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CA9528-2AE5-48B3-9539-9E42B2AA00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8A5EBB3D-68F7-4FA2-A1A2-B9B96A38CC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8E9C240F-8805-43F5-9473-33E455608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0D5A317-DEB7-4892-9B31-A322DAC86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5C20D61F-8992-4F65-A8FF-4053DA211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598180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07189-6D78-4F14-B580-FC278E84B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0164799D-4348-4685-83B7-4BB724274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29F01F3-3F7E-4E08-854E-E91DCC3A5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B42084F-4D51-45C1-8166-2EC14274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2541E7B5-9BAB-4AAF-8E37-F5B6B92CB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345981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0A64A3F8-BA2F-4B68-879C-58ADBD0ED7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79DFEA86-C424-48D7-BA4C-19E57F12C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D1FF1377-A8F6-407F-8F43-41F150DA1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8621208C-AC8A-4797-BAA7-8AA6AB00D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DDFA2AC6-43A4-4EDD-8D1C-B64A37002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664033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5C8409-DD4B-47C4-99A8-5CC4FF615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85692D71-DF04-4A9E-8B3C-D29F934B7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C0157804-21A2-4BDF-BA62-279B1FAC6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9E1389E-142D-472B-A377-342FD1FD4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9F94D6E5-281D-41AD-B121-DBA1CED09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48474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2EDB5C-2E60-494C-BF08-C655E1CD2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5739CC18-3F43-4392-A256-498E61A0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44AD3697-773A-4FB9-834F-DB74DFAE6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5539162-C176-49E7-9DAD-DBF44D843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FB9D12E-946E-45EB-B887-BD70621F9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740106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59E796-92B6-4010-A05A-CE4858A41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06C821BD-9177-4D8C-9928-C53C515889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CCD9332B-59EA-457D-A64A-388C1EEA78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D012D1FB-4798-4BB8-8414-4F50F56BA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56BBC595-9491-4CC1-BEB3-61B443DA1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936CA50B-0D8E-4DED-B09A-DAE773387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432262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5E36B-C925-493F-A138-8F9A38C55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D6FD10DE-BDA4-4143-B6B9-FFF24EF23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C6DA3040-A52C-49A4-A0F8-2AD0A64BC5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C4E2D8E8-996B-4813-8115-55344EF2E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378690A8-AA8F-46AD-9FD1-A97D399ABC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581CE022-FF14-4E1B-BC6D-501B81F0E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8509B54D-40F1-426A-942B-1A5CBDCFC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50FA36F3-5BCA-4E39-8498-D12B9EF4F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683065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CC989-4DC0-4D79-94D0-9A87DB273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5F271D87-53E3-4C2B-A51B-E7A0DEAE7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221110DF-3827-41CD-87C5-27F128720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3246F3B9-8C1E-4B7E-B696-F9AC5B4B8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08178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21478CDE-DBCC-4658-B50B-2E56F33F0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E92402BD-63BE-4546-A482-4D1410ADF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22388BCE-68CB-46B1-BFB2-0CA7DAEB6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648126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369BD-F131-4DC0-925C-270759809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26EF1164-A841-4819-A055-73B8B4D5A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556B5FAD-715D-4150-816E-FE25B204CD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6C28BEAD-19B3-4F8B-B863-2FE94ABA5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350FF735-147B-427F-828B-5017B2927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E6DA8880-E546-48BB-8DFA-4CBDDB7F7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589095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08546E-7684-4FFB-9A4B-58F67DEA6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E60FE1C5-8510-4D60-83E3-DC724C5386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DC6CA3EB-5D26-4F45-B1E5-150C93EB2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71E6D820-8ACD-4ACF-AB1C-D396103AE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35C7FDF-1F10-4575-BB9C-9176F40D5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2646DCB-1AD9-4D5F-9A79-5F4E0F365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26738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F06150F8-FA21-4B41-9FB3-D0767549D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E40F19CA-6CF5-4F7F-BA62-614F51461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D8AF8C2-B83E-4DA8-855A-BEAB5F60A7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524A0-6D06-41E8-A962-462A9767E946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DB08B7AB-D157-45AA-ABAB-2BD14DD0D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2448639-E03C-4FCA-A77E-E0ED24E01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74DD8-84DF-4B5C-9232-36FE1FEB5484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8556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f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fif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11" Type="http://schemas.openxmlformats.org/officeDocument/2006/relationships/image" Target="../media/image13.jp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9E5D799-D763-4FC9-837C-5CBDD7C6A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Тест про </a:t>
            </a:r>
            <a:r>
              <a:rPr lang="ru-RU" sz="6600" b="1" dirty="0" err="1">
                <a:solidFill>
                  <a:srgbClr val="FF0000"/>
                </a:solidFill>
              </a:rPr>
              <a:t>шкідливість</a:t>
            </a:r>
            <a:r>
              <a:rPr lang="ru-RU" sz="6600" b="1" dirty="0">
                <a:solidFill>
                  <a:srgbClr val="FF0000"/>
                </a:solidFill>
              </a:rPr>
              <a:t> </a:t>
            </a:r>
            <a:r>
              <a:rPr lang="ru-RU" sz="6600" b="1" dirty="0" err="1">
                <a:solidFill>
                  <a:srgbClr val="FF0000"/>
                </a:solidFill>
              </a:rPr>
              <a:t>сміття</a:t>
            </a:r>
            <a:endParaRPr lang="ru-UA" sz="66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2A451F-5E1A-4622-AF52-888939547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93672"/>
            <a:ext cx="5096142" cy="46115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41868C2-4E99-47CA-9840-7B23A06A7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988" y="2148724"/>
            <a:ext cx="2872165" cy="407648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330316-FD98-47D9-99C5-7571BDF4E7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39" y="2585259"/>
            <a:ext cx="17049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1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787022F5-1E36-4DE5-8A57-9B9DBBE090A7}"/>
              </a:ext>
            </a:extLst>
          </p:cNvPr>
          <p:cNvSpPr/>
          <p:nvPr/>
        </p:nvSpPr>
        <p:spPr>
          <a:xfrm>
            <a:off x="1431581" y="951922"/>
            <a:ext cx="9328836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Використані Інтернет ресурси:</a:t>
            </a:r>
          </a:p>
          <a:p>
            <a:pPr algn="ctr"/>
            <a:r>
              <a:rPr lang="uk-UA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1.Малюнки</a:t>
            </a:r>
          </a:p>
          <a:p>
            <a:pPr algn="ctr"/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2.Картинки</a:t>
            </a:r>
          </a:p>
          <a:p>
            <a:pPr algn="ctr"/>
            <a:r>
              <a:rPr lang="uk-UA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3.Фото</a:t>
            </a:r>
          </a:p>
          <a:p>
            <a:pPr algn="ctr"/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4.Питання</a:t>
            </a:r>
          </a:p>
          <a:p>
            <a:pPr algn="ctr"/>
            <a:r>
              <a:rPr lang="uk-UA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5.Статті</a:t>
            </a:r>
            <a:endParaRPr lang="uk-U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2624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0622A-CCAF-4A8D-972E-47B4DB7E1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UA" dirty="0"/>
              <a:t>1. </a:t>
            </a:r>
            <a:r>
              <a:rPr lang="ru-UA" dirty="0" err="1"/>
              <a:t>Більшу</a:t>
            </a:r>
            <a:r>
              <a:rPr lang="ru-UA" dirty="0"/>
              <a:t> </a:t>
            </a:r>
            <a:r>
              <a:rPr lang="ru-UA" dirty="0" err="1"/>
              <a:t>частину</a:t>
            </a:r>
            <a:r>
              <a:rPr lang="ru-UA" dirty="0"/>
              <a:t> </a:t>
            </a:r>
            <a:r>
              <a:rPr lang="ru-UA" dirty="0" err="1"/>
              <a:t>сміття</a:t>
            </a:r>
            <a:r>
              <a:rPr lang="ru-UA" dirty="0"/>
              <a:t>, </a:t>
            </a:r>
            <a:r>
              <a:rPr lang="ru-UA" dirty="0" err="1"/>
              <a:t>що</a:t>
            </a:r>
            <a:r>
              <a:rPr lang="ru-UA" dirty="0"/>
              <a:t> </a:t>
            </a:r>
            <a:r>
              <a:rPr lang="ru-UA" dirty="0" err="1"/>
              <a:t>забруднює</a:t>
            </a:r>
            <a:r>
              <a:rPr lang="ru-UA" dirty="0"/>
              <a:t> Землю, становить:</a:t>
            </a: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EC1E51D1-A2B0-4F8E-A2E2-59948FC376AE}"/>
              </a:ext>
            </a:extLst>
          </p:cNvPr>
          <p:cNvSpPr/>
          <p:nvPr/>
        </p:nvSpPr>
        <p:spPr>
          <a:xfrm>
            <a:off x="838200" y="1683221"/>
            <a:ext cx="3919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5400" b="1" cap="none" spc="0" dirty="0">
                <a:ln/>
                <a:solidFill>
                  <a:srgbClr val="FF0000"/>
                </a:solidFill>
                <a:effectLst/>
              </a:rPr>
              <a:t>А)пластмаса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E0264867-8B8B-4F8D-9B27-5CBAC57B4C46}"/>
              </a:ext>
            </a:extLst>
          </p:cNvPr>
          <p:cNvSpPr/>
          <p:nvPr/>
        </p:nvSpPr>
        <p:spPr>
          <a:xfrm>
            <a:off x="838200" y="2729604"/>
            <a:ext cx="2154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5400" b="1" dirty="0">
                <a:ln/>
                <a:solidFill>
                  <a:schemeClr val="accent4"/>
                </a:solidFill>
              </a:rPr>
              <a:t>Б)скло</a:t>
            </a:r>
            <a:endParaRPr lang="uk-UA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998E5D17-223E-4962-B139-92CE768BD42D}"/>
              </a:ext>
            </a:extLst>
          </p:cNvPr>
          <p:cNvSpPr/>
          <p:nvPr/>
        </p:nvSpPr>
        <p:spPr>
          <a:xfrm>
            <a:off x="838200" y="3775988"/>
            <a:ext cx="2603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5400" b="1" dirty="0">
                <a:ln/>
                <a:solidFill>
                  <a:srgbClr val="00B050"/>
                </a:solidFill>
              </a:rPr>
              <a:t>В)метал</a:t>
            </a:r>
            <a:endParaRPr lang="uk-UA" sz="5400" b="1" cap="none" spc="0" dirty="0">
              <a:ln/>
              <a:solidFill>
                <a:srgbClr val="00B05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89005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8B2454-DE41-4D3A-99B2-997C5CC56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UA" dirty="0"/>
              <a:t>2. Перед початком </a:t>
            </a:r>
            <a:r>
              <a:rPr lang="ru-UA" dirty="0" err="1"/>
              <a:t>утилізації</a:t>
            </a:r>
            <a:r>
              <a:rPr lang="ru-UA" dirty="0"/>
              <a:t> </a:t>
            </a:r>
            <a:r>
              <a:rPr lang="ru-UA" dirty="0" err="1"/>
              <a:t>відходів</a:t>
            </a:r>
            <a:r>
              <a:rPr lang="ru-UA" dirty="0"/>
              <a:t> </a:t>
            </a:r>
            <a:r>
              <a:rPr lang="ru-UA" dirty="0" err="1"/>
              <a:t>їх</a:t>
            </a:r>
            <a:r>
              <a:rPr lang="ru-UA" dirty="0"/>
              <a:t> </a:t>
            </a:r>
            <a:r>
              <a:rPr lang="ru-UA" dirty="0" err="1"/>
              <a:t>необхідно</a:t>
            </a:r>
            <a:r>
              <a:rPr lang="ru-UA" dirty="0"/>
              <a:t>:</a:t>
            </a: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A008323D-8230-4937-99A0-027D7C3901F5}"/>
              </a:ext>
            </a:extLst>
          </p:cNvPr>
          <p:cNvSpPr/>
          <p:nvPr/>
        </p:nvSpPr>
        <p:spPr>
          <a:xfrm>
            <a:off x="768204" y="2304861"/>
            <a:ext cx="5001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UA" sz="5400" dirty="0">
                <a:solidFill>
                  <a:srgbClr val="FFFF00"/>
                </a:solidFill>
              </a:rPr>
              <a:t>а) </a:t>
            </a:r>
            <a:r>
              <a:rPr lang="ru-UA" sz="5400" dirty="0" err="1">
                <a:solidFill>
                  <a:srgbClr val="FFFF00"/>
                </a:solidFill>
              </a:rPr>
              <a:t>розсортувати</a:t>
            </a:r>
            <a:r>
              <a:rPr lang="ru-UA" sz="5400" dirty="0">
                <a:solidFill>
                  <a:srgbClr val="FFFF00"/>
                </a:solidFill>
              </a:rPr>
              <a:t>;</a:t>
            </a:r>
            <a:endParaRPr lang="uk-UA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E46AFBD4-523B-45E5-85BC-3102D7EDB027}"/>
              </a:ext>
            </a:extLst>
          </p:cNvPr>
          <p:cNvSpPr/>
          <p:nvPr/>
        </p:nvSpPr>
        <p:spPr>
          <a:xfrm>
            <a:off x="768204" y="3237321"/>
            <a:ext cx="7767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UA" sz="5400" dirty="0">
                <a:solidFill>
                  <a:srgbClr val="FF0000"/>
                </a:solidFill>
              </a:rPr>
              <a:t>б) </a:t>
            </a:r>
            <a:r>
              <a:rPr lang="ru-UA" sz="5400" dirty="0" err="1">
                <a:solidFill>
                  <a:srgbClr val="FF0000"/>
                </a:solidFill>
              </a:rPr>
              <a:t>зібрати</a:t>
            </a:r>
            <a:r>
              <a:rPr lang="ru-UA" sz="5400" dirty="0">
                <a:solidFill>
                  <a:srgbClr val="FF0000"/>
                </a:solidFill>
              </a:rPr>
              <a:t> в одному </a:t>
            </a:r>
            <a:r>
              <a:rPr lang="ru-UA" sz="5400" dirty="0" err="1">
                <a:solidFill>
                  <a:srgbClr val="FF0000"/>
                </a:solidFill>
              </a:rPr>
              <a:t>місці</a:t>
            </a:r>
            <a:r>
              <a:rPr lang="ru-UA" sz="5400" dirty="0">
                <a:solidFill>
                  <a:srgbClr val="FF0000"/>
                </a:solidFill>
              </a:rPr>
              <a:t>;</a:t>
            </a:r>
            <a:endParaRPr lang="uk-UA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4012D9AE-72E7-4EDA-918F-3FC1BACA8955}"/>
              </a:ext>
            </a:extLst>
          </p:cNvPr>
          <p:cNvSpPr/>
          <p:nvPr/>
        </p:nvSpPr>
        <p:spPr>
          <a:xfrm>
            <a:off x="768204" y="4151521"/>
            <a:ext cx="4430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UA" sz="5400" dirty="0">
                <a:solidFill>
                  <a:srgbClr val="00B050"/>
                </a:solidFill>
              </a:rPr>
              <a:t>в) </a:t>
            </a:r>
            <a:r>
              <a:rPr lang="ru-UA" sz="5400" dirty="0" err="1">
                <a:solidFill>
                  <a:srgbClr val="00B050"/>
                </a:solidFill>
              </a:rPr>
              <a:t>подрібнити</a:t>
            </a:r>
            <a:r>
              <a:rPr lang="ru-UA" sz="5400" dirty="0">
                <a:solidFill>
                  <a:srgbClr val="00B050"/>
                </a:solidFill>
              </a:rPr>
              <a:t>.</a:t>
            </a:r>
            <a:endParaRPr lang="ru-UA" sz="54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6476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706FA-CAEF-40FD-95E3-7F33C38CE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UA" dirty="0"/>
              <a:t>3.Для того, </a:t>
            </a:r>
            <a:r>
              <a:rPr lang="ru-UA" dirty="0" err="1"/>
              <a:t>щоб</a:t>
            </a:r>
            <a:r>
              <a:rPr lang="ru-UA" dirty="0"/>
              <a:t> </a:t>
            </a:r>
            <a:r>
              <a:rPr lang="ru-UA" dirty="0" err="1"/>
              <a:t>переробити</a:t>
            </a:r>
            <a:r>
              <a:rPr lang="ru-UA" dirty="0"/>
              <a:t> </a:t>
            </a:r>
            <a:r>
              <a:rPr lang="ru-UA" dirty="0" err="1"/>
              <a:t>пластмасу</a:t>
            </a:r>
            <a:r>
              <a:rPr lang="ru-UA" dirty="0"/>
              <a:t>, </a:t>
            </a:r>
            <a:r>
              <a:rPr lang="ru-UA" dirty="0" err="1"/>
              <a:t>її</a:t>
            </a:r>
            <a:r>
              <a:rPr lang="ru-UA" dirty="0"/>
              <a:t> </a:t>
            </a:r>
            <a:r>
              <a:rPr lang="ru-UA" dirty="0" err="1"/>
              <a:t>необхідно</a:t>
            </a:r>
            <a:r>
              <a:rPr lang="ru-UA" dirty="0"/>
              <a:t>:</a:t>
            </a: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4ED4C1BF-212A-4F14-B642-E8CA6819B467}"/>
              </a:ext>
            </a:extLst>
          </p:cNvPr>
          <p:cNvSpPr/>
          <p:nvPr/>
        </p:nvSpPr>
        <p:spPr>
          <a:xfrm>
            <a:off x="838200" y="1912976"/>
            <a:ext cx="44701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UA" sz="4800" dirty="0">
                <a:solidFill>
                  <a:srgbClr val="FF0000"/>
                </a:solidFill>
              </a:rPr>
              <a:t>а) </a:t>
            </a:r>
            <a:r>
              <a:rPr lang="ru-UA" sz="4800" dirty="0" err="1">
                <a:solidFill>
                  <a:srgbClr val="FF0000"/>
                </a:solidFill>
              </a:rPr>
              <a:t>компостувати</a:t>
            </a:r>
            <a:r>
              <a:rPr lang="ru-UA" dirty="0"/>
              <a:t>;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6B540D92-B10B-430F-87E6-4A52CA1056CF}"/>
              </a:ext>
            </a:extLst>
          </p:cNvPr>
          <p:cNvSpPr/>
          <p:nvPr/>
        </p:nvSpPr>
        <p:spPr>
          <a:xfrm>
            <a:off x="767339" y="2734070"/>
            <a:ext cx="9220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б) </a:t>
            </a:r>
            <a:r>
              <a:rPr lang="ru-RU" sz="5400" dirty="0" err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спалити</a:t>
            </a:r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при </a:t>
            </a:r>
            <a:r>
              <a:rPr lang="ru-RU" sz="5400" dirty="0" err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певних</a:t>
            </a:r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dirty="0" err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умовах</a:t>
            </a:r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;</a:t>
            </a:r>
            <a:endParaRPr lang="uk-UA" sz="5400" b="0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E0F6547C-D1AE-483A-BEF0-79160D871435}"/>
              </a:ext>
            </a:extLst>
          </p:cNvPr>
          <p:cNvSpPr/>
          <p:nvPr/>
        </p:nvSpPr>
        <p:spPr>
          <a:xfrm>
            <a:off x="838200" y="3592859"/>
            <a:ext cx="10086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в) </a:t>
            </a:r>
            <a:r>
              <a:rPr lang="uk-UA" sz="5400" dirty="0" err="1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подріблення</a:t>
            </a:r>
            <a:r>
              <a:rPr lang="uk-UA" sz="5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та переплавлення</a:t>
            </a:r>
            <a:endParaRPr lang="uk-UA" sz="54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0336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CB9D0-9C12-4AD0-91AA-FD81B728C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4.Яку </a:t>
            </a:r>
            <a:r>
              <a:rPr lang="ru-RU" dirty="0" err="1"/>
              <a:t>країну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«</a:t>
            </a:r>
            <a:r>
              <a:rPr lang="ru-RU" dirty="0" err="1"/>
              <a:t>смітником</a:t>
            </a:r>
            <a:r>
              <a:rPr lang="ru-RU" dirty="0"/>
              <a:t> </a:t>
            </a:r>
            <a:r>
              <a:rPr lang="ru-RU" dirty="0" err="1"/>
              <a:t>Європи</a:t>
            </a:r>
            <a:r>
              <a:rPr lang="ru-RU" dirty="0"/>
              <a:t>»:</a:t>
            </a:r>
            <a:endParaRPr lang="ru-UA" dirty="0"/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517980BF-C86E-4031-8D85-B25BB1314B11}"/>
              </a:ext>
            </a:extLst>
          </p:cNvPr>
          <p:cNvSpPr/>
          <p:nvPr/>
        </p:nvSpPr>
        <p:spPr>
          <a:xfrm>
            <a:off x="711154" y="1763686"/>
            <a:ext cx="38090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а) Британію;</a:t>
            </a:r>
            <a:endParaRPr lang="uk-UA" sz="5400" b="0" cap="none" spc="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2584BE01-64D5-4608-B2FA-D48ECCD6B4FC}"/>
              </a:ext>
            </a:extLst>
          </p:cNvPr>
          <p:cNvSpPr/>
          <p:nvPr/>
        </p:nvSpPr>
        <p:spPr>
          <a:xfrm>
            <a:off x="838200" y="4301613"/>
            <a:ext cx="3493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в) Польщу?</a:t>
            </a:r>
            <a:endParaRPr lang="uk-UA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938C0CA1-7D6A-44C5-8952-50D371B71994}"/>
              </a:ext>
            </a:extLst>
          </p:cNvPr>
          <p:cNvSpPr/>
          <p:nvPr/>
        </p:nvSpPr>
        <p:spPr>
          <a:xfrm>
            <a:off x="2869620" y="2843620"/>
            <a:ext cx="3150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</a:t>
            </a:r>
            <a:r>
              <a:rPr lang="uk-UA" sz="5400" b="0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r>
              <a:rPr lang="uk-UA" sz="5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Україну</a:t>
            </a:r>
            <a:r>
              <a:rPr lang="uk-UA" sz="5400" b="0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752510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9FA11-8060-47BC-B080-255D3B5EF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5. </a:t>
            </a:r>
            <a:r>
              <a:rPr lang="ru-RU" dirty="0" err="1"/>
              <a:t>Пляшка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банка з </a:t>
            </a:r>
            <a:r>
              <a:rPr lang="ru-RU" dirty="0" err="1"/>
              <a:t>пластмаси</a:t>
            </a:r>
            <a:r>
              <a:rPr lang="ru-RU" dirty="0"/>
              <a:t>, </a:t>
            </a:r>
            <a:r>
              <a:rPr lang="ru-RU" dirty="0" err="1"/>
              <a:t>залишена</a:t>
            </a:r>
            <a:r>
              <a:rPr lang="ru-RU" dirty="0"/>
              <a:t> в </a:t>
            </a:r>
            <a:r>
              <a:rPr lang="ru-RU" dirty="0" err="1"/>
              <a:t>лісі</a:t>
            </a:r>
            <a:r>
              <a:rPr lang="ru-RU" dirty="0"/>
              <a:t>, </a:t>
            </a:r>
            <a:r>
              <a:rPr lang="ru-RU" dirty="0" err="1"/>
              <a:t>пролежить</a:t>
            </a:r>
            <a:r>
              <a:rPr lang="ru-RU" dirty="0"/>
              <a:t> без </a:t>
            </a:r>
            <a:r>
              <a:rPr lang="ru-RU" dirty="0" err="1"/>
              <a:t>змін</a:t>
            </a:r>
            <a:r>
              <a:rPr lang="ru-RU" dirty="0"/>
              <a:t>:</a:t>
            </a:r>
            <a:endParaRPr lang="ru-UA" dirty="0"/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5E8715B0-21E8-4167-9361-46ECCADFC881}"/>
              </a:ext>
            </a:extLst>
          </p:cNvPr>
          <p:cNvSpPr/>
          <p:nvPr/>
        </p:nvSpPr>
        <p:spPr>
          <a:xfrm>
            <a:off x="838200" y="1912976"/>
            <a:ext cx="3469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а) 10 </a:t>
            </a:r>
            <a:r>
              <a:rPr lang="ru-RU" sz="5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років</a:t>
            </a:r>
            <a:r>
              <a:rPr lang="ru-RU" sz="5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;</a:t>
            </a:r>
            <a:endParaRPr lang="ru-UA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55BAEC78-2AEF-4679-9DE8-A098D6FF8AD0}"/>
              </a:ext>
            </a:extLst>
          </p:cNvPr>
          <p:cNvSpPr/>
          <p:nvPr/>
        </p:nvSpPr>
        <p:spPr>
          <a:xfrm>
            <a:off x="801331" y="2967335"/>
            <a:ext cx="3506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б) 50 років;</a:t>
            </a:r>
            <a:endParaRPr lang="uk-UA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CEE255CF-AC75-45B0-8461-02BFFA8D1451}"/>
              </a:ext>
            </a:extLst>
          </p:cNvPr>
          <p:cNvSpPr/>
          <p:nvPr/>
        </p:nvSpPr>
        <p:spPr>
          <a:xfrm>
            <a:off x="801331" y="4049886"/>
            <a:ext cx="6336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в) 100 </a:t>
            </a:r>
            <a:r>
              <a:rPr lang="ru-RU" sz="54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років</a:t>
            </a:r>
            <a:r>
              <a:rPr lang="ru-RU" sz="54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і </a:t>
            </a:r>
            <a:r>
              <a:rPr lang="ru-RU" sz="54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більше</a:t>
            </a:r>
            <a:r>
              <a:rPr lang="ru-RU" sz="54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uk-UA" sz="54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167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5CD48D-1B5A-46B0-857F-27D4CED5B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 </a:t>
            </a:r>
            <a:r>
              <a:rPr lang="ru-RU" dirty="0" err="1"/>
              <a:t>Викинутий</a:t>
            </a:r>
            <a:r>
              <a:rPr lang="ru-RU" dirty="0"/>
              <a:t> </a:t>
            </a:r>
            <a:r>
              <a:rPr lang="ru-RU" dirty="0" err="1"/>
              <a:t>папір</a:t>
            </a:r>
            <a:r>
              <a:rPr lang="ru-RU" dirty="0"/>
              <a:t> «</a:t>
            </a:r>
            <a:r>
              <a:rPr lang="ru-RU" dirty="0" err="1"/>
              <a:t>з'їдять</a:t>
            </a:r>
            <a:r>
              <a:rPr lang="ru-RU" dirty="0"/>
              <a:t>» невидимки-</a:t>
            </a:r>
            <a:r>
              <a:rPr lang="ru-RU" dirty="0" err="1"/>
              <a:t>мікроби</a:t>
            </a:r>
            <a:r>
              <a:rPr lang="ru-RU" dirty="0"/>
              <a:t> за:</a:t>
            </a:r>
            <a:endParaRPr lang="ru-UA" dirty="0"/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D55216C5-9203-4BBB-B03F-7E8168500E56}"/>
              </a:ext>
            </a:extLst>
          </p:cNvPr>
          <p:cNvSpPr/>
          <p:nvPr/>
        </p:nvSpPr>
        <p:spPr>
          <a:xfrm>
            <a:off x="838200" y="1810340"/>
            <a:ext cx="3698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а) 1–2 роки;</a:t>
            </a:r>
            <a:endParaRPr lang="uk-UA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9E711738-9561-445D-9F17-AB69CB0BF824}"/>
              </a:ext>
            </a:extLst>
          </p:cNvPr>
          <p:cNvSpPr/>
          <p:nvPr/>
        </p:nvSpPr>
        <p:spPr>
          <a:xfrm>
            <a:off x="838200" y="2967335"/>
            <a:ext cx="4004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б) 2–5 років;</a:t>
            </a:r>
            <a:endParaRPr lang="uk-UA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2E06A35B-F06F-45A9-A60B-F91D41C63662}"/>
              </a:ext>
            </a:extLst>
          </p:cNvPr>
          <p:cNvSpPr/>
          <p:nvPr/>
        </p:nvSpPr>
        <p:spPr>
          <a:xfrm>
            <a:off x="929000" y="4010517"/>
            <a:ext cx="5985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в) 20 і </a:t>
            </a:r>
            <a:r>
              <a:rPr lang="ru-RU" sz="5400" dirty="0" err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більше</a:t>
            </a:r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dirty="0" err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років</a:t>
            </a:r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uk-UA" sz="5400" b="0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1495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14DA3A-E566-4F8E-8F38-0BFEC662F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290" y="5693466"/>
            <a:ext cx="1828800" cy="10911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60E418-2178-469E-9691-9020F4F83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094" y="4616920"/>
            <a:ext cx="2009191" cy="11988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01F42E-9962-46B0-98C9-E41BCD202C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442" y="5355466"/>
            <a:ext cx="2149149" cy="14291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1DAB3A-9652-4D42-BC17-407F9A3F0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848" y="4576632"/>
            <a:ext cx="2612571" cy="14695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6990539-305B-41EC-AE5F-75BABA99B7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811" y="3553727"/>
            <a:ext cx="1962279" cy="117082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AC4B796-6315-49AE-8FCC-FAE82455FB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442" y="3472939"/>
            <a:ext cx="2506825" cy="141008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5C54048-2521-484E-BF3E-A9279DAFF2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16" y="2403430"/>
            <a:ext cx="1962279" cy="11708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63DA598-ECF7-4781-AEE0-0612A6CEBD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693" y="2403430"/>
            <a:ext cx="2506825" cy="165450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4A30DE1-4487-4D0F-A987-61D50A2E83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125113"/>
            <a:ext cx="1828802" cy="109118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49D0F6B-CC8E-47CB-8BAD-321AB2FA8F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323" y="1248280"/>
            <a:ext cx="2019572" cy="120501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384BC81-0F63-424F-B0A3-A53F62DAB9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442" y="918253"/>
            <a:ext cx="2438400" cy="162458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56CE31E-7E2A-44FB-B04E-7B8E221BD24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143" y="107710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55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D024AC-8C92-42DA-99B0-68BF9BE4A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8" y="84328"/>
            <a:ext cx="12038028" cy="6773671"/>
          </a:xfrm>
          <a:prstGeom prst="rect">
            <a:avLst/>
          </a:prstGeom>
        </p:spPr>
      </p:pic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D8BD6111-DC8A-4C03-80A1-698F30147592}"/>
              </a:ext>
            </a:extLst>
          </p:cNvPr>
          <p:cNvSpPr/>
          <p:nvPr/>
        </p:nvSpPr>
        <p:spPr>
          <a:xfrm>
            <a:off x="5741644" y="4058353"/>
            <a:ext cx="6450356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Бережімо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нашу Землю!</a:t>
            </a:r>
          </a:p>
          <a:p>
            <a:pPr algn="ctr"/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Всюди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, на кожному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кроці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,</a:t>
            </a:r>
          </a:p>
          <a:p>
            <a:pPr algn="ctr"/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всі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разом і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кожний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окремо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! </a:t>
            </a:r>
          </a:p>
          <a:p>
            <a:pPr algn="ctr"/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Адже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завтрашній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день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Землі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буде таким,</a:t>
            </a:r>
          </a:p>
          <a:p>
            <a:pPr algn="ctr"/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яким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ми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його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зробимо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 </a:t>
            </a:r>
            <a:r>
              <a:rPr lang="ru-RU" sz="2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сьогодні</a:t>
            </a:r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.</a:t>
            </a:r>
            <a:endParaRPr lang="uk-UA" sz="2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467041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209</Words>
  <Application>Microsoft Office PowerPoint</Application>
  <PresentationFormat>Широкий екран</PresentationFormat>
  <Paragraphs>36</Paragraphs>
  <Slides>10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Тест про шкідливість сміття</vt:lpstr>
      <vt:lpstr>1. Більшу частину сміття, що забруднює Землю, становить:</vt:lpstr>
      <vt:lpstr>2. Перед початком утилізації відходів їх необхідно:</vt:lpstr>
      <vt:lpstr>3.Для того, щоб переробити пластмасу, її необхідно:</vt:lpstr>
      <vt:lpstr>4.Яку країну називають «смітником Європи»:</vt:lpstr>
      <vt:lpstr>5. Пляшка чи банка з пластмаси, залишена в лісі, пролежить без змін:</vt:lpstr>
      <vt:lpstr>6. Викинутий папір «з'їдять» невидимки-мікроби за: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Користувач</dc:creator>
  <cp:lastModifiedBy>Користувач</cp:lastModifiedBy>
  <cp:revision>16</cp:revision>
  <dcterms:created xsi:type="dcterms:W3CDTF">2023-01-15T08:04:56Z</dcterms:created>
  <dcterms:modified xsi:type="dcterms:W3CDTF">2023-01-15T12:33:53Z</dcterms:modified>
</cp:coreProperties>
</file>