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2" r:id="rId9"/>
    <p:sldId id="265" r:id="rId10"/>
    <p:sldId id="264" r:id="rId11"/>
    <p:sldId id="267" r:id="rId12"/>
    <p:sldId id="266" r:id="rId13"/>
    <p:sldId id="270" r:id="rId14"/>
    <p:sldId id="268" r:id="rId15"/>
    <p:sldId id="269" r:id="rId16"/>
  </p:sldIdLst>
  <p:sldSz cx="12192000" cy="6858000"/>
  <p:notesSz cx="6858000" cy="9144000"/>
  <p:defaultTextStyle>
    <a:defPPr>
      <a:defRPr lang="ru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0F0EC1-F099-4938-8828-7474E83CED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65BD292A-331B-4BCC-8EE3-0D1EEEC28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ru-UA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0051135B-4908-4F4A-8758-943A4FDA1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D00FAA2B-3814-4653-9045-955F83199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AC572E7D-1F04-4474-82F7-3881CA7D5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484244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78EBDF-E4F6-4FBB-85A0-E4105B330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FF8D9323-E38B-4A56-B4B5-496280EEB3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BCBEAF44-A7E6-4701-920E-B773403C5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41D8E20A-1446-4CF7-9F09-9C9FFAEA4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79537B68-366B-4781-BF9D-0C1CC83F4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69097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21F8FCAD-741D-48F8-A550-7CD9F29EC2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6EBB9C4D-D769-4B11-9AFB-052674BF8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582D0CCD-4F9C-4EA2-BE8E-40BED8F1E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B7E17705-F349-41F0-9E59-02D96D9A6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573A6C56-D9CC-4EFB-823A-525111A42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004658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374D07-3696-44A1-859C-AB2AD513D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51B073D-B683-4E57-86C8-EDACC018B0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3D2D63FF-3A5E-4BAE-9148-964B91BB2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DDA694A5-5E1D-437F-ACFB-F8A153A75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070736CE-3500-4DFC-935D-9865E1272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006186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07AD0-34C7-44C7-BBC4-B314C05D9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3228221F-4334-45EC-AC0B-1B37246C61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2E03963D-B6E1-4B44-BCB3-64AB54735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1409F108-5E38-485C-861F-C4A44E4EE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E8629DFC-9F73-43C5-B582-DF81279AC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947514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27AB0B-2F35-461C-B814-1E0F9DEAC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2C3856A4-6497-4850-AC37-EEE5E7884E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C551E88E-DEE9-4586-A722-EA199FB88F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83B43A35-0387-4975-A9DF-AE2B2ACB6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BFC80C43-B3C2-4922-A15A-E524782CD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11E4E923-10B8-4356-837E-54258F3E8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423621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5E8597-11EF-4FD6-BA0B-E59C22B76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DDAF97CD-14C4-47B3-B6F2-5E30F86C1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7667ADBA-9731-47B9-8682-BB8661B55F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AD990462-03A0-426F-99E8-13CC80A947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6FA43853-1754-44B8-8F13-918B9777FC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5BA1B2C3-3E3E-4DE0-9C1B-D422A8BB0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1F983A30-2F52-4FF6-803F-A9462E262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BB89CA37-94DA-499F-9A8E-FD1C4DA19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826240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9A9488-3BF9-4E42-8A9F-AC2A98548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D0618870-2572-4139-BB02-6AA893675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E01CE942-DF5C-47C6-A32F-001B7FB6F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906B4049-2838-4082-9CEC-691AE60B5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25630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1ABB62A1-FE68-4696-8BBC-D1462A277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58CC2858-CB6A-4FE7-9B69-B06531DDE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F4187405-7F02-453E-B8DE-7C607E0B7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1450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EC1EEE-7B1E-40CA-95DE-126E6D1A9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54E63BAF-63E1-4C4A-B204-62C0CB9288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26958402-2D92-45AF-9A23-B458AF473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E8A72206-DD92-4B79-9298-48362782D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94E07495-FFF3-4AE1-AE5D-AAC4DA3A9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2A670FF9-8164-47A0-B02E-D5F8AF581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343342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55F478-1C3A-4859-8883-9EDFD52A3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8EB51AFB-B1A9-4642-90D9-FA24713DCE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40E4C58D-6F37-4026-A3A0-9E8246CDE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675C9417-077D-479B-A084-A5D8FE2C4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5634BB67-D524-4E46-B9D8-C5EE588D4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BF61ABF4-E5E1-42B3-9035-02D7223D2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62035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296941F4-3D02-4152-910A-529831A2C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ru-UA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8D9BA2B8-643C-45D8-B468-014C3017FA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UA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E6AC46C4-22E9-44D0-B841-FA276176D6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06281-5997-46A2-8499-394861CFE5FE}" type="datetimeFigureOut">
              <a:rPr lang="ru-UA" smtClean="0"/>
              <a:t>15.01.2023</a:t>
            </a:fld>
            <a:endParaRPr lang="ru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EAC720F2-7EE0-4154-A292-BBC68CD20B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7314F13F-D97D-4AAB-9212-B68456F515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BB57C-94B2-4EC5-8392-B6BB610030DC}" type="slidenum">
              <a:rPr lang="ru-UA" smtClean="0"/>
              <a:t>‹№›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27844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fif"/><Relationship Id="rId2" Type="http://schemas.openxmlformats.org/officeDocument/2006/relationships/image" Target="../media/image26.jf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fif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fif"/><Relationship Id="rId3" Type="http://schemas.openxmlformats.org/officeDocument/2006/relationships/image" Target="../media/image12.jpeg"/><Relationship Id="rId7" Type="http://schemas.openxmlformats.org/officeDocument/2006/relationships/image" Target="../media/image16.jf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fif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DE8A149-F752-4A9D-8A2C-13AA7002D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FF0000"/>
                </a:solidFill>
              </a:rPr>
              <a:t>Дитячі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вислови</a:t>
            </a:r>
            <a:r>
              <a:rPr lang="ru-RU" b="1" dirty="0">
                <a:solidFill>
                  <a:srgbClr val="FF0000"/>
                </a:solidFill>
              </a:rPr>
              <a:t> про </a:t>
            </a:r>
            <a:r>
              <a:rPr lang="ru-RU" b="1" dirty="0" err="1">
                <a:solidFill>
                  <a:srgbClr val="FF0000"/>
                </a:solidFill>
              </a:rPr>
              <a:t>відходи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можливістю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їх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вторинного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використання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endParaRPr lang="ru-UA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94A987-245C-48BC-A5D6-D02DE40C8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93672"/>
            <a:ext cx="5096142" cy="46115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0E17C86-2924-48D0-BDE3-3ACF1EDD81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58" y="2122280"/>
            <a:ext cx="2872165" cy="407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52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68A6479D-68F4-433C-B0F1-74F66E3472D3}"/>
              </a:ext>
            </a:extLst>
          </p:cNvPr>
          <p:cNvSpPr/>
          <p:nvPr/>
        </p:nvSpPr>
        <p:spPr>
          <a:xfrm>
            <a:off x="296417" y="317441"/>
            <a:ext cx="11003782" cy="60016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800" dirty="0">
                <a:solidFill>
                  <a:srgbClr val="00B050"/>
                </a:solidFill>
              </a:rPr>
              <a:t>Дитячі вислови:</a:t>
            </a:r>
          </a:p>
          <a:p>
            <a:pPr marL="914400" indent="-914400">
              <a:buAutoNum type="arabicPeriod"/>
            </a:pPr>
            <a:r>
              <a:rPr lang="ru-RU" sz="4800" dirty="0" err="1"/>
              <a:t>Це</a:t>
            </a:r>
            <a:r>
              <a:rPr lang="ru-RU" sz="4800" dirty="0"/>
              <a:t> те, без </a:t>
            </a:r>
            <a:r>
              <a:rPr lang="ru-RU" sz="4800" dirty="0" err="1"/>
              <a:t>чого</a:t>
            </a:r>
            <a:r>
              <a:rPr lang="ru-RU" sz="4800" dirty="0"/>
              <a:t> ми </a:t>
            </a:r>
            <a:r>
              <a:rPr lang="ru-RU" sz="4800" dirty="0" err="1"/>
              <a:t>вже</a:t>
            </a:r>
            <a:r>
              <a:rPr lang="ru-RU" sz="4800" dirty="0"/>
              <a:t> не </a:t>
            </a:r>
            <a:r>
              <a:rPr lang="ru-RU" sz="4800" dirty="0" err="1"/>
              <a:t>зможемо</a:t>
            </a:r>
            <a:r>
              <a:rPr lang="ru-RU" sz="4800" dirty="0"/>
              <a:t> </a:t>
            </a:r>
          </a:p>
          <a:p>
            <a:r>
              <a:rPr lang="ru-RU" sz="4800" dirty="0" err="1"/>
              <a:t>прожити</a:t>
            </a:r>
            <a:r>
              <a:rPr lang="ru-RU" sz="4800" dirty="0"/>
              <a:t>.</a:t>
            </a:r>
          </a:p>
          <a:p>
            <a:r>
              <a:rPr lang="ru-RU" sz="4800" dirty="0"/>
              <a:t>2. </a:t>
            </a:r>
            <a:r>
              <a:rPr lang="ru-RU" sz="4800" dirty="0" err="1"/>
              <a:t>Цим</a:t>
            </a:r>
            <a:r>
              <a:rPr lang="ru-RU" sz="4800" dirty="0"/>
              <a:t> ми </a:t>
            </a:r>
            <a:r>
              <a:rPr lang="ru-RU" sz="4800" dirty="0" err="1"/>
              <a:t>користуємося</a:t>
            </a:r>
            <a:r>
              <a:rPr lang="ru-RU" sz="4800" dirty="0"/>
              <a:t> кожного дня.</a:t>
            </a:r>
          </a:p>
          <a:p>
            <a:r>
              <a:rPr lang="ru-RU" sz="4800" dirty="0"/>
              <a:t>3. Коли </a:t>
            </a:r>
            <a:r>
              <a:rPr lang="ru-RU" sz="4800" dirty="0" err="1"/>
              <a:t>це</a:t>
            </a:r>
            <a:r>
              <a:rPr lang="ru-RU" sz="4800" dirty="0"/>
              <a:t> </a:t>
            </a:r>
            <a:r>
              <a:rPr lang="ru-RU" sz="4800" dirty="0" err="1"/>
              <a:t>потрапляє</a:t>
            </a:r>
            <a:r>
              <a:rPr lang="ru-RU" sz="4800" dirty="0"/>
              <a:t> у воду, </a:t>
            </a:r>
            <a:r>
              <a:rPr lang="ru-RU" sz="4800" dirty="0" err="1"/>
              <a:t>утворюється</a:t>
            </a:r>
            <a:endParaRPr lang="ru-RU" sz="4800" dirty="0"/>
          </a:p>
          <a:p>
            <a:r>
              <a:rPr lang="ru-RU" sz="4800" dirty="0"/>
              <a:t> </a:t>
            </a:r>
            <a:r>
              <a:rPr lang="ru-RU" sz="4800" dirty="0" err="1"/>
              <a:t>багато</a:t>
            </a:r>
            <a:r>
              <a:rPr lang="ru-RU" sz="4800" dirty="0"/>
              <a:t> </a:t>
            </a:r>
            <a:r>
              <a:rPr lang="ru-RU" sz="4800" dirty="0" err="1"/>
              <a:t>піни</a:t>
            </a:r>
            <a:r>
              <a:rPr lang="ru-RU" sz="4800" dirty="0"/>
              <a:t>.</a:t>
            </a:r>
          </a:p>
          <a:p>
            <a:r>
              <a:rPr lang="ru-RU" sz="4800" dirty="0"/>
              <a:t>4. За </a:t>
            </a:r>
            <a:r>
              <a:rPr lang="ru-RU" sz="4800" dirty="0" err="1"/>
              <a:t>допомогою</a:t>
            </a:r>
            <a:r>
              <a:rPr lang="ru-RU" sz="4800" dirty="0"/>
              <a:t> </a:t>
            </a:r>
            <a:r>
              <a:rPr lang="ru-RU" sz="4800" dirty="0" err="1"/>
              <a:t>цього</a:t>
            </a:r>
            <a:r>
              <a:rPr lang="ru-RU" sz="4800" dirty="0"/>
              <a:t> все </a:t>
            </a:r>
            <a:r>
              <a:rPr lang="ru-RU" sz="4800" dirty="0" err="1"/>
              <a:t>стає</a:t>
            </a:r>
            <a:r>
              <a:rPr lang="ru-RU" sz="4800" dirty="0"/>
              <a:t> </a:t>
            </a:r>
            <a:r>
              <a:rPr lang="ru-RU" sz="4800" dirty="0" err="1"/>
              <a:t>чистіше</a:t>
            </a:r>
            <a:r>
              <a:rPr lang="ru-RU" sz="4800" dirty="0"/>
              <a:t>.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65203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4" descr="ÐÐ°ÑÑÐ¸Ð½ÐºÐ¸ Ð¿Ð¾ Ð·Ð°Ð¿ÑÐ¾ÑÑ ÑÐµÐ¹ÑÐ¸ Ð¿Ð½Ð³">
            <a:extLst>
              <a:ext uri="{FF2B5EF4-FFF2-40B4-BE49-F238E27FC236}">
                <a16:creationId xmlns:a16="http://schemas.microsoft.com/office/drawing/2014/main" id="{78F7BBA8-5E83-4502-BF17-D751B3CD6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0445" y="765110"/>
            <a:ext cx="6711110" cy="4999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9358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68A6479D-68F4-433C-B0F1-74F66E3472D3}"/>
              </a:ext>
            </a:extLst>
          </p:cNvPr>
          <p:cNvSpPr/>
          <p:nvPr/>
        </p:nvSpPr>
        <p:spPr>
          <a:xfrm>
            <a:off x="296417" y="317441"/>
            <a:ext cx="11610166" cy="526297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800" dirty="0">
                <a:solidFill>
                  <a:srgbClr val="00B050"/>
                </a:solidFill>
              </a:rPr>
              <a:t>Дитячі вислови:</a:t>
            </a:r>
          </a:p>
          <a:p>
            <a:r>
              <a:rPr lang="ru-RU" sz="4800" dirty="0"/>
              <a:t>1. </a:t>
            </a:r>
            <a:r>
              <a:rPr lang="ru-RU" sz="4800" dirty="0" err="1"/>
              <a:t>Найчастіше</a:t>
            </a:r>
            <a:r>
              <a:rPr lang="ru-RU" sz="4800" dirty="0"/>
              <a:t> </a:t>
            </a:r>
            <a:r>
              <a:rPr lang="ru-RU" sz="4800" dirty="0" err="1"/>
              <a:t>забруднює</a:t>
            </a:r>
            <a:r>
              <a:rPr lang="ru-RU" sz="4800" dirty="0"/>
              <a:t> воду.</a:t>
            </a:r>
          </a:p>
          <a:p>
            <a:r>
              <a:rPr lang="ru-RU" sz="4800" dirty="0"/>
              <a:t>2. На </a:t>
            </a:r>
            <a:r>
              <a:rPr lang="ru-RU" sz="4800" dirty="0" err="1"/>
              <a:t>поверхні</a:t>
            </a:r>
            <a:r>
              <a:rPr lang="ru-RU" sz="4800" dirty="0"/>
              <a:t> води </a:t>
            </a:r>
            <a:r>
              <a:rPr lang="ru-RU" sz="4800" dirty="0" err="1"/>
              <a:t>утворює</a:t>
            </a:r>
            <a:r>
              <a:rPr lang="ru-RU" sz="4800" dirty="0"/>
              <a:t> темну </a:t>
            </a:r>
            <a:r>
              <a:rPr lang="ru-RU" sz="4800" dirty="0" err="1"/>
              <a:t>пляму</a:t>
            </a:r>
            <a:r>
              <a:rPr lang="ru-RU" sz="4800" dirty="0"/>
              <a:t>.</a:t>
            </a:r>
          </a:p>
          <a:p>
            <a:r>
              <a:rPr lang="ru-RU" sz="4800" dirty="0"/>
              <a:t>3. У </a:t>
            </a:r>
            <a:r>
              <a:rPr lang="ru-RU" sz="4800" dirty="0" err="1"/>
              <a:t>річці</a:t>
            </a:r>
            <a:r>
              <a:rPr lang="ru-RU" sz="4800" dirty="0"/>
              <a:t> </a:t>
            </a:r>
            <a:r>
              <a:rPr lang="ru-RU" sz="4800" dirty="0" err="1"/>
              <a:t>його</a:t>
            </a:r>
            <a:r>
              <a:rPr lang="ru-RU" sz="4800" dirty="0"/>
              <a:t> </a:t>
            </a:r>
            <a:r>
              <a:rPr lang="ru-RU" sz="4800" dirty="0" err="1"/>
              <a:t>стає</a:t>
            </a:r>
            <a:r>
              <a:rPr lang="ru-RU" sz="4800" dirty="0"/>
              <a:t> </a:t>
            </a:r>
            <a:r>
              <a:rPr lang="ru-RU" sz="4800" dirty="0" err="1"/>
              <a:t>багато</a:t>
            </a:r>
            <a:r>
              <a:rPr lang="ru-RU" sz="4800" dirty="0"/>
              <a:t>, коли в </a:t>
            </a:r>
            <a:r>
              <a:rPr lang="ru-RU" sz="4800" dirty="0" err="1"/>
              <a:t>ній</a:t>
            </a:r>
            <a:r>
              <a:rPr lang="ru-RU" sz="4800" dirty="0"/>
              <a:t> </a:t>
            </a:r>
            <a:r>
              <a:rPr lang="ru-RU" sz="4800" dirty="0" err="1"/>
              <a:t>миють</a:t>
            </a:r>
            <a:endParaRPr lang="ru-RU" sz="4800" dirty="0"/>
          </a:p>
          <a:p>
            <a:r>
              <a:rPr lang="ru-RU" sz="4800" dirty="0"/>
              <a:t> </a:t>
            </a:r>
            <a:r>
              <a:rPr lang="ru-RU" sz="4800" dirty="0" err="1"/>
              <a:t>машини</a:t>
            </a:r>
            <a:r>
              <a:rPr lang="ru-RU" sz="4800" dirty="0"/>
              <a:t>.</a:t>
            </a:r>
          </a:p>
          <a:p>
            <a:r>
              <a:rPr lang="ru-RU" sz="4800" dirty="0"/>
              <a:t>4. </a:t>
            </a:r>
            <a:r>
              <a:rPr lang="ru-RU" sz="4800" dirty="0" err="1"/>
              <a:t>Воно</a:t>
            </a:r>
            <a:r>
              <a:rPr lang="ru-RU" sz="4800" dirty="0"/>
              <a:t> </a:t>
            </a:r>
            <a:r>
              <a:rPr lang="ru-RU" sz="4800" dirty="0" err="1"/>
              <a:t>заважає</a:t>
            </a:r>
            <a:r>
              <a:rPr lang="ru-RU" sz="4800" dirty="0"/>
              <a:t> </a:t>
            </a:r>
            <a:r>
              <a:rPr lang="ru-RU" sz="4800" dirty="0" err="1"/>
              <a:t>дихати</a:t>
            </a:r>
            <a:r>
              <a:rPr lang="ru-RU" sz="4800" dirty="0"/>
              <a:t> </a:t>
            </a:r>
            <a:r>
              <a:rPr lang="ru-RU" sz="4800" dirty="0" err="1"/>
              <a:t>рибам</a:t>
            </a:r>
            <a:r>
              <a:rPr lang="ru-RU" sz="4800" dirty="0"/>
              <a:t>.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045722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D15343-DBA3-42C3-8D2A-7E51F2C5A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88" y="636716"/>
            <a:ext cx="5163052" cy="291824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C433DC-0F5A-45EE-8E3C-A9008587FC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508" y="2985105"/>
            <a:ext cx="5531304" cy="305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678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B70288-B5B3-4D97-8F22-59F1FE0A0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95"/>
            <a:ext cx="6477000" cy="4286250"/>
          </a:xfrm>
          <a:prstGeom prst="rect">
            <a:avLst/>
          </a:prstGeom>
        </p:spPr>
      </p:pic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D8BD6111-DC8A-4C03-80A1-698F30147592}"/>
              </a:ext>
            </a:extLst>
          </p:cNvPr>
          <p:cNvSpPr/>
          <p:nvPr/>
        </p:nvSpPr>
        <p:spPr>
          <a:xfrm>
            <a:off x="1086232" y="2999453"/>
            <a:ext cx="10937097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Бережімо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нашу Землю!</a:t>
            </a:r>
          </a:p>
          <a:p>
            <a:pPr algn="ctr"/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</a:t>
            </a:r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Всюди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, на кожному </a:t>
            </a:r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кроці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,</a:t>
            </a:r>
          </a:p>
          <a:p>
            <a:pPr algn="ctr"/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</a:t>
            </a:r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всі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разом і </a:t>
            </a:r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кожний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</a:t>
            </a:r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окремо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! </a:t>
            </a:r>
          </a:p>
          <a:p>
            <a:pPr algn="ctr"/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Адже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</a:t>
            </a:r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завтрашній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день </a:t>
            </a:r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Землі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буде таким,</a:t>
            </a:r>
          </a:p>
          <a:p>
            <a:pPr algn="ctr"/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</a:t>
            </a:r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яким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ми </a:t>
            </a:r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його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</a:t>
            </a:r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зробимо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 </a:t>
            </a:r>
            <a:r>
              <a:rPr lang="ru-RU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сьогодні</a:t>
            </a:r>
            <a:r>
              <a:rPr lang="ru-RU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</a:rPr>
              <a:t>.</a:t>
            </a:r>
            <a:endParaRPr lang="uk-UA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8467041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787022F5-1E36-4DE5-8A57-9B9DBBE090A7}"/>
              </a:ext>
            </a:extLst>
          </p:cNvPr>
          <p:cNvSpPr/>
          <p:nvPr/>
        </p:nvSpPr>
        <p:spPr>
          <a:xfrm>
            <a:off x="1431581" y="951922"/>
            <a:ext cx="9328836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Використані Інтернет ресурси:</a:t>
            </a:r>
          </a:p>
          <a:p>
            <a:pPr algn="ctr"/>
            <a:r>
              <a:rPr lang="uk-UA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1.Малюнки</a:t>
            </a:r>
          </a:p>
          <a:p>
            <a:pPr algn="ctr"/>
            <a:r>
              <a:rPr lang="uk-U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2.Картинки</a:t>
            </a:r>
          </a:p>
          <a:p>
            <a:pPr algn="ctr"/>
            <a:r>
              <a:rPr lang="uk-UA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3.Фото</a:t>
            </a:r>
          </a:p>
          <a:p>
            <a:pPr algn="ctr"/>
            <a:r>
              <a:rPr lang="uk-U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4.Питання</a:t>
            </a:r>
          </a:p>
          <a:p>
            <a:pPr algn="ctr"/>
            <a:r>
              <a:rPr lang="uk-UA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5.Статті</a:t>
            </a:r>
            <a:endParaRPr lang="uk-U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2624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5A830EDE-3F28-43FB-9FB7-ACCD75C4D8B3}"/>
              </a:ext>
            </a:extLst>
          </p:cNvPr>
          <p:cNvSpPr/>
          <p:nvPr/>
        </p:nvSpPr>
        <p:spPr>
          <a:xfrm>
            <a:off x="159238" y="622572"/>
            <a:ext cx="12034513" cy="60016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UA" sz="4800" dirty="0" err="1">
                <a:solidFill>
                  <a:srgbClr val="00B050"/>
                </a:solidFill>
              </a:rPr>
              <a:t>Дитячі</a:t>
            </a:r>
            <a:r>
              <a:rPr lang="ru-UA" sz="4800" dirty="0">
                <a:solidFill>
                  <a:srgbClr val="00B050"/>
                </a:solidFill>
              </a:rPr>
              <a:t> </a:t>
            </a:r>
            <a:r>
              <a:rPr lang="ru-UA" sz="4800" dirty="0" err="1">
                <a:solidFill>
                  <a:srgbClr val="00B050"/>
                </a:solidFill>
              </a:rPr>
              <a:t>вислови</a:t>
            </a:r>
            <a:r>
              <a:rPr lang="uk-UA" sz="4800" dirty="0">
                <a:solidFill>
                  <a:srgbClr val="00B050"/>
                </a:solidFill>
              </a:rPr>
              <a:t>:</a:t>
            </a:r>
            <a:endParaRPr lang="ru-UA" sz="4800" dirty="0">
              <a:solidFill>
                <a:srgbClr val="00B050"/>
              </a:solidFill>
            </a:endParaRPr>
          </a:p>
          <a:p>
            <a:r>
              <a:rPr lang="ru-UA" sz="4800" dirty="0"/>
              <a:t>1. </a:t>
            </a:r>
            <a:r>
              <a:rPr lang="ru-UA" sz="4800" dirty="0" err="1"/>
              <a:t>Його</a:t>
            </a:r>
            <a:r>
              <a:rPr lang="ru-UA" sz="4800" dirty="0"/>
              <a:t> </a:t>
            </a:r>
            <a:r>
              <a:rPr lang="ru-UA" sz="4800" dirty="0" err="1"/>
              <a:t>виробляє</a:t>
            </a:r>
            <a:r>
              <a:rPr lang="ru-UA" sz="4800" dirty="0"/>
              <a:t> </a:t>
            </a:r>
            <a:r>
              <a:rPr lang="ru-UA" sz="4800" dirty="0" err="1"/>
              <a:t>звичайна</a:t>
            </a:r>
            <a:r>
              <a:rPr lang="ru-UA" sz="4800" dirty="0"/>
              <a:t> ко­рова.</a:t>
            </a:r>
          </a:p>
          <a:p>
            <a:r>
              <a:rPr lang="ru-UA" sz="4800" dirty="0"/>
              <a:t>2. У невеликих </a:t>
            </a:r>
            <a:r>
              <a:rPr lang="ru-UA" sz="4800" dirty="0" err="1"/>
              <a:t>кількостях</a:t>
            </a:r>
            <a:r>
              <a:rPr lang="ru-UA" sz="4800" dirty="0"/>
              <a:t> </a:t>
            </a:r>
            <a:r>
              <a:rPr lang="ru-UA" sz="4800" dirty="0" err="1"/>
              <a:t>він</a:t>
            </a:r>
            <a:r>
              <a:rPr lang="ru-UA" sz="4800" dirty="0"/>
              <a:t> </a:t>
            </a:r>
            <a:r>
              <a:rPr lang="ru-UA" sz="4800" dirty="0" err="1"/>
              <a:t>дуже</a:t>
            </a:r>
            <a:r>
              <a:rPr lang="ru-UA" sz="4800" dirty="0"/>
              <a:t> </a:t>
            </a:r>
            <a:r>
              <a:rPr lang="ru-UA" sz="4800" dirty="0" err="1"/>
              <a:t>корисний</a:t>
            </a:r>
            <a:r>
              <a:rPr lang="ru-UA" sz="4800" dirty="0"/>
              <a:t>.</a:t>
            </a:r>
          </a:p>
          <a:p>
            <a:r>
              <a:rPr lang="ru-UA" sz="4800" dirty="0"/>
              <a:t>3. Коли </a:t>
            </a:r>
            <a:r>
              <a:rPr lang="ru-UA" sz="4800" dirty="0" err="1"/>
              <a:t>його</a:t>
            </a:r>
            <a:r>
              <a:rPr lang="ru-UA" sz="4800" dirty="0"/>
              <a:t> </a:t>
            </a:r>
            <a:r>
              <a:rPr lang="ru-UA" sz="4800" dirty="0" err="1"/>
              <a:t>дуже</a:t>
            </a:r>
            <a:r>
              <a:rPr lang="ru-UA" sz="4800" dirty="0"/>
              <a:t> </a:t>
            </a:r>
            <a:r>
              <a:rPr lang="ru-UA" sz="4800" dirty="0" err="1"/>
              <a:t>багато</a:t>
            </a:r>
            <a:r>
              <a:rPr lang="ru-UA" sz="4800" dirty="0"/>
              <a:t>, </a:t>
            </a:r>
            <a:r>
              <a:rPr lang="ru-UA" sz="4800" dirty="0" err="1"/>
              <a:t>це</a:t>
            </a:r>
            <a:r>
              <a:rPr lang="ru-UA" sz="4800" dirty="0"/>
              <a:t> </a:t>
            </a:r>
            <a:r>
              <a:rPr lang="ru-UA" sz="4800" dirty="0" err="1"/>
              <a:t>стає</a:t>
            </a:r>
            <a:endParaRPr lang="uk-UA" sz="4800" dirty="0"/>
          </a:p>
          <a:p>
            <a:r>
              <a:rPr lang="ru-UA" sz="4800" dirty="0"/>
              <a:t> </a:t>
            </a:r>
            <a:r>
              <a:rPr lang="ru-UA" sz="4800" dirty="0" err="1"/>
              <a:t>справжньою</a:t>
            </a:r>
            <a:r>
              <a:rPr lang="ru-UA" sz="4800" dirty="0"/>
              <a:t> </a:t>
            </a:r>
            <a:r>
              <a:rPr lang="ru-UA" sz="4800" dirty="0" err="1"/>
              <a:t>бідою</a:t>
            </a:r>
            <a:r>
              <a:rPr lang="ru-UA" sz="4800" dirty="0"/>
              <a:t>.</a:t>
            </a:r>
          </a:p>
          <a:p>
            <a:r>
              <a:rPr lang="ru-UA" sz="4800" dirty="0"/>
              <a:t>4. </a:t>
            </a:r>
            <a:r>
              <a:rPr lang="ru-UA" sz="4800" dirty="0" err="1"/>
              <a:t>Потрапляючи</a:t>
            </a:r>
            <a:r>
              <a:rPr lang="ru-UA" sz="4800" dirty="0"/>
              <a:t> у воду, </a:t>
            </a:r>
            <a:r>
              <a:rPr lang="ru-UA" sz="4800" dirty="0" err="1"/>
              <a:t>він</a:t>
            </a:r>
            <a:r>
              <a:rPr lang="ru-UA" sz="4800" dirty="0"/>
              <a:t> </a:t>
            </a:r>
            <a:r>
              <a:rPr lang="ru-UA" sz="4800" dirty="0" err="1"/>
              <a:t>руйнується</a:t>
            </a:r>
            <a:r>
              <a:rPr lang="ru-UA" sz="4800" dirty="0"/>
              <a:t>; </a:t>
            </a:r>
            <a:endParaRPr lang="uk-UA" sz="4800" dirty="0"/>
          </a:p>
          <a:p>
            <a:r>
              <a:rPr lang="ru-UA" sz="4800" dirty="0" err="1"/>
              <a:t>риба</a:t>
            </a:r>
            <a:r>
              <a:rPr lang="ru-UA" sz="4800" dirty="0"/>
              <a:t> та </a:t>
            </a:r>
            <a:r>
              <a:rPr lang="ru-UA" sz="4800" dirty="0" err="1"/>
              <a:t>інші</a:t>
            </a:r>
            <a:r>
              <a:rPr lang="ru-UA" sz="4800" dirty="0"/>
              <a:t> </a:t>
            </a:r>
            <a:r>
              <a:rPr lang="ru-UA" sz="4800" dirty="0" err="1"/>
              <a:t>організ­ми</a:t>
            </a:r>
            <a:r>
              <a:rPr lang="ru-UA" sz="4800" dirty="0"/>
              <a:t>, </a:t>
            </a:r>
            <a:r>
              <a:rPr lang="ru-UA" sz="4800" dirty="0" err="1"/>
              <a:t>що</a:t>
            </a:r>
            <a:r>
              <a:rPr lang="ru-UA" sz="4800" dirty="0"/>
              <a:t> там </a:t>
            </a:r>
            <a:r>
              <a:rPr lang="ru-UA" sz="4800" dirty="0" err="1"/>
              <a:t>живуть</a:t>
            </a:r>
            <a:r>
              <a:rPr lang="ru-UA" sz="4800" dirty="0"/>
              <a:t>, </a:t>
            </a:r>
            <a:endParaRPr lang="uk-UA" sz="4800" dirty="0"/>
          </a:p>
          <a:p>
            <a:r>
              <a:rPr lang="ru-UA" sz="4800" dirty="0" err="1"/>
              <a:t>починають</a:t>
            </a:r>
            <a:r>
              <a:rPr lang="ru-UA" sz="4800" dirty="0"/>
              <a:t> </a:t>
            </a:r>
            <a:r>
              <a:rPr lang="ru-UA" sz="4800" dirty="0" err="1"/>
              <a:t>задихатися</a:t>
            </a:r>
            <a:r>
              <a:rPr lang="ru-UA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9221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B9541F-EFDD-450E-8E75-AEFBFE681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82" y="864052"/>
            <a:ext cx="4081304" cy="26815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81CBFF-8AC1-4BCC-AC8A-5122B878ED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286" y="1483568"/>
            <a:ext cx="6826134" cy="300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21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68A6479D-68F4-433C-B0F1-74F66E3472D3}"/>
              </a:ext>
            </a:extLst>
          </p:cNvPr>
          <p:cNvSpPr/>
          <p:nvPr/>
        </p:nvSpPr>
        <p:spPr>
          <a:xfrm>
            <a:off x="296417" y="317441"/>
            <a:ext cx="11766683" cy="60016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800" dirty="0">
                <a:solidFill>
                  <a:srgbClr val="00B050"/>
                </a:solidFill>
              </a:rPr>
              <a:t>Дитячі вислови:</a:t>
            </a:r>
          </a:p>
          <a:p>
            <a:pPr marL="914400" indent="-914400">
              <a:buAutoNum type="arabicPeriod"/>
            </a:pPr>
            <a:r>
              <a:rPr lang="ru-UA" sz="4800" dirty="0"/>
              <a:t>Я маю </a:t>
            </a:r>
            <a:r>
              <a:rPr lang="ru-UA" sz="4800" dirty="0" err="1"/>
              <a:t>дуже</a:t>
            </a:r>
            <a:r>
              <a:rPr lang="ru-UA" sz="4800" dirty="0"/>
              <a:t> </a:t>
            </a:r>
            <a:r>
              <a:rPr lang="ru-UA" sz="4800" dirty="0" err="1"/>
              <a:t>багато</a:t>
            </a:r>
            <a:r>
              <a:rPr lang="ru-UA" sz="4800" dirty="0"/>
              <a:t> </a:t>
            </a:r>
            <a:r>
              <a:rPr lang="ru-UA" sz="4800" dirty="0" err="1"/>
              <a:t>іграшок</a:t>
            </a:r>
            <a:r>
              <a:rPr lang="ru-UA" sz="4800" dirty="0"/>
              <a:t>,</a:t>
            </a:r>
            <a:endParaRPr lang="uk-UA" sz="4800" dirty="0"/>
          </a:p>
          <a:p>
            <a:r>
              <a:rPr lang="ru-UA" sz="4800" dirty="0"/>
              <a:t> </a:t>
            </a:r>
            <a:r>
              <a:rPr lang="ru-UA" sz="4800" dirty="0" err="1"/>
              <a:t>виготовлених</a:t>
            </a:r>
            <a:r>
              <a:rPr lang="ru-UA" sz="4800" dirty="0"/>
              <a:t> з </a:t>
            </a:r>
            <a:r>
              <a:rPr lang="ru-UA" sz="4800" dirty="0" err="1"/>
              <a:t>неї</a:t>
            </a:r>
            <a:r>
              <a:rPr lang="ru-UA" sz="4800" dirty="0"/>
              <a:t>.</a:t>
            </a:r>
          </a:p>
          <a:p>
            <a:r>
              <a:rPr lang="ru-UA" sz="4800" dirty="0"/>
              <a:t>2. Вона </a:t>
            </a:r>
            <a:r>
              <a:rPr lang="ru-UA" sz="4800" dirty="0" err="1"/>
              <a:t>буває</a:t>
            </a:r>
            <a:r>
              <a:rPr lang="ru-UA" sz="4800" dirty="0"/>
              <a:t> </a:t>
            </a:r>
            <a:r>
              <a:rPr lang="ru-UA" sz="4800" dirty="0" err="1"/>
              <a:t>різнокольоровою</a:t>
            </a:r>
            <a:r>
              <a:rPr lang="ru-UA" sz="4800" dirty="0"/>
              <a:t> і </a:t>
            </a:r>
            <a:r>
              <a:rPr lang="ru-UA" sz="4800" dirty="0" err="1"/>
              <a:t>її</a:t>
            </a:r>
            <a:r>
              <a:rPr lang="ru-UA" sz="4800" dirty="0"/>
              <a:t> </a:t>
            </a:r>
            <a:endParaRPr lang="uk-UA" sz="4800" dirty="0"/>
          </a:p>
          <a:p>
            <a:r>
              <a:rPr lang="ru-UA" sz="4800" dirty="0" err="1"/>
              <a:t>дуже</a:t>
            </a:r>
            <a:r>
              <a:rPr lang="ru-UA" sz="4800" dirty="0"/>
              <a:t> легко </a:t>
            </a:r>
            <a:r>
              <a:rPr lang="ru-UA" sz="4800" dirty="0" err="1"/>
              <a:t>зламати</a:t>
            </a:r>
            <a:r>
              <a:rPr lang="ru-UA" sz="4800" dirty="0"/>
              <a:t>.</a:t>
            </a:r>
          </a:p>
          <a:p>
            <a:r>
              <a:rPr lang="ru-UA" sz="4800" dirty="0"/>
              <a:t>3. </a:t>
            </a:r>
            <a:r>
              <a:rPr lang="ru-UA" sz="4800" dirty="0" err="1"/>
              <a:t>Предмети</a:t>
            </a:r>
            <a:r>
              <a:rPr lang="ru-UA" sz="4800" dirty="0"/>
              <a:t>, </a:t>
            </a:r>
            <a:r>
              <a:rPr lang="ru-UA" sz="4800" dirty="0" err="1"/>
              <a:t>виготовлені</a:t>
            </a:r>
            <a:r>
              <a:rPr lang="ru-UA" sz="4800" dirty="0"/>
              <a:t> з </a:t>
            </a:r>
            <a:r>
              <a:rPr lang="ru-UA" sz="4800" dirty="0" err="1"/>
              <a:t>неї</a:t>
            </a:r>
            <a:r>
              <a:rPr lang="ru-UA" sz="4800" dirty="0"/>
              <a:t>, </a:t>
            </a:r>
            <a:r>
              <a:rPr lang="ru-UA" sz="4800" dirty="0" err="1"/>
              <a:t>легкі</a:t>
            </a:r>
            <a:r>
              <a:rPr lang="ru-UA" sz="4800" dirty="0"/>
              <a:t>.</a:t>
            </a:r>
          </a:p>
          <a:p>
            <a:r>
              <a:rPr lang="ru-UA" sz="4800" dirty="0"/>
              <a:t>4. </a:t>
            </a:r>
            <a:r>
              <a:rPr lang="ru-UA" sz="4800" dirty="0" err="1"/>
              <a:t>Якщо</a:t>
            </a:r>
            <a:r>
              <a:rPr lang="ru-UA" sz="4800" dirty="0"/>
              <a:t> </a:t>
            </a:r>
            <a:r>
              <a:rPr lang="ru-UA" sz="4800" dirty="0" err="1"/>
              <a:t>її</a:t>
            </a:r>
            <a:r>
              <a:rPr lang="ru-UA" sz="4800" dirty="0"/>
              <a:t> </a:t>
            </a:r>
            <a:r>
              <a:rPr lang="ru-UA" sz="4800" dirty="0" err="1"/>
              <a:t>підпалити</a:t>
            </a:r>
            <a:r>
              <a:rPr lang="ru-UA" sz="4800" dirty="0"/>
              <a:t>, то </a:t>
            </a:r>
            <a:r>
              <a:rPr lang="ru-UA" sz="4800" dirty="0" err="1"/>
              <a:t>з'я­виться</a:t>
            </a:r>
            <a:r>
              <a:rPr lang="ru-UA" sz="4800" dirty="0"/>
              <a:t> </a:t>
            </a:r>
            <a:r>
              <a:rPr lang="ru-UA" sz="4800" dirty="0" err="1"/>
              <a:t>багато</a:t>
            </a:r>
            <a:endParaRPr lang="uk-UA" sz="4800" dirty="0"/>
          </a:p>
          <a:p>
            <a:r>
              <a:rPr lang="ru-UA" sz="4800" dirty="0"/>
              <a:t> </a:t>
            </a:r>
            <a:r>
              <a:rPr lang="ru-UA" sz="4800" dirty="0" err="1"/>
              <a:t>чорного</a:t>
            </a:r>
            <a:r>
              <a:rPr lang="ru-UA" sz="4800" dirty="0"/>
              <a:t> </a:t>
            </a:r>
            <a:r>
              <a:rPr lang="ru-UA" sz="4800" dirty="0" err="1"/>
              <a:t>диму</a:t>
            </a:r>
            <a:r>
              <a:rPr lang="ru-UA" sz="4800" dirty="0"/>
              <a:t>, </a:t>
            </a:r>
            <a:r>
              <a:rPr lang="ru-UA" sz="4800" dirty="0" err="1"/>
              <a:t>який</a:t>
            </a:r>
            <a:r>
              <a:rPr lang="ru-UA" sz="4800" dirty="0"/>
              <a:t> </a:t>
            </a:r>
            <a:r>
              <a:rPr lang="ru-UA" sz="4800" dirty="0" err="1"/>
              <a:t>має</a:t>
            </a:r>
            <a:r>
              <a:rPr lang="ru-UA" sz="4800" dirty="0"/>
              <a:t> </a:t>
            </a:r>
            <a:r>
              <a:rPr lang="ru-UA" sz="4800" dirty="0" err="1"/>
              <a:t>неприємний</a:t>
            </a:r>
            <a:r>
              <a:rPr lang="ru-UA" sz="4800" dirty="0"/>
              <a:t> запах.</a:t>
            </a:r>
          </a:p>
        </p:txBody>
      </p:sp>
    </p:spTree>
    <p:extLst>
      <p:ext uri="{BB962C8B-B14F-4D97-AF65-F5344CB8AC3E}">
        <p14:creationId xmlns:p14="http://schemas.microsoft.com/office/powerpoint/2010/main" val="107734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F160F8F-36D5-42CC-B67E-D800E8424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247" y="435577"/>
            <a:ext cx="2310584" cy="2310584"/>
          </a:xfrm>
          <a:prstGeom prst="rect">
            <a:avLst/>
          </a:prstGeom>
        </p:spPr>
      </p:pic>
      <p:pic>
        <p:nvPicPr>
          <p:cNvPr id="3" name="Picture 2" descr="ÐÐ°ÑÑÐ¸Ð½ÐºÐ¸ Ð¿Ð¾ Ð·Ð°Ð¿ÑÐ¾ÑÑ Ð¿Ð»Ð°ÑÑÐ¸ÐºÐ¾Ð²Ð°Ñ Ð±ÑÑÑÐ»ÐºÐ° Ð¿Ð½Ð³">
            <a:extLst>
              <a:ext uri="{FF2B5EF4-FFF2-40B4-BE49-F238E27FC236}">
                <a16:creationId xmlns:a16="http://schemas.microsoft.com/office/drawing/2014/main" id="{C75E88CF-53D9-4EF8-B71C-358B06BD5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0522" y="435577"/>
            <a:ext cx="1928374" cy="1872208"/>
          </a:xfrm>
          <a:prstGeom prst="rect">
            <a:avLst/>
          </a:prstGeom>
          <a:noFill/>
        </p:spPr>
      </p:pic>
      <p:pic>
        <p:nvPicPr>
          <p:cNvPr id="4" name="Picture 6" descr="ÐÐ°ÑÑÐ¸Ð½ÐºÐ¸ Ð¿Ð¾ Ð·Ð°Ð¿ÑÐ¾ÑÑ Ð¿Ð»Ð°ÑÑÐ¸ÐºÐ¾Ð²Ð°Ñ Ð¿Ð¾ÑÑÐ´Ð° Ð¿Ð½Ð³">
            <a:extLst>
              <a:ext uri="{FF2B5EF4-FFF2-40B4-BE49-F238E27FC236}">
                <a16:creationId xmlns:a16="http://schemas.microsoft.com/office/drawing/2014/main" id="{E2732DD7-5201-48D7-9E38-6B6F1FDB2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71588" y="254361"/>
            <a:ext cx="2195736" cy="2195736"/>
          </a:xfrm>
          <a:prstGeom prst="rect">
            <a:avLst/>
          </a:prstGeom>
          <a:noFill/>
        </p:spPr>
      </p:pic>
      <p:pic>
        <p:nvPicPr>
          <p:cNvPr id="5" name="Picture 14" descr="ÐÐ°ÑÑÐ¸Ð½ÐºÐ¸ Ð¿Ð¾ Ð·Ð°Ð¿ÑÐ¾ÑÑ Ð¿Ð»Ð°ÑÑÐ¸ÐºÐ¾Ð²ÑÐµ Ð¸Ð·Ð´ÐµÐ»Ð¸Ñ  Ð¿Ð½Ð³">
            <a:extLst>
              <a:ext uri="{FF2B5EF4-FFF2-40B4-BE49-F238E27FC236}">
                <a16:creationId xmlns:a16="http://schemas.microsoft.com/office/drawing/2014/main" id="{CEEFB103-2D34-45D3-8A26-54CE9075C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4297" y="3043301"/>
            <a:ext cx="1846285" cy="2797402"/>
          </a:xfrm>
          <a:prstGeom prst="rect">
            <a:avLst/>
          </a:prstGeom>
          <a:noFill/>
        </p:spPr>
      </p:pic>
      <p:pic>
        <p:nvPicPr>
          <p:cNvPr id="6" name="Picture 28" descr="ÐÐ°ÑÑÐ¸Ð½ÐºÐ¸ Ð¿Ð¾ Ð·Ð°Ð¿ÑÐ¾ÑÑ ÑÐ»Ð¾Ð¼Ð°ÑÑÐµÑÑ Ð¿Ð½Ð³">
            <a:extLst>
              <a:ext uri="{FF2B5EF4-FFF2-40B4-BE49-F238E27FC236}">
                <a16:creationId xmlns:a16="http://schemas.microsoft.com/office/drawing/2014/main" id="{A769FF37-443F-41B8-84EE-A3524AA3C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3521" y="3469894"/>
            <a:ext cx="1944216" cy="1944216"/>
          </a:xfrm>
          <a:prstGeom prst="rect">
            <a:avLst/>
          </a:prstGeom>
          <a:noFill/>
        </p:spPr>
      </p:pic>
      <p:pic>
        <p:nvPicPr>
          <p:cNvPr id="7" name="Picture 26" descr="ÐÐ°ÑÑÐ¸Ð½ÐºÐ¸ Ð¿Ð¾ Ð·Ð°Ð¿ÑÐ¾ÑÑ Ð¿Ð»Ð°ÑÑÐ¸ÐºÐ¾Ð²ÑÐµ Ð»Ð¾Ð¶ÐºÐ¸ Ð¿Ð½Ð³">
            <a:extLst>
              <a:ext uri="{FF2B5EF4-FFF2-40B4-BE49-F238E27FC236}">
                <a16:creationId xmlns:a16="http://schemas.microsoft.com/office/drawing/2014/main" id="{A4D4D056-0B36-49FA-BE0C-8E8F477BD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20676" y="3551718"/>
            <a:ext cx="2051720" cy="20517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4489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68A6479D-68F4-433C-B0F1-74F66E3472D3}"/>
              </a:ext>
            </a:extLst>
          </p:cNvPr>
          <p:cNvSpPr/>
          <p:nvPr/>
        </p:nvSpPr>
        <p:spPr>
          <a:xfrm>
            <a:off x="296417" y="317441"/>
            <a:ext cx="11840036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800" dirty="0">
                <a:solidFill>
                  <a:srgbClr val="00B050"/>
                </a:solidFill>
              </a:rPr>
              <a:t>Дитячі вислови:</a:t>
            </a:r>
          </a:p>
          <a:p>
            <a:pPr marL="914400" indent="-914400">
              <a:buAutoNum type="arabicPeriod"/>
            </a:pPr>
            <a:r>
              <a:rPr lang="ru-RU" sz="4800" dirty="0"/>
              <a:t> </a:t>
            </a:r>
            <a:r>
              <a:rPr lang="ru-RU" sz="4800" dirty="0" err="1"/>
              <a:t>Його</a:t>
            </a:r>
            <a:r>
              <a:rPr lang="ru-RU" sz="4800" dirty="0"/>
              <a:t> </a:t>
            </a:r>
            <a:r>
              <a:rPr lang="ru-RU" sz="4800" dirty="0" err="1"/>
              <a:t>винайшли</a:t>
            </a:r>
            <a:r>
              <a:rPr lang="ru-RU" sz="4800" dirty="0"/>
              <a:t> </a:t>
            </a:r>
            <a:r>
              <a:rPr lang="ru-RU" sz="4800" dirty="0" err="1"/>
              <a:t>китайці</a:t>
            </a:r>
            <a:r>
              <a:rPr lang="ru-RU" sz="4800" dirty="0"/>
              <a:t>.</a:t>
            </a:r>
          </a:p>
          <a:p>
            <a:pPr marL="914400" indent="-914400">
              <a:buAutoNum type="arabicPeriod"/>
            </a:pPr>
            <a:r>
              <a:rPr lang="ru-RU" sz="4800" dirty="0"/>
              <a:t> У нас </a:t>
            </a:r>
            <a:r>
              <a:rPr lang="ru-RU" sz="4800" dirty="0" err="1"/>
              <a:t>його</a:t>
            </a:r>
            <a:r>
              <a:rPr lang="ru-RU" sz="4800" dirty="0"/>
              <a:t> </a:t>
            </a:r>
            <a:r>
              <a:rPr lang="ru-RU" sz="4800" dirty="0" err="1"/>
              <a:t>виготовляють</a:t>
            </a:r>
            <a:r>
              <a:rPr lang="ru-RU" sz="4800" dirty="0"/>
              <a:t> з дерева.</a:t>
            </a:r>
          </a:p>
          <a:p>
            <a:pPr marL="914400" indent="-914400">
              <a:buAutoNum type="arabicPeriod"/>
            </a:pPr>
            <a:r>
              <a:rPr lang="ru-RU" sz="4800" dirty="0"/>
              <a:t> </a:t>
            </a:r>
            <a:r>
              <a:rPr lang="ru-RU" sz="4800" dirty="0" err="1"/>
              <a:t>Він</a:t>
            </a:r>
            <a:r>
              <a:rPr lang="ru-RU" sz="4800" dirty="0"/>
              <a:t> легко </a:t>
            </a:r>
            <a:r>
              <a:rPr lang="ru-RU" sz="4800" dirty="0" err="1"/>
              <a:t>горить</a:t>
            </a:r>
            <a:r>
              <a:rPr lang="ru-RU" sz="4800" dirty="0"/>
              <a:t>.</a:t>
            </a:r>
          </a:p>
          <a:p>
            <a:pPr marL="914400" indent="-914400">
              <a:buAutoNum type="arabicPeriod"/>
            </a:pPr>
            <a:r>
              <a:rPr lang="ru-RU" sz="4800" dirty="0"/>
              <a:t> На </a:t>
            </a:r>
            <a:r>
              <a:rPr lang="ru-RU" sz="4800" dirty="0" err="1"/>
              <a:t>ньому</a:t>
            </a:r>
            <a:r>
              <a:rPr lang="ru-RU" sz="4800" dirty="0"/>
              <a:t> </a:t>
            </a:r>
            <a:r>
              <a:rPr lang="ru-RU" sz="4800" dirty="0" err="1"/>
              <a:t>звичайно</a:t>
            </a:r>
            <a:r>
              <a:rPr lang="ru-RU" sz="4800" dirty="0"/>
              <a:t> </a:t>
            </a:r>
            <a:r>
              <a:rPr lang="ru-RU" sz="4800" dirty="0" err="1"/>
              <a:t>малюють</a:t>
            </a:r>
            <a:r>
              <a:rPr lang="ru-RU" sz="4800" dirty="0"/>
              <a:t> </a:t>
            </a:r>
            <a:r>
              <a:rPr lang="ru-RU" sz="4800" dirty="0" err="1"/>
              <a:t>чи</a:t>
            </a:r>
            <a:r>
              <a:rPr lang="ru-RU" sz="4800" dirty="0"/>
              <a:t> </a:t>
            </a:r>
            <a:r>
              <a:rPr lang="ru-RU" sz="4800" dirty="0" err="1"/>
              <a:t>пишуть</a:t>
            </a:r>
            <a:r>
              <a:rPr lang="ru-RU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2798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Ð°ÑÑÐ¸Ð½ÐºÐ¸ Ð¿Ð¾ Ð·Ð°Ð¿ÑÐ¾ÑÑ Ð³Ð°Ð·ÐµÑÑ Ð¿Ð½Ð³">
            <a:extLst>
              <a:ext uri="{FF2B5EF4-FFF2-40B4-BE49-F238E27FC236}">
                <a16:creationId xmlns:a16="http://schemas.microsoft.com/office/drawing/2014/main" id="{DDBAD32D-FADC-427A-99A6-3A800BE41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803" y="4071820"/>
            <a:ext cx="2831227" cy="2332002"/>
          </a:xfrm>
          <a:prstGeom prst="rect">
            <a:avLst/>
          </a:prstGeom>
          <a:noFill/>
        </p:spPr>
      </p:pic>
      <p:pic>
        <p:nvPicPr>
          <p:cNvPr id="4" name="Picture 8" descr="ÐÐ°ÑÑÐ¸Ð½ÐºÐ¸ Ð¿Ð¾ Ð·Ð°Ð¿ÑÐ¾ÑÑ Ð»Ð¾ÑÐ¾Ðº Ð´Ð»Ñ ÑÐ¸Ñ Ð¿Ð½Ð³">
            <a:extLst>
              <a:ext uri="{FF2B5EF4-FFF2-40B4-BE49-F238E27FC236}">
                <a16:creationId xmlns:a16="http://schemas.microsoft.com/office/drawing/2014/main" id="{58F8D64E-7CD4-4092-A0FF-F6A86313E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38663" y="4071820"/>
            <a:ext cx="2831227" cy="1962877"/>
          </a:xfrm>
          <a:prstGeom prst="rect">
            <a:avLst/>
          </a:prstGeom>
          <a:noFill/>
        </p:spPr>
      </p:pic>
      <p:pic>
        <p:nvPicPr>
          <p:cNvPr id="5" name="Picture 2" descr="ÐÐ°ÑÑÐ¸Ð½ÐºÐ¸ Ð¿Ð¾ Ð·Ð°Ð¿ÑÐ¾ÑÑ Ð±ÑÐ¼Ð°Ð¶Ð½ÑÐ¹ ÑÑÐ°ÐºÐ°Ð½ÑÐ¸Ðº Ð¿Ð½Ð³">
            <a:extLst>
              <a:ext uri="{FF2B5EF4-FFF2-40B4-BE49-F238E27FC236}">
                <a16:creationId xmlns:a16="http://schemas.microsoft.com/office/drawing/2014/main" id="{09AA743B-6178-4594-8688-A53E52A8E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5523" y="4259271"/>
            <a:ext cx="1576817" cy="2160240"/>
          </a:xfrm>
          <a:prstGeom prst="rect">
            <a:avLst/>
          </a:prstGeom>
          <a:noFill/>
        </p:spPr>
      </p:pic>
      <p:pic>
        <p:nvPicPr>
          <p:cNvPr id="6" name="Picture 16" descr="ÐÐ¾ÑÐ¾Ð¶ÐµÐµ Ð¸Ð·Ð¾Ð±ÑÐ°Ð¶ÐµÐ½Ð¸Ðµ">
            <a:extLst>
              <a:ext uri="{FF2B5EF4-FFF2-40B4-BE49-F238E27FC236}">
                <a16:creationId xmlns:a16="http://schemas.microsoft.com/office/drawing/2014/main" id="{645F46F6-40C4-4052-B1AB-2BF3A5D5E0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15804" y="4694768"/>
            <a:ext cx="1724743" cy="1724743"/>
          </a:xfrm>
          <a:prstGeom prst="rect">
            <a:avLst/>
          </a:prstGeom>
          <a:noFill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4BF7CD8-54EA-4323-8F2B-A417CC445B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000" y="527398"/>
            <a:ext cx="1990725" cy="23050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4916452-C56E-4E82-BFDC-AA5F5FCD21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69" y="435831"/>
            <a:ext cx="3527061" cy="274944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61A522-EE7C-4808-B0DE-6510A6EC67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196" y="408289"/>
            <a:ext cx="2649049" cy="264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87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68A6479D-68F4-433C-B0F1-74F66E3472D3}"/>
              </a:ext>
            </a:extLst>
          </p:cNvPr>
          <p:cNvSpPr/>
          <p:nvPr/>
        </p:nvSpPr>
        <p:spPr>
          <a:xfrm>
            <a:off x="296417" y="317441"/>
            <a:ext cx="8904874" cy="526297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800" dirty="0">
                <a:solidFill>
                  <a:srgbClr val="00B050"/>
                </a:solidFill>
              </a:rPr>
              <a:t>Дитячі вислови:</a:t>
            </a:r>
          </a:p>
          <a:p>
            <a:pPr marL="914400" indent="-914400">
              <a:buAutoNum type="arabicPeriod"/>
            </a:pPr>
            <a:r>
              <a:rPr lang="ru-RU" sz="4800" dirty="0"/>
              <a:t>  </a:t>
            </a:r>
            <a:r>
              <a:rPr lang="ru-RU" sz="4800" dirty="0" err="1"/>
              <a:t>Його</a:t>
            </a:r>
            <a:r>
              <a:rPr lang="ru-RU" sz="4800" dirty="0"/>
              <a:t> </a:t>
            </a:r>
            <a:r>
              <a:rPr lang="ru-RU" sz="4800" dirty="0" err="1"/>
              <a:t>виробляють</a:t>
            </a:r>
            <a:r>
              <a:rPr lang="ru-RU" sz="4800" dirty="0"/>
              <a:t> з </a:t>
            </a:r>
            <a:r>
              <a:rPr lang="ru-RU" sz="4800" dirty="0" err="1"/>
              <a:t>піску</a:t>
            </a:r>
            <a:r>
              <a:rPr lang="ru-RU" sz="4800" dirty="0"/>
              <a:t>.</a:t>
            </a:r>
          </a:p>
          <a:p>
            <a:pPr marL="914400" indent="-914400">
              <a:buAutoNum type="arabicPeriod"/>
            </a:pPr>
            <a:r>
              <a:rPr lang="ru-RU" sz="4800" dirty="0"/>
              <a:t> </a:t>
            </a:r>
            <a:r>
              <a:rPr lang="ru-RU" sz="4800" dirty="0" err="1"/>
              <a:t>Найчастіше</a:t>
            </a:r>
            <a:r>
              <a:rPr lang="ru-RU" sz="4800" dirty="0"/>
              <a:t> </a:t>
            </a:r>
            <a:r>
              <a:rPr lang="ru-RU" sz="4800" dirty="0" err="1"/>
              <a:t>воно</a:t>
            </a:r>
            <a:r>
              <a:rPr lang="ru-RU" sz="4800" dirty="0"/>
              <a:t> </a:t>
            </a:r>
            <a:r>
              <a:rPr lang="ru-RU" sz="4800" dirty="0" err="1"/>
              <a:t>прозоре</a:t>
            </a:r>
            <a:r>
              <a:rPr lang="ru-RU" sz="4800" dirty="0"/>
              <a:t>.</a:t>
            </a:r>
          </a:p>
          <a:p>
            <a:pPr marL="914400" indent="-914400">
              <a:buAutoNum type="arabicPeriod"/>
            </a:pPr>
            <a:r>
              <a:rPr lang="ru-RU" sz="4800" dirty="0"/>
              <a:t> Коли </a:t>
            </a:r>
            <a:r>
              <a:rPr lang="ru-RU" sz="4800" dirty="0" err="1"/>
              <a:t>падає</a:t>
            </a:r>
            <a:r>
              <a:rPr lang="ru-RU" sz="4800" dirty="0"/>
              <a:t>, </a:t>
            </a:r>
            <a:r>
              <a:rPr lang="ru-RU" sz="4800" dirty="0" err="1"/>
              <a:t>розбивається</a:t>
            </a:r>
            <a:r>
              <a:rPr lang="ru-RU" sz="4800" dirty="0"/>
              <a:t>.</a:t>
            </a:r>
          </a:p>
          <a:p>
            <a:pPr marL="914400" indent="-914400">
              <a:buAutoNum type="arabicPeriod"/>
            </a:pPr>
            <a:r>
              <a:rPr lang="ru-RU" sz="4800" dirty="0"/>
              <a:t> </a:t>
            </a:r>
            <a:r>
              <a:rPr lang="ru-RU" sz="4800" dirty="0" err="1"/>
              <a:t>Якщо</a:t>
            </a:r>
            <a:r>
              <a:rPr lang="ru-RU" sz="4800" dirty="0"/>
              <a:t> </a:t>
            </a:r>
            <a:r>
              <a:rPr lang="ru-RU" sz="4800" dirty="0" err="1"/>
              <a:t>його</a:t>
            </a:r>
            <a:r>
              <a:rPr lang="ru-RU" sz="4800" dirty="0"/>
              <a:t> </a:t>
            </a:r>
            <a:r>
              <a:rPr lang="ru-RU" sz="4800" dirty="0" err="1"/>
              <a:t>кинути</a:t>
            </a:r>
            <a:r>
              <a:rPr lang="ru-RU" sz="4800" dirty="0"/>
              <a:t> у </a:t>
            </a:r>
            <a:r>
              <a:rPr lang="ru-RU" sz="4800" dirty="0" err="1"/>
              <a:t>лісі</a:t>
            </a:r>
            <a:r>
              <a:rPr lang="ru-RU" sz="4800" dirty="0"/>
              <a:t>, </a:t>
            </a:r>
            <a:r>
              <a:rPr lang="ru-RU" sz="4800" dirty="0" err="1"/>
              <a:t>воно</a:t>
            </a:r>
            <a:endParaRPr lang="ru-RU" sz="4800" dirty="0"/>
          </a:p>
          <a:p>
            <a:r>
              <a:rPr lang="ru-RU" sz="4800" dirty="0"/>
              <a:t> </a:t>
            </a:r>
            <a:r>
              <a:rPr lang="ru-RU" sz="4800" dirty="0" err="1"/>
              <a:t>може</a:t>
            </a:r>
            <a:r>
              <a:rPr lang="ru-RU" sz="4800" dirty="0"/>
              <a:t> </a:t>
            </a:r>
            <a:r>
              <a:rPr lang="ru-RU" sz="4800" dirty="0" err="1"/>
              <a:t>викликати</a:t>
            </a:r>
            <a:r>
              <a:rPr lang="ru-RU" sz="4800" dirty="0"/>
              <a:t> </a:t>
            </a:r>
            <a:r>
              <a:rPr lang="ru-RU" sz="4800" dirty="0" err="1"/>
              <a:t>пожежу</a:t>
            </a:r>
            <a:r>
              <a:rPr lang="ru-RU" sz="4800" dirty="0"/>
              <a:t>.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927689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Ð°Ð·Ð±Ð¸ÑÐ°Ñ Ð»Ð°Ð¼Ð¿Ð¾ÑÐºÐ° Ð¿Ð½Ð³">
            <a:extLst>
              <a:ext uri="{FF2B5EF4-FFF2-40B4-BE49-F238E27FC236}">
                <a16:creationId xmlns:a16="http://schemas.microsoft.com/office/drawing/2014/main" id="{3797B3AB-1700-40A8-9CFF-E36303C0C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3148"/>
            <a:ext cx="1126445" cy="1872208"/>
          </a:xfrm>
          <a:prstGeom prst="rect">
            <a:avLst/>
          </a:prstGeom>
          <a:noFill/>
        </p:spPr>
      </p:pic>
      <p:pic>
        <p:nvPicPr>
          <p:cNvPr id="3" name="Picture 7" descr="C:\Users\Лена\Downloads\kisspng-glass-bottle-transparency-and-translucency-jar-jars-5ac1eee6e06264.8323259215226590469191.png">
            <a:extLst>
              <a:ext uri="{FF2B5EF4-FFF2-40B4-BE49-F238E27FC236}">
                <a16:creationId xmlns:a16="http://schemas.microsoft.com/office/drawing/2014/main" id="{2531A613-0F90-454C-8640-215EB26D7D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4281" y="2327523"/>
            <a:ext cx="1656184" cy="2028453"/>
          </a:xfrm>
          <a:prstGeom prst="rect">
            <a:avLst/>
          </a:prstGeom>
          <a:noFill/>
        </p:spPr>
      </p:pic>
      <p:pic>
        <p:nvPicPr>
          <p:cNvPr id="4" name="Picture 12" descr="C:\Users\Лена\Desktop\0_141959_aa69faf_orig.png">
            <a:extLst>
              <a:ext uri="{FF2B5EF4-FFF2-40B4-BE49-F238E27FC236}">
                <a16:creationId xmlns:a16="http://schemas.microsoft.com/office/drawing/2014/main" id="{5DC905D1-B677-4F56-B307-3A7495D53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3563" y="4521349"/>
            <a:ext cx="1152128" cy="1971021"/>
          </a:xfrm>
          <a:prstGeom prst="rect">
            <a:avLst/>
          </a:prstGeom>
          <a:noFill/>
        </p:spPr>
      </p:pic>
      <p:pic>
        <p:nvPicPr>
          <p:cNvPr id="5" name="Picture 14" descr="C:\Users\Лена\Downloads\90f6ff237c0830c7427b5d8ded878a41.png">
            <a:extLst>
              <a:ext uri="{FF2B5EF4-FFF2-40B4-BE49-F238E27FC236}">
                <a16:creationId xmlns:a16="http://schemas.microsoft.com/office/drawing/2014/main" id="{E3180601-FEDB-4A84-9D69-62F2C7D28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5097" y="429172"/>
            <a:ext cx="2415901" cy="1656184"/>
          </a:xfrm>
          <a:prstGeom prst="rect">
            <a:avLst/>
          </a:prstGeom>
          <a:noFill/>
        </p:spPr>
      </p:pic>
      <p:pic>
        <p:nvPicPr>
          <p:cNvPr id="6" name="Picture 16" descr="ÐÐ°ÑÑÐ¸Ð½ÐºÐ¸ Ð¿Ð¾ Ð·Ð°Ð¿ÑÐ¾ÑÑ Ð¿ÑÐ¾Ð·ÑÐ°ÑÐ½Ð°Ñ ÑÐ°ÑÐµÐ»ÐºÐ° Ð¿Ð½Ð³">
            <a:extLst>
              <a:ext uri="{FF2B5EF4-FFF2-40B4-BE49-F238E27FC236}">
                <a16:creationId xmlns:a16="http://schemas.microsoft.com/office/drawing/2014/main" id="{3A9698CF-4092-4C7B-ADA7-E7E687C70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62054" y="2195736"/>
            <a:ext cx="2160240" cy="2160240"/>
          </a:xfrm>
          <a:prstGeom prst="rect">
            <a:avLst/>
          </a:prstGeom>
          <a:noFill/>
        </p:spPr>
      </p:pic>
      <p:pic>
        <p:nvPicPr>
          <p:cNvPr id="7" name="Picture 18" descr="ÐÐ°ÑÑÐ¸Ð½ÐºÐ¸ Ð¿Ð¾ Ð·Ð°Ð¿ÑÐ¾ÑÑ ÑÑÐµÐºÐ»ÑÐ½Ð½Ð°Ñ Ð±ÑÑÑÐ»ÐºÐ° Ð¿Ð½Ð³">
            <a:extLst>
              <a:ext uri="{FF2B5EF4-FFF2-40B4-BE49-F238E27FC236}">
                <a16:creationId xmlns:a16="http://schemas.microsoft.com/office/drawing/2014/main" id="{B1CBC912-17CD-44CB-8B5D-B51235FCB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4466356"/>
            <a:ext cx="2195736" cy="2195736"/>
          </a:xfrm>
          <a:prstGeom prst="rect">
            <a:avLst/>
          </a:prstGeom>
          <a:noFill/>
        </p:spPr>
      </p:pic>
      <p:pic>
        <p:nvPicPr>
          <p:cNvPr id="8" name="Picture 20" descr="ÐÐ°ÑÑÐ¸Ð½ÐºÐ¸ Ð¿Ð¾ Ð·Ð°Ð¿ÑÐ¾ÑÑ ÑÐ°Ð·Ð±Ð¸ÑÐ°Ñ Ð¸Ð³ÑÑÑÐºÐ° Ð¿Ð½Ð³">
            <a:extLst>
              <a:ext uri="{FF2B5EF4-FFF2-40B4-BE49-F238E27FC236}">
                <a16:creationId xmlns:a16="http://schemas.microsoft.com/office/drawing/2014/main" id="{7907E69A-C029-4070-8FB3-AC96434EE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8759" y="2051720"/>
            <a:ext cx="2485001" cy="18694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24954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318</Words>
  <Application>Microsoft Office PowerPoint</Application>
  <PresentationFormat>Широкий екран</PresentationFormat>
  <Paragraphs>52</Paragraphs>
  <Slides>15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Дитячі вислови про відходи можливістю їх вторинного використання.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Дитячі вислови про відходи можливістю їх вторинного використання. </dc:title>
  <dc:creator>Користувач</dc:creator>
  <cp:lastModifiedBy>Користувач</cp:lastModifiedBy>
  <cp:revision>14</cp:revision>
  <dcterms:created xsi:type="dcterms:W3CDTF">2023-01-15T08:57:37Z</dcterms:created>
  <dcterms:modified xsi:type="dcterms:W3CDTF">2023-01-15T12:33:05Z</dcterms:modified>
</cp:coreProperties>
</file>