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6" r:id="rId3"/>
    <p:sldId id="287" r:id="rId4"/>
    <p:sldId id="295" r:id="rId5"/>
    <p:sldId id="281" r:id="rId6"/>
    <p:sldId id="288" r:id="rId7"/>
    <p:sldId id="289" r:id="rId8"/>
    <p:sldId id="291" r:id="rId9"/>
    <p:sldId id="292" r:id="rId10"/>
    <p:sldId id="293" r:id="rId11"/>
    <p:sldId id="29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9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" initials="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9CF"/>
    <a:srgbClr val="5AB6D6"/>
    <a:srgbClr val="F5F5F5"/>
    <a:srgbClr val="A262A8"/>
    <a:srgbClr val="DF3C1B"/>
    <a:srgbClr val="CC0000"/>
    <a:srgbClr val="16AE02"/>
    <a:srgbClr val="F9F9F9"/>
    <a:srgbClr val="FFFFFF"/>
    <a:srgbClr val="F98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86"/>
      </p:cViewPr>
      <p:guideLst>
        <p:guide orient="horz" pos="2183"/>
        <p:guide orient="horz" pos="39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12C-30A1-4475-AD25-666B67242544}" type="datetimeFigureOut">
              <a:rPr lang="uk-UA" smtClean="0"/>
              <a:t>17.06.2021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5921-6141-4BED-B037-9D93FAD24F1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543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17.06.2021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456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17.06.2021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366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17.06.2021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844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17.06.2021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565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17.06.2021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831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17.06.2021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17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17.06.2021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687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17.06.2021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646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17.06.2021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702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17.06.2021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027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t>17.06.2021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349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EEA1-935C-4573-ACFF-7A9C29F82B18}" type="datetimeFigureOut">
              <a:rPr lang="uk-UA" smtClean="0"/>
              <a:t>17.06.2021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BED5-FF6E-4CC6-B303-7527E9D5FDB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303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26684"/>
            <a:ext cx="8943298" cy="1569660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 МАРКУВАННЯ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«ЗЕЛЕНИЙ ЖУРАВЛИК» ДОПОМАГАЄ </a:t>
            </a:r>
            <a:r>
              <a:rPr lang="uk-UA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ЗАПОБІГТИ </a:t>
            </a:r>
          </a:p>
          <a:p>
            <a:pPr algn="ctr"/>
            <a:r>
              <a:rPr lang="uk-UA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ЗМІНАМ КЛІМАТУ</a:t>
            </a:r>
            <a:endParaRPr lang="uk-UA" sz="5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65522" y="6013758"/>
            <a:ext cx="24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D39319C3-F70A-4E79-9160-6CDFCAD9F9E5}"/>
              </a:ext>
            </a:extLst>
          </p:cNvPr>
          <p:cNvGrpSpPr/>
          <p:nvPr/>
        </p:nvGrpSpPr>
        <p:grpSpPr>
          <a:xfrm>
            <a:off x="9019466" y="260293"/>
            <a:ext cx="2935154" cy="6033763"/>
            <a:chOff x="9019466" y="448551"/>
            <a:chExt cx="2935154" cy="603376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690EFE1F-B82F-4B6B-B094-B689E74B14D2}"/>
                </a:ext>
              </a:extLst>
            </p:cNvPr>
            <p:cNvSpPr/>
            <p:nvPr/>
          </p:nvSpPr>
          <p:spPr>
            <a:xfrm>
              <a:off x="9025742" y="464820"/>
              <a:ext cx="2918182" cy="6017494"/>
            </a:xfrm>
            <a:prstGeom prst="roundRect">
              <a:avLst>
                <a:gd name="adj" fmla="val 3438"/>
              </a:avLst>
            </a:prstGeom>
            <a:solidFill>
              <a:schemeClr val="bg1"/>
            </a:solidFill>
            <a:ln w="57150">
              <a:noFill/>
            </a:ln>
            <a:effectLst>
              <a:outerShdw blurRad="114300" sx="103000" sy="103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: скругленные верхние углы 15">
              <a:extLst>
                <a:ext uri="{FF2B5EF4-FFF2-40B4-BE49-F238E27FC236}">
                  <a16:creationId xmlns:a16="http://schemas.microsoft.com/office/drawing/2014/main" xmlns="" id="{6BF9BBE4-697E-4E1D-A286-8C73812ABC89}"/>
                </a:ext>
              </a:extLst>
            </p:cNvPr>
            <p:cNvSpPr/>
            <p:nvPr/>
          </p:nvSpPr>
          <p:spPr>
            <a:xfrm>
              <a:off x="9019466" y="448551"/>
              <a:ext cx="2935154" cy="1322200"/>
            </a:xfrm>
            <a:prstGeom prst="round2SameRect">
              <a:avLst>
                <a:gd name="adj1" fmla="val 10134"/>
                <a:gd name="adj2" fmla="val 0"/>
              </a:avLst>
            </a:prstGeom>
            <a:solidFill>
              <a:srgbClr val="D5E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Прямокутник 3">
            <a:extLst>
              <a:ext uri="{FF2B5EF4-FFF2-40B4-BE49-F238E27FC236}">
                <a16:creationId xmlns:a16="http://schemas.microsoft.com/office/drawing/2014/main" xmlns="" id="{91FE9263-81CE-4E18-B9EC-037D2F9113FC}"/>
              </a:ext>
            </a:extLst>
          </p:cNvPr>
          <p:cNvSpPr/>
          <p:nvPr/>
        </p:nvSpPr>
        <p:spPr>
          <a:xfrm>
            <a:off x="8880581" y="643007"/>
            <a:ext cx="326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Проект «Кліматична та екологічна освіта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для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учнів початкових класів»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8423E1B-A2BB-439E-A349-2B1388510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8"/>
          <a:stretch/>
        </p:blipFill>
        <p:spPr>
          <a:xfrm>
            <a:off x="9570721" y="2512171"/>
            <a:ext cx="1828224" cy="1683922"/>
          </a:xfrm>
          <a:prstGeom prst="rect">
            <a:avLst/>
          </a:prstGeom>
        </p:spPr>
      </p:pic>
      <p:sp>
        <p:nvSpPr>
          <p:cNvPr id="19" name="Прямокутник 10">
            <a:extLst>
              <a:ext uri="{FF2B5EF4-FFF2-40B4-BE49-F238E27FC236}">
                <a16:creationId xmlns:a16="http://schemas.microsoft.com/office/drawing/2014/main" xmlns="" id="{15D20859-5ED2-4957-8AD8-0E584342EBA9}"/>
              </a:ext>
            </a:extLst>
          </p:cNvPr>
          <p:cNvSpPr/>
          <p:nvPr/>
        </p:nvSpPr>
        <p:spPr>
          <a:xfrm>
            <a:off x="9487524" y="2096344"/>
            <a:ext cx="2006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кутник 11">
            <a:extLst>
              <a:ext uri="{FF2B5EF4-FFF2-40B4-BE49-F238E27FC236}">
                <a16:creationId xmlns:a16="http://schemas.microsoft.com/office/drawing/2014/main" xmlns="" id="{333CEAC1-25B9-438A-9A7B-F96FF89A2792}"/>
              </a:ext>
            </a:extLst>
          </p:cNvPr>
          <p:cNvSpPr/>
          <p:nvPr/>
        </p:nvSpPr>
        <p:spPr>
          <a:xfrm>
            <a:off x="9755374" y="4397673"/>
            <a:ext cx="151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Виконавець: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635775E-FE6E-4D32-B5AB-9FBDC63EB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56" y="4816564"/>
            <a:ext cx="1286495" cy="12864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67B0220-1FD5-4357-A15C-5CBE34FFAB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5410" r="14125" b="15331"/>
          <a:stretch/>
        </p:blipFill>
        <p:spPr>
          <a:xfrm>
            <a:off x="3079961" y="2734568"/>
            <a:ext cx="2581179" cy="248581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грушка, кукл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33E24BA-158B-4438-90E4-155E396EE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227" flipH="1">
            <a:off x="73521" y="2371043"/>
            <a:ext cx="2899324" cy="3505440"/>
          </a:xfrm>
          <a:prstGeom prst="rect">
            <a:avLst/>
          </a:prstGeom>
        </p:spPr>
      </p:pic>
      <p:pic>
        <p:nvPicPr>
          <p:cNvPr id="4" name="Рисунок 3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DF619E7-12FE-4DD8-8287-E824B0E80B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498">
            <a:off x="5615737" y="2461423"/>
            <a:ext cx="2299557" cy="36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010" y="405906"/>
            <a:ext cx="1106539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Життєвий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цикл футболки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7977B9-5CFB-419A-9B6C-72CC3D901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72" y="2216450"/>
            <a:ext cx="3222965" cy="2425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3AC0A8-0F4B-4BA0-A50C-4882DC45F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4" y="1441938"/>
            <a:ext cx="2913036" cy="43441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F681391-99E3-4D1A-8DA5-F3FBF017E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10" y="1535053"/>
            <a:ext cx="4120881" cy="4151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E2A8D2-AD21-404A-9C5B-B9BC218D61D0}"/>
              </a:ext>
            </a:extLst>
          </p:cNvPr>
          <p:cNvSpPr txBox="1"/>
          <p:nvPr/>
        </p:nvSpPr>
        <p:spPr>
          <a:xfrm>
            <a:off x="4678048" y="5991864"/>
            <a:ext cx="2797319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5"/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Переробка</a:t>
            </a:r>
            <a:endParaRPr lang="uk-U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2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46AA40-F664-4B49-9506-A4C4A50C2C81}"/>
              </a:ext>
            </a:extLst>
          </p:cNvPr>
          <p:cNvSpPr txBox="1"/>
          <p:nvPr/>
        </p:nvSpPr>
        <p:spPr>
          <a:xfrm>
            <a:off x="1928549" y="5613508"/>
            <a:ext cx="1605987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сортувати сміття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93FD3F-0905-412F-B816-F437BE34E3ED}"/>
              </a:ext>
            </a:extLst>
          </p:cNvPr>
          <p:cNvSpPr txBox="1"/>
          <p:nvPr/>
        </p:nvSpPr>
        <p:spPr>
          <a:xfrm>
            <a:off x="1519937" y="1287901"/>
            <a:ext cx="2190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lang="uk-UA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ерегти</a:t>
            </a:r>
          </a:p>
          <a:p>
            <a:pPr lvl="0" algn="ctr"/>
            <a:r>
              <a:rPr lang="uk-UA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воду</a:t>
            </a:r>
            <a:endParaRPr lang="uk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E8B278-7965-4AE8-B08C-070A9B4F8344}"/>
              </a:ext>
            </a:extLst>
          </p:cNvPr>
          <p:cNvSpPr txBox="1"/>
          <p:nvPr/>
        </p:nvSpPr>
        <p:spPr>
          <a:xfrm>
            <a:off x="981124" y="3299569"/>
            <a:ext cx="1774226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економити </a:t>
            </a:r>
          </a:p>
          <a:p>
            <a:pPr lvl="0" algn="ctr">
              <a:lnSpc>
                <a:spcPct val="80000"/>
              </a:lnSpc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енергію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A317AE-A87F-4B61-8D89-670C725A4A5F}"/>
              </a:ext>
            </a:extLst>
          </p:cNvPr>
          <p:cNvSpPr txBox="1"/>
          <p:nvPr/>
        </p:nvSpPr>
        <p:spPr>
          <a:xfrm>
            <a:off x="8572500" y="1380605"/>
            <a:ext cx="14786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……………</a:t>
            </a:r>
            <a:endParaRPr lang="uk-UA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44CEE09-1B8E-4C70-9160-563A45F6C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17" y="506163"/>
            <a:ext cx="417288" cy="67257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8FC5647-82A9-4320-8C0A-154640D36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28" y="2326818"/>
            <a:ext cx="568418" cy="83901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2539367-98CE-49DC-B00F-1A5733F92E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53" y="4735827"/>
            <a:ext cx="583978" cy="80661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31FA20F-E3CB-417A-A439-93F40AFB1374}"/>
              </a:ext>
            </a:extLst>
          </p:cNvPr>
          <p:cNvSpPr txBox="1"/>
          <p:nvPr/>
        </p:nvSpPr>
        <p:spPr>
          <a:xfrm>
            <a:off x="9433895" y="3719090"/>
            <a:ext cx="14786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……………</a:t>
            </a:r>
            <a:endParaRPr lang="uk-UA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459EEFF-0CE3-4F1E-A1A8-6F73BB8872DF}"/>
              </a:ext>
            </a:extLst>
          </p:cNvPr>
          <p:cNvSpPr txBox="1"/>
          <p:nvPr/>
        </p:nvSpPr>
        <p:spPr>
          <a:xfrm>
            <a:off x="8873849" y="5571212"/>
            <a:ext cx="14786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……………</a:t>
            </a:r>
            <a:endParaRPr lang="uk-UA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23039" y="2433672"/>
            <a:ext cx="3343166" cy="3146561"/>
            <a:chOff x="4455737" y="1067408"/>
            <a:chExt cx="3343166" cy="3146561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4E44724-3192-4FA8-A5A6-3F0E26799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3405" y="1067408"/>
              <a:ext cx="3145190" cy="3146561"/>
            </a:xfrm>
            <a:prstGeom prst="rect">
              <a:avLst/>
            </a:prstGeom>
            <a:effectLst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45B735D-A376-4F69-B60F-DFAFA92A3D6E}"/>
                </a:ext>
              </a:extLst>
            </p:cNvPr>
            <p:cNvSpPr txBox="1"/>
            <p:nvPr/>
          </p:nvSpPr>
          <p:spPr>
            <a:xfrm>
              <a:off x="4526162" y="2899333"/>
              <a:ext cx="3272741" cy="49244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uk-UA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і буду…</a:t>
              </a:r>
              <a:endPara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8D46146-3D93-4D39-90FA-3CF2343816B7}"/>
                </a:ext>
              </a:extLst>
            </p:cNvPr>
            <p:cNvSpPr txBox="1"/>
            <p:nvPr/>
          </p:nvSpPr>
          <p:spPr>
            <a:xfrm>
              <a:off x="4455737" y="1685428"/>
              <a:ext cx="3272741" cy="129266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uk-UA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Я можу</a:t>
              </a:r>
              <a:endPara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</a:t>
              </a:r>
              <a:r>
                <a:rPr lang="uk-UA" sz="2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опомогти</a:t>
              </a:r>
              <a:endPara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планеті</a:t>
              </a:r>
              <a:endPara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ight Arrow 1"/>
          <p:cNvSpPr/>
          <p:nvPr/>
        </p:nvSpPr>
        <p:spPr>
          <a:xfrm rot="19170600">
            <a:off x="7195399" y="1858077"/>
            <a:ext cx="1459523" cy="749383"/>
          </a:xfrm>
          <a:prstGeom prst="rightArrow">
            <a:avLst/>
          </a:prstGeom>
          <a:solidFill>
            <a:srgbClr val="3DA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2429400" flipH="1">
            <a:off x="3482445" y="1858077"/>
            <a:ext cx="1459523" cy="749383"/>
          </a:xfrm>
          <a:prstGeom prst="rightArrow">
            <a:avLst/>
          </a:prstGeom>
          <a:solidFill>
            <a:srgbClr val="3DA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2833208" y="3255256"/>
            <a:ext cx="1459523" cy="74938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852310" y="3255256"/>
            <a:ext cx="1459523" cy="74938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2429400" flipV="1">
            <a:off x="7614972" y="4517804"/>
            <a:ext cx="1459523" cy="74938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9170600" flipH="1" flipV="1">
            <a:off x="3110423" y="4517804"/>
            <a:ext cx="1459523" cy="74938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0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99" y="247385"/>
            <a:ext cx="11765128" cy="1200329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Чому купівля товарів  часто призводить до змін клімату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Объект 3" descr="Animation of the Earth with a thermometer with temperature rising.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2767" r="4388" b="5158"/>
          <a:stretch/>
        </p:blipFill>
        <p:spPr bwMode="auto">
          <a:xfrm>
            <a:off x="8849102" y="4045460"/>
            <a:ext cx="2459620" cy="234705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EEABB67-C6B7-420B-9E85-E45E5574C75F}"/>
              </a:ext>
            </a:extLst>
          </p:cNvPr>
          <p:cNvSpPr txBox="1"/>
          <p:nvPr/>
        </p:nvSpPr>
        <p:spPr>
          <a:xfrm>
            <a:off x="960975" y="3612624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1) виробництво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833FD7-B22F-48B3-B49A-504990ECFCAA}"/>
              </a:ext>
            </a:extLst>
          </p:cNvPr>
          <p:cNvSpPr txBox="1"/>
          <p:nvPr/>
        </p:nvSpPr>
        <p:spPr>
          <a:xfrm>
            <a:off x="4364838" y="3596515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2) транспортування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57C3C35-B82A-4447-96F3-C9EB451E3B37}"/>
              </a:ext>
            </a:extLst>
          </p:cNvPr>
          <p:cNvSpPr txBox="1"/>
          <p:nvPr/>
        </p:nvSpPr>
        <p:spPr>
          <a:xfrm>
            <a:off x="8522085" y="3603900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3) використання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1986BC-C873-430B-8FDF-F7984FA35548}"/>
              </a:ext>
            </a:extLst>
          </p:cNvPr>
          <p:cNvSpPr txBox="1"/>
          <p:nvPr/>
        </p:nvSpPr>
        <p:spPr>
          <a:xfrm>
            <a:off x="3250201" y="6336737"/>
            <a:ext cx="53931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5) викиди парникових газів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4F99547-41A1-4CDC-B1EA-C3650E8BCEF5}"/>
              </a:ext>
            </a:extLst>
          </p:cNvPr>
          <p:cNvSpPr txBox="1"/>
          <p:nvPr/>
        </p:nvSpPr>
        <p:spPr>
          <a:xfrm>
            <a:off x="9239415" y="5998103"/>
            <a:ext cx="67523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6) глобальне </a:t>
            </a: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потепління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B84E51-4A78-4283-863B-61E197A3A37F}"/>
              </a:ext>
            </a:extLst>
          </p:cNvPr>
          <p:cNvSpPr txBox="1"/>
          <p:nvPr/>
        </p:nvSpPr>
        <p:spPr>
          <a:xfrm>
            <a:off x="960975" y="6346645"/>
            <a:ext cx="2836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4) сміття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BB3B9CF-BE38-48EE-8BF7-502A427555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1" t="23797" r="9774" b="3096"/>
          <a:stretch/>
        </p:blipFill>
        <p:spPr>
          <a:xfrm>
            <a:off x="8546645" y="1392223"/>
            <a:ext cx="3064531" cy="2176123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D55EE36-5E91-462E-B0DE-A06A69686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9" y="1279478"/>
            <a:ext cx="2829489" cy="258615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игрушка, цветн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A8461FC-3EC0-47E5-AC1E-1C3AC02685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119" r="1691" b="-119"/>
          <a:stretch/>
        </p:blipFill>
        <p:spPr>
          <a:xfrm>
            <a:off x="4541389" y="1555251"/>
            <a:ext cx="3097605" cy="212872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небо, спальня&#10;&#10;Автоматически созданное описание">
            <a:extLst>
              <a:ext uri="{FF2B5EF4-FFF2-40B4-BE49-F238E27FC236}">
                <a16:creationId xmlns:a16="http://schemas.microsoft.com/office/drawing/2014/main" xmlns="" id="{F0422F38-B32C-4738-A627-8327AF4E04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6" t="430" r="3483" b="-430"/>
          <a:stretch/>
        </p:blipFill>
        <p:spPr>
          <a:xfrm>
            <a:off x="637100" y="4147695"/>
            <a:ext cx="3097605" cy="2164318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1C50D04-F1FB-49A3-9E4F-6F3E051BFD1E}"/>
              </a:ext>
            </a:extLst>
          </p:cNvPr>
          <p:cNvGrpSpPr/>
          <p:nvPr/>
        </p:nvGrpSpPr>
        <p:grpSpPr>
          <a:xfrm>
            <a:off x="5115839" y="4147695"/>
            <a:ext cx="2190252" cy="2096533"/>
            <a:chOff x="3436680" y="1287379"/>
            <a:chExt cx="5231549" cy="5129395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31DC3221-60ED-40F2-B432-518E488BA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36680" y="1287379"/>
              <a:ext cx="5231549" cy="5129395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0E03BFE2-85B7-4DE6-B35A-63CECE0C9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49755"/>
            <a:stretch/>
          </p:blipFill>
          <p:spPr>
            <a:xfrm>
              <a:off x="4400659" y="4722749"/>
              <a:ext cx="3411701" cy="1694025"/>
            </a:xfrm>
            <a:prstGeom prst="rect">
              <a:avLst/>
            </a:prstGeom>
            <a:effectLst/>
          </p:spPr>
        </p:pic>
      </p:grp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F606D26-D950-4FDC-A7B0-A75C46ADA42D}"/>
              </a:ext>
            </a:extLst>
          </p:cNvPr>
          <p:cNvSpPr/>
          <p:nvPr/>
        </p:nvSpPr>
        <p:spPr>
          <a:xfrm rot="19143505">
            <a:off x="1299838" y="5774332"/>
            <a:ext cx="708152" cy="154541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00FD13E5-5BF6-4025-8B2D-8A44350BABC8}"/>
              </a:ext>
            </a:extLst>
          </p:cNvPr>
          <p:cNvSpPr/>
          <p:nvPr/>
        </p:nvSpPr>
        <p:spPr>
          <a:xfrm rot="1352401">
            <a:off x="6426898" y="4873264"/>
            <a:ext cx="708152" cy="154541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  <p:bldP spid="20" grpId="0"/>
      <p:bldP spid="22" grpId="0"/>
      <p:bldP spid="2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0D133E-6020-4F54-A6E1-82627A6E64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8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53C66A6-A931-458A-B1E0-7A74598BB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5410" r="14125" b="15331"/>
          <a:stretch/>
        </p:blipFill>
        <p:spPr>
          <a:xfrm>
            <a:off x="3204343" y="476970"/>
            <a:ext cx="6130555" cy="59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B7EAA4-3E8E-4334-AAE5-0E8F2CDF1532}"/>
              </a:ext>
            </a:extLst>
          </p:cNvPr>
          <p:cNvSpPr txBox="1"/>
          <p:nvPr/>
        </p:nvSpPr>
        <p:spPr>
          <a:xfrm>
            <a:off x="1658072" y="295683"/>
            <a:ext cx="89674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Український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знак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екологічного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маркування</a:t>
            </a:r>
            <a:endParaRPr lang="uk-U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4521112-6C87-466F-AB39-8450E69A1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709" y="1837587"/>
            <a:ext cx="4580582" cy="45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8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010" y="405906"/>
            <a:ext cx="1106539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Життєвий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цикл футболки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8D8102-4CDB-4199-9608-AEBDF37FAB3F}"/>
              </a:ext>
            </a:extLst>
          </p:cNvPr>
          <p:cNvSpPr txBox="1"/>
          <p:nvPr/>
        </p:nvSpPr>
        <p:spPr>
          <a:xfrm>
            <a:off x="3797387" y="6010654"/>
            <a:ext cx="4597226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Вирощування бавовни</a:t>
            </a:r>
            <a:endParaRPr lang="uk-U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08297D-E1B4-41DF-8DF1-8CA18235B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50" y="4255898"/>
            <a:ext cx="1135800" cy="1664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9B4ACF-7925-46FD-BA3C-38F690DA3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4" y="1712744"/>
            <a:ext cx="7072854" cy="4042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8969AD-C99D-4AE7-88F1-C4EBC9B8B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38" y="2008849"/>
            <a:ext cx="1735250" cy="1908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E9ABD1-9ECE-457A-A518-CEA4EEE81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50" y="1184747"/>
            <a:ext cx="1758913" cy="126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C959319-0D45-47F8-9175-3C544B995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01" y="2687808"/>
            <a:ext cx="1845675" cy="113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CB696C9-BA78-476D-8E3D-A2C74B143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62" y="4046615"/>
            <a:ext cx="1396086" cy="1198899"/>
          </a:xfrm>
          <a:prstGeom prst="rect">
            <a:avLst/>
          </a:prstGeom>
        </p:spPr>
      </p:pic>
      <p:sp>
        <p:nvSpPr>
          <p:cNvPr id="12" name="Right Arrow 27">
            <a:extLst>
              <a:ext uri="{FF2B5EF4-FFF2-40B4-BE49-F238E27FC236}">
                <a16:creationId xmlns:a16="http://schemas.microsoft.com/office/drawing/2014/main" xmlns="" id="{FC343997-933D-4890-ABF7-8A789EEBD806}"/>
              </a:ext>
            </a:extLst>
          </p:cNvPr>
          <p:cNvSpPr/>
          <p:nvPr/>
        </p:nvSpPr>
        <p:spPr>
          <a:xfrm flipV="1">
            <a:off x="10927947" y="3177835"/>
            <a:ext cx="930073" cy="477540"/>
          </a:xfrm>
          <a:prstGeom prst="rightArrow">
            <a:avLst/>
          </a:prstGeom>
          <a:solidFill>
            <a:srgbClr val="5AB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010" y="405906"/>
            <a:ext cx="1106539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Життєвий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цикл футболки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8D8102-4CDB-4199-9608-AEBDF37FAB3F}"/>
              </a:ext>
            </a:extLst>
          </p:cNvPr>
          <p:cNvSpPr txBox="1"/>
          <p:nvPr/>
        </p:nvSpPr>
        <p:spPr>
          <a:xfrm>
            <a:off x="4346806" y="6032243"/>
            <a:ext cx="3498389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2"/>
            </a:pPr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Транспортування</a:t>
            </a:r>
            <a:endParaRPr lang="uk-U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EA0680-49DF-493C-8284-36125C83B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" y="951950"/>
            <a:ext cx="4003443" cy="2362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B6E2E6-0418-4575-9BBB-93A129568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26" y="1439757"/>
            <a:ext cx="2346158" cy="1560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83E92D-6309-405B-8AD3-CDAFBFFC0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07" y="2220214"/>
            <a:ext cx="4416269" cy="37248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C8EA43A-B9F2-44FD-830E-F977F4067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15" y="2142246"/>
            <a:ext cx="4165833" cy="4081769"/>
          </a:xfrm>
          <a:prstGeom prst="rect">
            <a:avLst/>
          </a:prstGeom>
        </p:spPr>
      </p:pic>
      <p:sp>
        <p:nvSpPr>
          <p:cNvPr id="8" name="Right Arrow 27">
            <a:extLst>
              <a:ext uri="{FF2B5EF4-FFF2-40B4-BE49-F238E27FC236}">
                <a16:creationId xmlns:a16="http://schemas.microsoft.com/office/drawing/2014/main" xmlns="" id="{FA8703B8-1C10-4DB2-BED8-FD245D87F6DA}"/>
              </a:ext>
            </a:extLst>
          </p:cNvPr>
          <p:cNvSpPr/>
          <p:nvPr/>
        </p:nvSpPr>
        <p:spPr>
          <a:xfrm flipV="1">
            <a:off x="10927947" y="3177835"/>
            <a:ext cx="930073" cy="477540"/>
          </a:xfrm>
          <a:prstGeom prst="rightArrow">
            <a:avLst/>
          </a:prstGeom>
          <a:solidFill>
            <a:srgbClr val="5AB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1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010" y="405906"/>
            <a:ext cx="1106539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Життєвий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цикл футболки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8D8102-4CDB-4199-9608-AEBDF37FAB3F}"/>
              </a:ext>
            </a:extLst>
          </p:cNvPr>
          <p:cNvSpPr txBox="1"/>
          <p:nvPr/>
        </p:nvSpPr>
        <p:spPr>
          <a:xfrm>
            <a:off x="4697341" y="5992300"/>
            <a:ext cx="2797319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3"/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Виробництво</a:t>
            </a:r>
            <a:endParaRPr lang="uk-U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E07629-DA78-4A4B-AB1E-FE91E1B8A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0" y="1796406"/>
            <a:ext cx="3414408" cy="31135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150DD5-770D-4A4D-B6CB-39BD4229A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39" y="2032183"/>
            <a:ext cx="2509737" cy="22967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3F856F3-BECB-4329-B0B9-6A2024513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42" y="2382378"/>
            <a:ext cx="1567479" cy="2079923"/>
          </a:xfrm>
          <a:prstGeom prst="rect">
            <a:avLst/>
          </a:prstGeom>
        </p:spPr>
      </p:pic>
      <p:sp>
        <p:nvSpPr>
          <p:cNvPr id="17" name="Right Arrow 27">
            <a:extLst>
              <a:ext uri="{FF2B5EF4-FFF2-40B4-BE49-F238E27FC236}">
                <a16:creationId xmlns:a16="http://schemas.microsoft.com/office/drawing/2014/main" xmlns="" id="{8AFB8413-EBF6-44BC-B52F-222FBCEF398E}"/>
              </a:ext>
            </a:extLst>
          </p:cNvPr>
          <p:cNvSpPr/>
          <p:nvPr/>
        </p:nvSpPr>
        <p:spPr>
          <a:xfrm flipV="1">
            <a:off x="10927947" y="3177835"/>
            <a:ext cx="930073" cy="477540"/>
          </a:xfrm>
          <a:prstGeom prst="rightArrow">
            <a:avLst/>
          </a:prstGeom>
          <a:solidFill>
            <a:srgbClr val="5AB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010" y="405906"/>
            <a:ext cx="11065397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Життєвий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цикл футболки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8D8102-4CDB-4199-9608-AEBDF37FAB3F}"/>
              </a:ext>
            </a:extLst>
          </p:cNvPr>
          <p:cNvSpPr txBox="1"/>
          <p:nvPr/>
        </p:nvSpPr>
        <p:spPr>
          <a:xfrm>
            <a:off x="4638215" y="5965488"/>
            <a:ext cx="2915571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4"/>
            </a:pP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</a:t>
            </a:r>
            <a:endParaRPr lang="uk-U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B04A59-90F2-4598-8AE5-416E97ACB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73" y="1194297"/>
            <a:ext cx="6928999" cy="4629130"/>
          </a:xfrm>
          <a:prstGeom prst="rect">
            <a:avLst/>
          </a:prstGeom>
        </p:spPr>
      </p:pic>
      <p:sp>
        <p:nvSpPr>
          <p:cNvPr id="7" name="Right Arrow 27">
            <a:extLst>
              <a:ext uri="{FF2B5EF4-FFF2-40B4-BE49-F238E27FC236}">
                <a16:creationId xmlns:a16="http://schemas.microsoft.com/office/drawing/2014/main" xmlns="" id="{6D7FE89E-6D1C-4157-B026-30B5765ABCA8}"/>
              </a:ext>
            </a:extLst>
          </p:cNvPr>
          <p:cNvSpPr/>
          <p:nvPr/>
        </p:nvSpPr>
        <p:spPr>
          <a:xfrm flipV="1">
            <a:off x="10927947" y="3177835"/>
            <a:ext cx="930073" cy="477540"/>
          </a:xfrm>
          <a:prstGeom prst="rightArrow">
            <a:avLst/>
          </a:prstGeom>
          <a:solidFill>
            <a:srgbClr val="5AB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14915</TotalTime>
  <Words>88</Words>
  <Application>Microsoft Office PowerPoint</Application>
  <PresentationFormat>Произвольный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258</cp:revision>
  <dcterms:created xsi:type="dcterms:W3CDTF">2020-10-27T19:49:41Z</dcterms:created>
  <dcterms:modified xsi:type="dcterms:W3CDTF">2021-06-17T11:38:25Z</dcterms:modified>
</cp:coreProperties>
</file>