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5240000" cy="11430000"/>
  <p:notesSz cx="15240000" cy="11430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507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85264" y="2803570"/>
            <a:ext cx="11781172" cy="7700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2094" y="394564"/>
            <a:ext cx="1152144" cy="110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9000" y="468007"/>
            <a:ext cx="932815" cy="891540"/>
          </a:xfrm>
          <a:custGeom>
            <a:avLst/>
            <a:gdLst/>
            <a:ahLst/>
            <a:cxnLst/>
            <a:rect l="l" t="t" r="r" b="b"/>
            <a:pathLst>
              <a:path w="932814" h="891540">
                <a:moveTo>
                  <a:pt x="932510" y="0"/>
                </a:moveTo>
                <a:lnTo>
                  <a:pt x="0" y="0"/>
                </a:lnTo>
                <a:lnTo>
                  <a:pt x="0" y="890981"/>
                </a:lnTo>
                <a:lnTo>
                  <a:pt x="932510" y="890981"/>
                </a:lnTo>
                <a:lnTo>
                  <a:pt x="932510" y="0"/>
                </a:lnTo>
                <a:close/>
              </a:path>
            </a:pathLst>
          </a:custGeom>
          <a:solidFill>
            <a:srgbClr val="FCD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09330" y="717626"/>
            <a:ext cx="12238990" cy="698500"/>
          </a:xfrm>
          <a:custGeom>
            <a:avLst/>
            <a:gdLst/>
            <a:ahLst/>
            <a:cxnLst/>
            <a:rect l="l" t="t" r="r" b="b"/>
            <a:pathLst>
              <a:path w="12238990" h="698500">
                <a:moveTo>
                  <a:pt x="12238494" y="697979"/>
                </a:moveTo>
                <a:lnTo>
                  <a:pt x="1020711" y="697979"/>
                </a:lnTo>
                <a:lnTo>
                  <a:pt x="1020711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4646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086648" y="693749"/>
            <a:ext cx="12264390" cy="742950"/>
          </a:xfrm>
          <a:custGeom>
            <a:avLst/>
            <a:gdLst/>
            <a:ahLst/>
            <a:cxnLst/>
            <a:rect l="l" t="t" r="r" b="b"/>
            <a:pathLst>
              <a:path w="12264390" h="742950">
                <a:moveTo>
                  <a:pt x="47752" y="23876"/>
                </a:moveTo>
                <a:lnTo>
                  <a:pt x="45872" y="14592"/>
                </a:lnTo>
                <a:lnTo>
                  <a:pt x="40754" y="6997"/>
                </a:lnTo>
                <a:lnTo>
                  <a:pt x="33159" y="1879"/>
                </a:lnTo>
                <a:lnTo>
                  <a:pt x="23876" y="0"/>
                </a:lnTo>
                <a:lnTo>
                  <a:pt x="14579" y="1879"/>
                </a:lnTo>
                <a:lnTo>
                  <a:pt x="6985" y="6997"/>
                </a:lnTo>
                <a:lnTo>
                  <a:pt x="1866" y="14592"/>
                </a:lnTo>
                <a:lnTo>
                  <a:pt x="0" y="23876"/>
                </a:lnTo>
                <a:lnTo>
                  <a:pt x="1866" y="33172"/>
                </a:lnTo>
                <a:lnTo>
                  <a:pt x="6985" y="40767"/>
                </a:lnTo>
                <a:lnTo>
                  <a:pt x="14579" y="45885"/>
                </a:lnTo>
                <a:lnTo>
                  <a:pt x="23876" y="47752"/>
                </a:lnTo>
                <a:lnTo>
                  <a:pt x="33159" y="45885"/>
                </a:lnTo>
                <a:lnTo>
                  <a:pt x="40754" y="40767"/>
                </a:lnTo>
                <a:lnTo>
                  <a:pt x="45872" y="33172"/>
                </a:lnTo>
                <a:lnTo>
                  <a:pt x="47752" y="23876"/>
                </a:lnTo>
                <a:close/>
              </a:path>
              <a:path w="12264390" h="742950">
                <a:moveTo>
                  <a:pt x="12264352" y="701217"/>
                </a:moveTo>
                <a:lnTo>
                  <a:pt x="12258002" y="701217"/>
                </a:lnTo>
                <a:lnTo>
                  <a:pt x="12258002" y="742492"/>
                </a:lnTo>
                <a:lnTo>
                  <a:pt x="12264352" y="742492"/>
                </a:lnTo>
                <a:lnTo>
                  <a:pt x="12264352" y="70121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9000" y="468007"/>
            <a:ext cx="931544" cy="89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6400800"/>
            <a:ext cx="10668000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52091" y="394564"/>
            <a:ext cx="1152144" cy="110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8999" y="468007"/>
            <a:ext cx="932815" cy="891540"/>
          </a:xfrm>
          <a:custGeom>
            <a:avLst/>
            <a:gdLst/>
            <a:ahLst/>
            <a:cxnLst/>
            <a:rect l="l" t="t" r="r" b="b"/>
            <a:pathLst>
              <a:path w="932814" h="891540">
                <a:moveTo>
                  <a:pt x="932510" y="0"/>
                </a:moveTo>
                <a:lnTo>
                  <a:pt x="0" y="0"/>
                </a:lnTo>
                <a:lnTo>
                  <a:pt x="0" y="890981"/>
                </a:lnTo>
                <a:lnTo>
                  <a:pt x="932510" y="890981"/>
                </a:lnTo>
                <a:lnTo>
                  <a:pt x="932510" y="0"/>
                </a:lnTo>
                <a:close/>
              </a:path>
            </a:pathLst>
          </a:custGeom>
          <a:solidFill>
            <a:srgbClr val="FCD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09330" y="717638"/>
            <a:ext cx="12238990" cy="698500"/>
          </a:xfrm>
          <a:custGeom>
            <a:avLst/>
            <a:gdLst/>
            <a:ahLst/>
            <a:cxnLst/>
            <a:rect l="l" t="t" r="r" b="b"/>
            <a:pathLst>
              <a:path w="12238990" h="698500">
                <a:moveTo>
                  <a:pt x="12238494" y="697966"/>
                </a:moveTo>
                <a:lnTo>
                  <a:pt x="1020711" y="697966"/>
                </a:lnTo>
                <a:lnTo>
                  <a:pt x="1020711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4646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86648" y="693762"/>
            <a:ext cx="12264390" cy="742950"/>
          </a:xfrm>
          <a:custGeom>
            <a:avLst/>
            <a:gdLst/>
            <a:ahLst/>
            <a:cxnLst/>
            <a:rect l="l" t="t" r="r" b="b"/>
            <a:pathLst>
              <a:path w="12264390" h="742950">
                <a:moveTo>
                  <a:pt x="47752" y="23876"/>
                </a:moveTo>
                <a:lnTo>
                  <a:pt x="45872" y="14592"/>
                </a:lnTo>
                <a:lnTo>
                  <a:pt x="40754" y="6997"/>
                </a:lnTo>
                <a:lnTo>
                  <a:pt x="33159" y="1879"/>
                </a:lnTo>
                <a:lnTo>
                  <a:pt x="23876" y="0"/>
                </a:lnTo>
                <a:lnTo>
                  <a:pt x="14579" y="1879"/>
                </a:lnTo>
                <a:lnTo>
                  <a:pt x="6985" y="6997"/>
                </a:lnTo>
                <a:lnTo>
                  <a:pt x="1866" y="14592"/>
                </a:lnTo>
                <a:lnTo>
                  <a:pt x="0" y="23876"/>
                </a:lnTo>
                <a:lnTo>
                  <a:pt x="1866" y="33172"/>
                </a:lnTo>
                <a:lnTo>
                  <a:pt x="6985" y="40767"/>
                </a:lnTo>
                <a:lnTo>
                  <a:pt x="14579" y="45885"/>
                </a:lnTo>
                <a:lnTo>
                  <a:pt x="23876" y="47752"/>
                </a:lnTo>
                <a:lnTo>
                  <a:pt x="33159" y="45885"/>
                </a:lnTo>
                <a:lnTo>
                  <a:pt x="40754" y="40767"/>
                </a:lnTo>
                <a:lnTo>
                  <a:pt x="45872" y="33172"/>
                </a:lnTo>
                <a:lnTo>
                  <a:pt x="47752" y="23876"/>
                </a:lnTo>
                <a:close/>
              </a:path>
              <a:path w="12264390" h="742950">
                <a:moveTo>
                  <a:pt x="12264352" y="701192"/>
                </a:moveTo>
                <a:lnTo>
                  <a:pt x="12258002" y="701192"/>
                </a:lnTo>
                <a:lnTo>
                  <a:pt x="12258002" y="742480"/>
                </a:lnTo>
                <a:lnTo>
                  <a:pt x="12264352" y="742480"/>
                </a:lnTo>
                <a:lnTo>
                  <a:pt x="12264352" y="70119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9000" y="468007"/>
            <a:ext cx="931544" cy="89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542" y="2528396"/>
            <a:ext cx="1319291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10629900"/>
            <a:ext cx="48768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10629900"/>
            <a:ext cx="35052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61913" y="10942532"/>
            <a:ext cx="2121534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4.png"/><Relationship Id="rId7" Type="http://schemas.openxmlformats.org/officeDocument/2006/relationships/image" Target="../media/image1.png"/><Relationship Id="rId12" Type="http://schemas.openxmlformats.org/officeDocument/2006/relationships/image" Target="../media/image13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0.png"/><Relationship Id="rId5" Type="http://schemas.openxmlformats.org/officeDocument/2006/relationships/image" Target="../media/image126.png"/><Relationship Id="rId10" Type="http://schemas.openxmlformats.org/officeDocument/2006/relationships/image" Target="../media/image129.png"/><Relationship Id="rId4" Type="http://schemas.openxmlformats.org/officeDocument/2006/relationships/image" Target="../media/image125.png"/><Relationship Id="rId9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76" Type="http://schemas.openxmlformats.org/officeDocument/2006/relationships/image" Target="../media/image84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66" Type="http://schemas.openxmlformats.org/officeDocument/2006/relationships/image" Target="../media/image74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87" Type="http://schemas.openxmlformats.org/officeDocument/2006/relationships/image" Target="../media/image95.png"/><Relationship Id="rId5" Type="http://schemas.openxmlformats.org/officeDocument/2006/relationships/image" Target="../media/image13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90" Type="http://schemas.openxmlformats.org/officeDocument/2006/relationships/image" Target="../media/image98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91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7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-comon.org.ua/calc/ecoslid/index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11430000"/>
          </a:xfrm>
          <a:custGeom>
            <a:avLst/>
            <a:gdLst/>
            <a:ahLst/>
            <a:cxnLst/>
            <a:rect l="l" t="t" r="r" b="b"/>
            <a:pathLst>
              <a:path w="15240000" h="11430000">
                <a:moveTo>
                  <a:pt x="15240000" y="0"/>
                </a:moveTo>
                <a:lnTo>
                  <a:pt x="0" y="0"/>
                </a:lnTo>
                <a:lnTo>
                  <a:pt x="0" y="11430000"/>
                </a:lnTo>
                <a:lnTo>
                  <a:pt x="15240000" y="11430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FAA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32697" y="5147068"/>
            <a:ext cx="11513820" cy="4422140"/>
            <a:chOff x="2532697" y="5147068"/>
            <a:chExt cx="11513820" cy="4422140"/>
          </a:xfrm>
        </p:grpSpPr>
        <p:sp>
          <p:nvSpPr>
            <p:cNvPr id="4" name="object 4"/>
            <p:cNvSpPr/>
            <p:nvPr/>
          </p:nvSpPr>
          <p:spPr>
            <a:xfrm>
              <a:off x="2541905" y="5156276"/>
              <a:ext cx="11495405" cy="4345305"/>
            </a:xfrm>
            <a:custGeom>
              <a:avLst/>
              <a:gdLst/>
              <a:ahLst/>
              <a:cxnLst/>
              <a:rect l="l" t="t" r="r" b="b"/>
              <a:pathLst>
                <a:path w="11495405" h="4345305">
                  <a:moveTo>
                    <a:pt x="0" y="0"/>
                  </a:moveTo>
                  <a:lnTo>
                    <a:pt x="0" y="1505089"/>
                  </a:lnTo>
                  <a:lnTo>
                    <a:pt x="11495316" y="1505089"/>
                  </a:lnTo>
                  <a:lnTo>
                    <a:pt x="11495316" y="2600236"/>
                  </a:lnTo>
                  <a:lnTo>
                    <a:pt x="6973785" y="2600236"/>
                  </a:lnTo>
                  <a:lnTo>
                    <a:pt x="6973785" y="4345089"/>
                  </a:lnTo>
                  <a:lnTo>
                    <a:pt x="8972588" y="4345089"/>
                  </a:lnTo>
                </a:path>
              </a:pathLst>
            </a:custGeom>
            <a:ln w="1799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43424" y="9433686"/>
              <a:ext cx="135356" cy="135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57408" y="5169738"/>
            <a:ext cx="992505" cy="992505"/>
          </a:xfrm>
          <a:prstGeom prst="rect">
            <a:avLst/>
          </a:prstGeom>
          <a:solidFill>
            <a:srgbClr val="FCCD89"/>
          </a:solidFill>
        </p:spPr>
        <p:txBody>
          <a:bodyPr vert="horz" wrap="square" lIns="0" tIns="10668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840"/>
              </a:spcBef>
            </a:pPr>
            <a:r>
              <a:rPr sz="4700" b="1" spc="-819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1679" y="1210033"/>
            <a:ext cx="2931160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300" spc="-114" dirty="0">
                <a:solidFill>
                  <a:srgbClr val="FCD8A1"/>
                </a:solidFill>
              </a:rPr>
              <a:t>В</a:t>
            </a:r>
            <a:r>
              <a:rPr sz="6300" spc="10" dirty="0">
                <a:solidFill>
                  <a:srgbClr val="FCD8A1"/>
                </a:solidFill>
              </a:rPr>
              <a:t>С</a:t>
            </a:r>
            <a:r>
              <a:rPr sz="6300" spc="-355" dirty="0">
                <a:solidFill>
                  <a:srgbClr val="FCD8A1"/>
                </a:solidFill>
              </a:rPr>
              <a:t>Т</a:t>
            </a:r>
            <a:r>
              <a:rPr sz="6300" spc="-55" dirty="0">
                <a:solidFill>
                  <a:srgbClr val="FCD8A1"/>
                </a:solidFill>
              </a:rPr>
              <a:t>У</a:t>
            </a:r>
            <a:r>
              <a:rPr sz="6300" spc="-195" dirty="0">
                <a:solidFill>
                  <a:srgbClr val="FCD8A1"/>
                </a:solidFill>
              </a:rPr>
              <a:t>П</a:t>
            </a:r>
            <a:endParaRPr sz="630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0069830">
              <a:lnSpc>
                <a:spcPct val="100000"/>
              </a:lnSpc>
              <a:spcBef>
                <a:spcPts val="1555"/>
              </a:spcBef>
            </a:pPr>
            <a:r>
              <a:rPr spc="50" dirty="0"/>
              <a:t>Заняття</a:t>
            </a:r>
            <a:r>
              <a:rPr spc="-40" dirty="0"/>
              <a:t> </a:t>
            </a:r>
            <a:r>
              <a:rPr spc="-475" dirty="0"/>
              <a:t>№1:</a:t>
            </a:r>
          </a:p>
          <a:p>
            <a:pPr marL="4908550" marR="175260" indent="386080">
              <a:lnSpc>
                <a:spcPct val="100000"/>
              </a:lnSpc>
              <a:spcBef>
                <a:spcPts val="2165"/>
              </a:spcBef>
            </a:pPr>
            <a:r>
              <a:rPr sz="5250" i="0" spc="-85" dirty="0">
                <a:latin typeface="Verdana"/>
                <a:cs typeface="Verdana"/>
              </a:rPr>
              <a:t>СТАЛИЙ </a:t>
            </a:r>
            <a:r>
              <a:rPr sz="5250" i="0" spc="-125" dirty="0">
                <a:latin typeface="Verdana"/>
                <a:cs typeface="Verdana"/>
              </a:rPr>
              <a:t>РОЗВИТОК</a:t>
            </a:r>
            <a:r>
              <a:rPr sz="5250" i="0" spc="-545" dirty="0">
                <a:latin typeface="Verdana"/>
                <a:cs typeface="Verdana"/>
              </a:rPr>
              <a:t> </a:t>
            </a:r>
            <a:r>
              <a:rPr sz="5250" i="0" spc="-1055" dirty="0">
                <a:latin typeface="Verdana"/>
                <a:cs typeface="Verdana"/>
              </a:rPr>
              <a:t>І  </a:t>
            </a:r>
            <a:r>
              <a:rPr sz="5250" i="0" spc="-60" dirty="0">
                <a:latin typeface="Verdana"/>
                <a:cs typeface="Verdana"/>
              </a:rPr>
              <a:t>СТАЛЕ</a:t>
            </a:r>
            <a:r>
              <a:rPr sz="5250" i="0" spc="-310" dirty="0">
                <a:latin typeface="Verdana"/>
                <a:cs typeface="Verdana"/>
              </a:rPr>
              <a:t> </a:t>
            </a:r>
            <a:r>
              <a:rPr sz="5250" i="0" spc="-100" dirty="0">
                <a:latin typeface="Verdana"/>
                <a:cs typeface="Verdana"/>
              </a:rPr>
              <a:t>СПОЖИВАННЯ</a:t>
            </a:r>
            <a:endParaRPr sz="525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14137" y="8487181"/>
            <a:ext cx="2245360" cy="2113915"/>
            <a:chOff x="11814137" y="8487181"/>
            <a:chExt cx="2245360" cy="2113915"/>
          </a:xfrm>
        </p:grpSpPr>
        <p:sp>
          <p:nvSpPr>
            <p:cNvPr id="10" name="object 10"/>
            <p:cNvSpPr/>
            <p:nvPr/>
          </p:nvSpPr>
          <p:spPr>
            <a:xfrm>
              <a:off x="12192317" y="8687523"/>
              <a:ext cx="641667" cy="592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97460" y="10065359"/>
              <a:ext cx="156260" cy="156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86577" y="8489264"/>
              <a:ext cx="2072575" cy="21116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91442" y="8487181"/>
              <a:ext cx="2068195" cy="2070100"/>
            </a:xfrm>
            <a:custGeom>
              <a:avLst/>
              <a:gdLst/>
              <a:ahLst/>
              <a:cxnLst/>
              <a:rect l="l" t="t" r="r" b="b"/>
              <a:pathLst>
                <a:path w="2068194" h="2070100">
                  <a:moveTo>
                    <a:pt x="767105" y="1612557"/>
                  </a:moveTo>
                  <a:lnTo>
                    <a:pt x="688987" y="1534439"/>
                  </a:lnTo>
                  <a:lnTo>
                    <a:pt x="610857" y="1612557"/>
                  </a:lnTo>
                  <a:lnTo>
                    <a:pt x="688987" y="1690674"/>
                  </a:lnTo>
                  <a:lnTo>
                    <a:pt x="767105" y="1612557"/>
                  </a:lnTo>
                  <a:close/>
                </a:path>
                <a:path w="2068194" h="2070100">
                  <a:moveTo>
                    <a:pt x="847344" y="288798"/>
                  </a:moveTo>
                  <a:lnTo>
                    <a:pt x="715149" y="156603"/>
                  </a:lnTo>
                  <a:lnTo>
                    <a:pt x="582955" y="288798"/>
                  </a:lnTo>
                  <a:lnTo>
                    <a:pt x="715149" y="420992"/>
                  </a:lnTo>
                  <a:lnTo>
                    <a:pt x="847344" y="288798"/>
                  </a:lnTo>
                  <a:close/>
                </a:path>
                <a:path w="2068194" h="2070100">
                  <a:moveTo>
                    <a:pt x="2067839" y="921931"/>
                  </a:moveTo>
                  <a:lnTo>
                    <a:pt x="1821014" y="675119"/>
                  </a:lnTo>
                  <a:lnTo>
                    <a:pt x="2011730" y="484390"/>
                  </a:lnTo>
                  <a:lnTo>
                    <a:pt x="1527327" y="0"/>
                  </a:lnTo>
                  <a:lnTo>
                    <a:pt x="1042936" y="484390"/>
                  </a:lnTo>
                  <a:lnTo>
                    <a:pt x="866940" y="308394"/>
                  </a:lnTo>
                  <a:lnTo>
                    <a:pt x="646544" y="528789"/>
                  </a:lnTo>
                  <a:lnTo>
                    <a:pt x="426135" y="308394"/>
                  </a:lnTo>
                  <a:lnTo>
                    <a:pt x="205740" y="528789"/>
                  </a:lnTo>
                  <a:lnTo>
                    <a:pt x="426135" y="749198"/>
                  </a:lnTo>
                  <a:lnTo>
                    <a:pt x="206552" y="968794"/>
                  </a:lnTo>
                  <a:lnTo>
                    <a:pt x="236702" y="998931"/>
                  </a:lnTo>
                  <a:lnTo>
                    <a:pt x="0" y="1235633"/>
                  </a:lnTo>
                  <a:lnTo>
                    <a:pt x="236702" y="1472336"/>
                  </a:lnTo>
                  <a:lnTo>
                    <a:pt x="473392" y="1235633"/>
                  </a:lnTo>
                  <a:lnTo>
                    <a:pt x="866940" y="1629181"/>
                  </a:lnTo>
                  <a:lnTo>
                    <a:pt x="773239" y="1722882"/>
                  </a:lnTo>
                  <a:lnTo>
                    <a:pt x="1120343" y="2069985"/>
                  </a:lnTo>
                  <a:lnTo>
                    <a:pt x="1467446" y="1722882"/>
                  </a:lnTo>
                  <a:lnTo>
                    <a:pt x="1574190" y="1829625"/>
                  </a:lnTo>
                  <a:lnTo>
                    <a:pt x="1680921" y="1722882"/>
                  </a:lnTo>
                  <a:lnTo>
                    <a:pt x="2028024" y="1375778"/>
                  </a:lnTo>
                  <a:lnTo>
                    <a:pt x="1887880" y="1235633"/>
                  </a:lnTo>
                  <a:lnTo>
                    <a:pt x="1821002" y="1168768"/>
                  </a:lnTo>
                  <a:lnTo>
                    <a:pt x="2067839" y="9219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64630" y="9862958"/>
              <a:ext cx="694690" cy="694690"/>
            </a:xfrm>
            <a:custGeom>
              <a:avLst/>
              <a:gdLst/>
              <a:ahLst/>
              <a:cxnLst/>
              <a:rect l="l" t="t" r="r" b="b"/>
              <a:pathLst>
                <a:path w="694690" h="694690">
                  <a:moveTo>
                    <a:pt x="347103" y="0"/>
                  </a:moveTo>
                  <a:lnTo>
                    <a:pt x="0" y="347103"/>
                  </a:lnTo>
                  <a:lnTo>
                    <a:pt x="347103" y="694207"/>
                  </a:lnTo>
                  <a:lnTo>
                    <a:pt x="694207" y="347103"/>
                  </a:lnTo>
                  <a:lnTo>
                    <a:pt x="347103" y="0"/>
                  </a:lnTo>
                  <a:close/>
                </a:path>
              </a:pathLst>
            </a:custGeom>
            <a:solidFill>
              <a:srgbClr val="6F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97181" y="8795575"/>
              <a:ext cx="441325" cy="441325"/>
            </a:xfrm>
            <a:custGeom>
              <a:avLst/>
              <a:gdLst/>
              <a:ahLst/>
              <a:cxnLst/>
              <a:rect l="l" t="t" r="r" b="b"/>
              <a:pathLst>
                <a:path w="441325" h="441325">
                  <a:moveTo>
                    <a:pt x="220395" y="0"/>
                  </a:moveTo>
                  <a:lnTo>
                    <a:pt x="0" y="220395"/>
                  </a:lnTo>
                  <a:lnTo>
                    <a:pt x="220395" y="440804"/>
                  </a:lnTo>
                  <a:lnTo>
                    <a:pt x="440804" y="220395"/>
                  </a:lnTo>
                  <a:lnTo>
                    <a:pt x="220395" y="0"/>
                  </a:lnTo>
                  <a:close/>
                </a:path>
              </a:pathLst>
            </a:custGeom>
            <a:solidFill>
              <a:srgbClr val="86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97995" y="8643784"/>
              <a:ext cx="1320800" cy="1534160"/>
            </a:xfrm>
            <a:custGeom>
              <a:avLst/>
              <a:gdLst/>
              <a:ahLst/>
              <a:cxnLst/>
              <a:rect l="l" t="t" r="r" b="b"/>
              <a:pathLst>
                <a:path w="1320800" h="1534159">
                  <a:moveTo>
                    <a:pt x="560565" y="1455966"/>
                  </a:moveTo>
                  <a:lnTo>
                    <a:pt x="482447" y="1377835"/>
                  </a:lnTo>
                  <a:lnTo>
                    <a:pt x="404329" y="1455966"/>
                  </a:lnTo>
                  <a:lnTo>
                    <a:pt x="482447" y="1534083"/>
                  </a:lnTo>
                  <a:lnTo>
                    <a:pt x="560565" y="1455966"/>
                  </a:lnTo>
                  <a:close/>
                </a:path>
                <a:path w="1320800" h="1534159">
                  <a:moveTo>
                    <a:pt x="640803" y="132194"/>
                  </a:moveTo>
                  <a:lnTo>
                    <a:pt x="508609" y="0"/>
                  </a:lnTo>
                  <a:lnTo>
                    <a:pt x="376415" y="132194"/>
                  </a:lnTo>
                  <a:lnTo>
                    <a:pt x="508609" y="264388"/>
                  </a:lnTo>
                  <a:lnTo>
                    <a:pt x="640803" y="132194"/>
                  </a:lnTo>
                  <a:close/>
                </a:path>
                <a:path w="1320800" h="1534159">
                  <a:moveTo>
                    <a:pt x="1320787" y="812190"/>
                  </a:moveTo>
                  <a:lnTo>
                    <a:pt x="660387" y="151803"/>
                  </a:lnTo>
                  <a:lnTo>
                    <a:pt x="0" y="812190"/>
                  </a:lnTo>
                  <a:lnTo>
                    <a:pt x="660387" y="1472577"/>
                  </a:lnTo>
                  <a:lnTo>
                    <a:pt x="1320787" y="812190"/>
                  </a:lnTo>
                  <a:close/>
                </a:path>
              </a:pathLst>
            </a:custGeom>
            <a:solidFill>
              <a:srgbClr val="FCD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034378" y="8487181"/>
              <a:ext cx="969010" cy="969010"/>
            </a:xfrm>
            <a:custGeom>
              <a:avLst/>
              <a:gdLst/>
              <a:ahLst/>
              <a:cxnLst/>
              <a:rect l="l" t="t" r="r" b="b"/>
              <a:pathLst>
                <a:path w="969009" h="969009">
                  <a:moveTo>
                    <a:pt x="484390" y="0"/>
                  </a:moveTo>
                  <a:lnTo>
                    <a:pt x="0" y="484390"/>
                  </a:lnTo>
                  <a:lnTo>
                    <a:pt x="484390" y="968794"/>
                  </a:lnTo>
                  <a:lnTo>
                    <a:pt x="968794" y="484390"/>
                  </a:lnTo>
                  <a:lnTo>
                    <a:pt x="484390" y="0"/>
                  </a:lnTo>
                  <a:close/>
                </a:path>
              </a:pathLst>
            </a:custGeom>
            <a:solidFill>
              <a:srgbClr val="86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111797" y="9409114"/>
              <a:ext cx="908050" cy="908050"/>
            </a:xfrm>
            <a:custGeom>
              <a:avLst/>
              <a:gdLst/>
              <a:ahLst/>
              <a:cxnLst/>
              <a:rect l="l" t="t" r="r" b="b"/>
              <a:pathLst>
                <a:path w="908050" h="908050">
                  <a:moveTo>
                    <a:pt x="453834" y="0"/>
                  </a:moveTo>
                  <a:lnTo>
                    <a:pt x="0" y="453847"/>
                  </a:lnTo>
                  <a:lnTo>
                    <a:pt x="453834" y="907694"/>
                  </a:lnTo>
                  <a:lnTo>
                    <a:pt x="907681" y="453847"/>
                  </a:lnTo>
                  <a:lnTo>
                    <a:pt x="453834" y="0"/>
                  </a:lnTo>
                  <a:close/>
                </a:path>
              </a:pathLst>
            </a:custGeom>
            <a:solidFill>
              <a:srgbClr val="D2A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14137" y="9175940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5">
                  <a:moveTo>
                    <a:pt x="167678" y="0"/>
                  </a:moveTo>
                  <a:lnTo>
                    <a:pt x="0" y="167678"/>
                  </a:lnTo>
                  <a:lnTo>
                    <a:pt x="167678" y="335356"/>
                  </a:lnTo>
                  <a:lnTo>
                    <a:pt x="335356" y="167678"/>
                  </a:lnTo>
                  <a:lnTo>
                    <a:pt x="167678" y="0"/>
                  </a:lnTo>
                  <a:close/>
                </a:path>
              </a:pathLst>
            </a:custGeom>
            <a:solidFill>
              <a:srgbClr val="6F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23989" y="8520163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>
                  <a:moveTo>
                    <a:pt x="88125" y="0"/>
                  </a:moveTo>
                  <a:lnTo>
                    <a:pt x="0" y="88137"/>
                  </a:lnTo>
                  <a:lnTo>
                    <a:pt x="88125" y="176263"/>
                  </a:lnTo>
                  <a:lnTo>
                    <a:pt x="176250" y="88137"/>
                  </a:lnTo>
                  <a:lnTo>
                    <a:pt x="88125" y="0"/>
                  </a:lnTo>
                  <a:close/>
                </a:path>
              </a:pathLst>
            </a:custGeom>
            <a:solidFill>
              <a:srgbClr val="D2A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65670" y="9162262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246849" y="0"/>
                  </a:moveTo>
                  <a:lnTo>
                    <a:pt x="0" y="246849"/>
                  </a:lnTo>
                  <a:lnTo>
                    <a:pt x="246849" y="493699"/>
                  </a:lnTo>
                  <a:lnTo>
                    <a:pt x="493699" y="246849"/>
                  </a:lnTo>
                  <a:lnTo>
                    <a:pt x="246849" y="0"/>
                  </a:lnTo>
                  <a:close/>
                </a:path>
              </a:pathLst>
            </a:custGeom>
            <a:solidFill>
              <a:srgbClr val="6F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91441" y="9486112"/>
              <a:ext cx="473709" cy="473709"/>
            </a:xfrm>
            <a:custGeom>
              <a:avLst/>
              <a:gdLst/>
              <a:ahLst/>
              <a:cxnLst/>
              <a:rect l="l" t="t" r="r" b="b"/>
              <a:pathLst>
                <a:path w="473709" h="473709">
                  <a:moveTo>
                    <a:pt x="236702" y="0"/>
                  </a:moveTo>
                  <a:lnTo>
                    <a:pt x="0" y="236702"/>
                  </a:lnTo>
                  <a:lnTo>
                    <a:pt x="236702" y="473405"/>
                  </a:lnTo>
                  <a:lnTo>
                    <a:pt x="473405" y="236702"/>
                  </a:lnTo>
                  <a:lnTo>
                    <a:pt x="236702" y="0"/>
                  </a:lnTo>
                  <a:close/>
                </a:path>
              </a:pathLst>
            </a:custGeom>
            <a:solidFill>
              <a:srgbClr val="D2A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24" name="object 24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97444" y="2204085"/>
            <a:ext cx="2960370" cy="2966085"/>
          </a:xfrm>
          <a:prstGeom prst="rect">
            <a:avLst/>
          </a:prstGeom>
          <a:solidFill>
            <a:srgbClr val="FCD8A1"/>
          </a:solidFill>
        </p:spPr>
        <p:txBody>
          <a:bodyPr vert="horz" wrap="square" lIns="0" tIns="0" rIns="0" bIns="0" rtlCol="0">
            <a:spAutoFit/>
          </a:bodyPr>
          <a:lstStyle/>
          <a:p>
            <a:pPr marL="951230">
              <a:lnSpc>
                <a:spcPts val="23350"/>
              </a:lnSpc>
            </a:pPr>
            <a:r>
              <a:rPr sz="20650" b="1" spc="-6305" dirty="0">
                <a:solidFill>
                  <a:srgbClr val="FAAF40"/>
                </a:solidFill>
                <a:latin typeface="Verdana"/>
                <a:cs typeface="Verdana"/>
              </a:rPr>
              <a:t>1</a:t>
            </a:r>
            <a:endParaRPr sz="2065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32314" y="2661767"/>
            <a:ext cx="6908165" cy="7601584"/>
            <a:chOff x="8332314" y="2661767"/>
            <a:chExt cx="6908165" cy="7601584"/>
          </a:xfrm>
        </p:grpSpPr>
        <p:sp>
          <p:nvSpPr>
            <p:cNvPr id="3" name="object 3"/>
            <p:cNvSpPr/>
            <p:nvPr/>
          </p:nvSpPr>
          <p:spPr>
            <a:xfrm>
              <a:off x="8332314" y="2661767"/>
              <a:ext cx="6907672" cy="76013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18104" y="4590358"/>
              <a:ext cx="83811" cy="838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93298" y="3269017"/>
              <a:ext cx="83808" cy="83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7979" y="7201865"/>
              <a:ext cx="251955" cy="2519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12428" y="2688903"/>
              <a:ext cx="6227560" cy="68202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62154" y="9814039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263525" h="263525">
                  <a:moveTo>
                    <a:pt x="263245" y="146532"/>
                  </a:moveTo>
                  <a:lnTo>
                    <a:pt x="247650" y="69138"/>
                  </a:lnTo>
                  <a:lnTo>
                    <a:pt x="171284" y="62014"/>
                  </a:lnTo>
                  <a:lnTo>
                    <a:pt x="146138" y="0"/>
                  </a:lnTo>
                  <a:lnTo>
                    <a:pt x="68745" y="15595"/>
                  </a:lnTo>
                  <a:lnTo>
                    <a:pt x="66738" y="84289"/>
                  </a:lnTo>
                  <a:lnTo>
                    <a:pt x="0" y="119049"/>
                  </a:lnTo>
                  <a:lnTo>
                    <a:pt x="15595" y="196443"/>
                  </a:lnTo>
                  <a:lnTo>
                    <a:pt x="90817" y="201320"/>
                  </a:lnTo>
                  <a:lnTo>
                    <a:pt x="118656" y="263245"/>
                  </a:lnTo>
                  <a:lnTo>
                    <a:pt x="196049" y="247650"/>
                  </a:lnTo>
                  <a:lnTo>
                    <a:pt x="195135" y="182003"/>
                  </a:lnTo>
                  <a:lnTo>
                    <a:pt x="263245" y="146532"/>
                  </a:lnTo>
                  <a:close/>
                </a:path>
              </a:pathLst>
            </a:custGeom>
            <a:solidFill>
              <a:srgbClr val="00E3D3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52095" y="394564"/>
            <a:ext cx="1152525" cy="1103630"/>
            <a:chOff x="752095" y="394564"/>
            <a:chExt cx="1152525" cy="1103630"/>
          </a:xfrm>
        </p:grpSpPr>
        <p:sp>
          <p:nvSpPr>
            <p:cNvPr id="10" name="object 10"/>
            <p:cNvSpPr/>
            <p:nvPr/>
          </p:nvSpPr>
          <p:spPr>
            <a:xfrm>
              <a:off x="752095" y="394564"/>
              <a:ext cx="1152142" cy="11034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000" y="468007"/>
              <a:ext cx="932815" cy="891540"/>
            </a:xfrm>
            <a:custGeom>
              <a:avLst/>
              <a:gdLst/>
              <a:ahLst/>
              <a:cxnLst/>
              <a:rect l="l" t="t" r="r" b="b"/>
              <a:pathLst>
                <a:path w="932814" h="891540">
                  <a:moveTo>
                    <a:pt x="932510" y="0"/>
                  </a:moveTo>
                  <a:lnTo>
                    <a:pt x="0" y="0"/>
                  </a:lnTo>
                  <a:lnTo>
                    <a:pt x="0" y="890981"/>
                  </a:lnTo>
                  <a:lnTo>
                    <a:pt x="932510" y="890981"/>
                  </a:lnTo>
                  <a:lnTo>
                    <a:pt x="932510" y="0"/>
                  </a:lnTo>
                  <a:close/>
                </a:path>
              </a:pathLst>
            </a:custGeom>
            <a:solidFill>
              <a:srgbClr val="FCD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67598" y="693762"/>
            <a:ext cx="12683490" cy="995680"/>
            <a:chOff x="1667598" y="693762"/>
            <a:chExt cx="12683490" cy="995680"/>
          </a:xfrm>
        </p:grpSpPr>
        <p:sp>
          <p:nvSpPr>
            <p:cNvPr id="13" name="object 13"/>
            <p:cNvSpPr/>
            <p:nvPr/>
          </p:nvSpPr>
          <p:spPr>
            <a:xfrm>
              <a:off x="2109330" y="717638"/>
              <a:ext cx="12238990" cy="698500"/>
            </a:xfrm>
            <a:custGeom>
              <a:avLst/>
              <a:gdLst/>
              <a:ahLst/>
              <a:cxnLst/>
              <a:rect l="l" t="t" r="r" b="b"/>
              <a:pathLst>
                <a:path w="12238990" h="698500">
                  <a:moveTo>
                    <a:pt x="12238494" y="697966"/>
                  </a:moveTo>
                  <a:lnTo>
                    <a:pt x="1020711" y="697966"/>
                  </a:lnTo>
                  <a:lnTo>
                    <a:pt x="1020711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46464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6648" y="693762"/>
              <a:ext cx="12264390" cy="742950"/>
            </a:xfrm>
            <a:custGeom>
              <a:avLst/>
              <a:gdLst/>
              <a:ahLst/>
              <a:cxnLst/>
              <a:rect l="l" t="t" r="r" b="b"/>
              <a:pathLst>
                <a:path w="12264390" h="742950">
                  <a:moveTo>
                    <a:pt x="47752" y="23876"/>
                  </a:moveTo>
                  <a:lnTo>
                    <a:pt x="45872" y="14592"/>
                  </a:lnTo>
                  <a:lnTo>
                    <a:pt x="40754" y="6997"/>
                  </a:lnTo>
                  <a:lnTo>
                    <a:pt x="33159" y="1879"/>
                  </a:lnTo>
                  <a:lnTo>
                    <a:pt x="23876" y="0"/>
                  </a:lnTo>
                  <a:lnTo>
                    <a:pt x="14579" y="1879"/>
                  </a:lnTo>
                  <a:lnTo>
                    <a:pt x="6985" y="6997"/>
                  </a:lnTo>
                  <a:lnTo>
                    <a:pt x="1866" y="14592"/>
                  </a:lnTo>
                  <a:lnTo>
                    <a:pt x="0" y="23876"/>
                  </a:lnTo>
                  <a:lnTo>
                    <a:pt x="1866" y="33172"/>
                  </a:lnTo>
                  <a:lnTo>
                    <a:pt x="6985" y="40767"/>
                  </a:lnTo>
                  <a:lnTo>
                    <a:pt x="14579" y="45885"/>
                  </a:lnTo>
                  <a:lnTo>
                    <a:pt x="23876" y="47752"/>
                  </a:lnTo>
                  <a:lnTo>
                    <a:pt x="33159" y="45885"/>
                  </a:lnTo>
                  <a:lnTo>
                    <a:pt x="40754" y="40767"/>
                  </a:lnTo>
                  <a:lnTo>
                    <a:pt x="45872" y="33172"/>
                  </a:lnTo>
                  <a:lnTo>
                    <a:pt x="47752" y="23876"/>
                  </a:lnTo>
                  <a:close/>
                </a:path>
                <a:path w="12264390" h="742950">
                  <a:moveTo>
                    <a:pt x="12264352" y="701192"/>
                  </a:moveTo>
                  <a:lnTo>
                    <a:pt x="12258002" y="701192"/>
                  </a:lnTo>
                  <a:lnTo>
                    <a:pt x="12258002" y="742480"/>
                  </a:lnTo>
                  <a:lnTo>
                    <a:pt x="12264352" y="742480"/>
                  </a:lnTo>
                  <a:lnTo>
                    <a:pt x="12264352" y="701192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09761" y="468397"/>
            <a:ext cx="31051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70" dirty="0"/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99132" y="1063299"/>
            <a:ext cx="3492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61351" y="998105"/>
            <a:ext cx="717209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993" y="1784756"/>
            <a:ext cx="8509635" cy="421195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4300" b="1" spc="-50" dirty="0">
                <a:solidFill>
                  <a:srgbClr val="FAAF40"/>
                </a:solidFill>
                <a:latin typeface="Verdana"/>
                <a:cs typeface="Verdana"/>
              </a:rPr>
              <a:t>СТАЛЕ</a:t>
            </a:r>
            <a:r>
              <a:rPr sz="4300" b="1" spc="-229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sz="4300" b="1" spc="-80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43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165"/>
              </a:spcBef>
            </a:pPr>
            <a:r>
              <a:rPr sz="3500" spc="-480" dirty="0">
                <a:solidFill>
                  <a:srgbClr val="464646"/>
                </a:solidFill>
                <a:latin typeface="Verdana"/>
                <a:cs typeface="Verdana"/>
              </a:rPr>
              <a:t>– </a:t>
            </a:r>
            <a:r>
              <a:rPr sz="3500" spc="135" dirty="0">
                <a:solidFill>
                  <a:srgbClr val="464646"/>
                </a:solidFill>
                <a:latin typeface="Verdana"/>
                <a:cs typeface="Verdana"/>
              </a:rPr>
              <a:t>це </a:t>
            </a:r>
            <a:r>
              <a:rPr sz="3500" spc="95" dirty="0">
                <a:solidFill>
                  <a:srgbClr val="464646"/>
                </a:solidFill>
                <a:latin typeface="Verdana"/>
                <a:cs typeface="Verdana"/>
              </a:rPr>
              <a:t>використання </a:t>
            </a:r>
            <a:r>
              <a:rPr sz="3500" spc="50" dirty="0">
                <a:solidFill>
                  <a:srgbClr val="464646"/>
                </a:solidFill>
                <a:latin typeface="Verdana"/>
                <a:cs typeface="Verdana"/>
              </a:rPr>
              <a:t>товарів </a:t>
            </a:r>
            <a:r>
              <a:rPr sz="3500" spc="3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sz="3500" spc="-40" dirty="0">
                <a:solidFill>
                  <a:srgbClr val="464646"/>
                </a:solidFill>
                <a:latin typeface="Verdana"/>
                <a:cs typeface="Verdana"/>
              </a:rPr>
              <a:t>послуг,  </a:t>
            </a:r>
            <a:r>
              <a:rPr sz="3500" spc="150" dirty="0">
                <a:solidFill>
                  <a:srgbClr val="464646"/>
                </a:solidFill>
                <a:latin typeface="Verdana"/>
                <a:cs typeface="Verdana"/>
              </a:rPr>
              <a:t>що</a:t>
            </a:r>
            <a:r>
              <a:rPr sz="3500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60" dirty="0">
                <a:solidFill>
                  <a:srgbClr val="464646"/>
                </a:solidFill>
                <a:latin typeface="Verdana"/>
                <a:cs typeface="Verdana"/>
              </a:rPr>
              <a:t>задовольняють</a:t>
            </a:r>
            <a:r>
              <a:rPr sz="3500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10" dirty="0">
                <a:solidFill>
                  <a:srgbClr val="464646"/>
                </a:solidFill>
                <a:latin typeface="Verdana"/>
                <a:cs typeface="Verdana"/>
              </a:rPr>
              <a:t>основні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20" dirty="0">
                <a:solidFill>
                  <a:srgbClr val="464646"/>
                </a:solidFill>
                <a:latin typeface="Verdana"/>
                <a:cs typeface="Verdana"/>
              </a:rPr>
              <a:t>потреби  </a:t>
            </a:r>
            <a:r>
              <a:rPr sz="3500" spc="140" dirty="0">
                <a:solidFill>
                  <a:srgbClr val="464646"/>
                </a:solidFill>
                <a:latin typeface="Verdana"/>
                <a:cs typeface="Verdana"/>
              </a:rPr>
              <a:t>людини </a:t>
            </a:r>
            <a:r>
              <a:rPr sz="3500" spc="75" dirty="0">
                <a:solidFill>
                  <a:srgbClr val="464646"/>
                </a:solidFill>
                <a:latin typeface="Verdana"/>
                <a:cs typeface="Verdana"/>
              </a:rPr>
              <a:t>підвищують </a:t>
            </a:r>
            <a:r>
              <a:rPr sz="3500" spc="30" dirty="0">
                <a:solidFill>
                  <a:srgbClr val="464646"/>
                </a:solidFill>
                <a:latin typeface="Verdana"/>
                <a:cs typeface="Verdana"/>
              </a:rPr>
              <a:t>якість </a:t>
            </a:r>
            <a:r>
              <a:rPr sz="3500" spc="15" dirty="0">
                <a:solidFill>
                  <a:srgbClr val="464646"/>
                </a:solidFill>
                <a:latin typeface="Verdana"/>
                <a:cs typeface="Verdana"/>
              </a:rPr>
              <a:t>її </a:t>
            </a:r>
            <a:r>
              <a:rPr sz="3500" spc="75" dirty="0">
                <a:solidFill>
                  <a:srgbClr val="464646"/>
                </a:solidFill>
                <a:latin typeface="Verdana"/>
                <a:cs typeface="Verdana"/>
              </a:rPr>
              <a:t>життя </a:t>
            </a:r>
            <a:r>
              <a:rPr sz="3500" spc="75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sz="3500" b="1" i="1" spc="-105" dirty="0">
                <a:solidFill>
                  <a:srgbClr val="FAAF40"/>
                </a:solidFill>
                <a:latin typeface="Verdana"/>
                <a:cs typeface="Verdana"/>
              </a:rPr>
              <a:t>Але: </a:t>
            </a:r>
            <a:r>
              <a:rPr sz="3500" spc="120" dirty="0">
                <a:solidFill>
                  <a:srgbClr val="464646"/>
                </a:solidFill>
                <a:latin typeface="Verdana"/>
                <a:cs typeface="Verdana"/>
              </a:rPr>
              <a:t>мінімально </a:t>
            </a:r>
            <a:r>
              <a:rPr sz="3500" spc="65" dirty="0">
                <a:solidFill>
                  <a:srgbClr val="464646"/>
                </a:solidFill>
                <a:latin typeface="Verdana"/>
                <a:cs typeface="Verdana"/>
              </a:rPr>
              <a:t>використовують  </a:t>
            </a:r>
            <a:r>
              <a:rPr sz="3500" spc="150" dirty="0">
                <a:solidFill>
                  <a:srgbClr val="464646"/>
                </a:solidFill>
                <a:latin typeface="Verdana"/>
                <a:cs typeface="Verdana"/>
              </a:rPr>
              <a:t>природні </a:t>
            </a:r>
            <a:r>
              <a:rPr sz="3500" spc="130" dirty="0">
                <a:solidFill>
                  <a:srgbClr val="464646"/>
                </a:solidFill>
                <a:latin typeface="Verdana"/>
                <a:cs typeface="Verdana"/>
              </a:rPr>
              <a:t>ресурси </a:t>
            </a:r>
            <a:r>
              <a:rPr sz="3500" spc="-30" dirty="0">
                <a:solidFill>
                  <a:srgbClr val="464646"/>
                </a:solidFill>
                <a:latin typeface="Verdana"/>
                <a:cs typeface="Verdana"/>
              </a:rPr>
              <a:t>та </a:t>
            </a:r>
            <a:r>
              <a:rPr sz="3500" spc="155" dirty="0">
                <a:solidFill>
                  <a:srgbClr val="464646"/>
                </a:solidFill>
                <a:latin typeface="Verdana"/>
                <a:cs typeface="Verdana"/>
              </a:rPr>
              <a:t>найменше  </a:t>
            </a:r>
            <a:r>
              <a:rPr sz="3500" spc="65" dirty="0">
                <a:solidFill>
                  <a:srgbClr val="464646"/>
                </a:solidFill>
                <a:latin typeface="Verdana"/>
                <a:cs typeface="Verdana"/>
              </a:rPr>
              <a:t>шкодять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14" dirty="0">
                <a:solidFill>
                  <a:srgbClr val="464646"/>
                </a:solidFill>
                <a:latin typeface="Verdana"/>
                <a:cs typeface="Verdana"/>
              </a:rPr>
              <a:t>людині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30" dirty="0">
                <a:solidFill>
                  <a:srgbClr val="464646"/>
                </a:solidFill>
                <a:latin typeface="Verdana"/>
                <a:cs typeface="Verdana"/>
              </a:rPr>
              <a:t>і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80" dirty="0">
                <a:solidFill>
                  <a:srgbClr val="464646"/>
                </a:solidFill>
                <a:latin typeface="Verdana"/>
                <a:cs typeface="Verdana"/>
              </a:rPr>
              <a:t>довкіллю</a:t>
            </a:r>
            <a:endParaRPr sz="35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73125" y="6516547"/>
            <a:ext cx="2131060" cy="2131060"/>
            <a:chOff x="773125" y="6516547"/>
            <a:chExt cx="2131060" cy="2131060"/>
          </a:xfrm>
        </p:grpSpPr>
        <p:sp>
          <p:nvSpPr>
            <p:cNvPr id="22" name="object 22"/>
            <p:cNvSpPr/>
            <p:nvPr/>
          </p:nvSpPr>
          <p:spPr>
            <a:xfrm>
              <a:off x="773125" y="6516547"/>
              <a:ext cx="2131060" cy="2131060"/>
            </a:xfrm>
            <a:custGeom>
              <a:avLst/>
              <a:gdLst/>
              <a:ahLst/>
              <a:cxnLst/>
              <a:rect l="l" t="t" r="r" b="b"/>
              <a:pathLst>
                <a:path w="2131060" h="2131059">
                  <a:moveTo>
                    <a:pt x="2130818" y="0"/>
                  </a:moveTo>
                  <a:lnTo>
                    <a:pt x="0" y="0"/>
                  </a:lnTo>
                  <a:lnTo>
                    <a:pt x="0" y="2130996"/>
                  </a:lnTo>
                  <a:lnTo>
                    <a:pt x="2130818" y="2130996"/>
                  </a:lnTo>
                  <a:lnTo>
                    <a:pt x="2130818" y="0"/>
                  </a:lnTo>
                  <a:close/>
                </a:path>
              </a:pathLst>
            </a:custGeom>
            <a:solidFill>
              <a:srgbClr val="BE8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4478" y="6690728"/>
              <a:ext cx="1612900" cy="1624330"/>
            </a:xfrm>
            <a:custGeom>
              <a:avLst/>
              <a:gdLst/>
              <a:ahLst/>
              <a:cxnLst/>
              <a:rect l="l" t="t" r="r" b="b"/>
              <a:pathLst>
                <a:path w="1612900" h="1624329">
                  <a:moveTo>
                    <a:pt x="124231" y="5080"/>
                  </a:moveTo>
                  <a:lnTo>
                    <a:pt x="66484" y="5080"/>
                  </a:lnTo>
                  <a:lnTo>
                    <a:pt x="0" y="83007"/>
                  </a:lnTo>
                  <a:lnTo>
                    <a:pt x="0" y="158445"/>
                  </a:lnTo>
                  <a:lnTo>
                    <a:pt x="635" y="158445"/>
                  </a:lnTo>
                  <a:lnTo>
                    <a:pt x="51333" y="105829"/>
                  </a:lnTo>
                  <a:lnTo>
                    <a:pt x="51993" y="105829"/>
                  </a:lnTo>
                  <a:lnTo>
                    <a:pt x="51993" y="434746"/>
                  </a:lnTo>
                  <a:lnTo>
                    <a:pt x="124231" y="434746"/>
                  </a:lnTo>
                  <a:lnTo>
                    <a:pt x="124231" y="5080"/>
                  </a:lnTo>
                  <a:close/>
                </a:path>
                <a:path w="1612900" h="1624329">
                  <a:moveTo>
                    <a:pt x="357390" y="90678"/>
                  </a:moveTo>
                  <a:lnTo>
                    <a:pt x="351739" y="50571"/>
                  </a:lnTo>
                  <a:lnTo>
                    <a:pt x="334441" y="22275"/>
                  </a:lnTo>
                  <a:lnTo>
                    <a:pt x="305015" y="5524"/>
                  </a:lnTo>
                  <a:lnTo>
                    <a:pt x="262966" y="0"/>
                  </a:lnTo>
                  <a:lnTo>
                    <a:pt x="221272" y="6197"/>
                  </a:lnTo>
                  <a:lnTo>
                    <a:pt x="191350" y="24345"/>
                  </a:lnTo>
                  <a:lnTo>
                    <a:pt x="173316" y="53771"/>
                  </a:lnTo>
                  <a:lnTo>
                    <a:pt x="167284" y="93827"/>
                  </a:lnTo>
                  <a:lnTo>
                    <a:pt x="167284" y="145757"/>
                  </a:lnTo>
                  <a:lnTo>
                    <a:pt x="233172" y="145757"/>
                  </a:lnTo>
                  <a:lnTo>
                    <a:pt x="233172" y="91909"/>
                  </a:lnTo>
                  <a:lnTo>
                    <a:pt x="235407" y="75717"/>
                  </a:lnTo>
                  <a:lnTo>
                    <a:pt x="241439" y="65392"/>
                  </a:lnTo>
                  <a:lnTo>
                    <a:pt x="250317" y="59931"/>
                  </a:lnTo>
                  <a:lnTo>
                    <a:pt x="261086" y="58331"/>
                  </a:lnTo>
                  <a:lnTo>
                    <a:pt x="271018" y="59639"/>
                  </a:lnTo>
                  <a:lnTo>
                    <a:pt x="279298" y="64516"/>
                  </a:lnTo>
                  <a:lnTo>
                    <a:pt x="284975" y="74383"/>
                  </a:lnTo>
                  <a:lnTo>
                    <a:pt x="287070" y="90678"/>
                  </a:lnTo>
                  <a:lnTo>
                    <a:pt x="287070" y="126111"/>
                  </a:lnTo>
                  <a:lnTo>
                    <a:pt x="282549" y="167246"/>
                  </a:lnTo>
                  <a:lnTo>
                    <a:pt x="260426" y="200291"/>
                  </a:lnTo>
                  <a:lnTo>
                    <a:pt x="219875" y="243357"/>
                  </a:lnTo>
                  <a:lnTo>
                    <a:pt x="194894" y="272580"/>
                  </a:lnTo>
                  <a:lnTo>
                    <a:pt x="178219" y="299237"/>
                  </a:lnTo>
                  <a:lnTo>
                    <a:pt x="168897" y="325996"/>
                  </a:lnTo>
                  <a:lnTo>
                    <a:pt x="166001" y="355536"/>
                  </a:lnTo>
                  <a:lnTo>
                    <a:pt x="166001" y="434784"/>
                  </a:lnTo>
                  <a:lnTo>
                    <a:pt x="353618" y="434784"/>
                  </a:lnTo>
                  <a:lnTo>
                    <a:pt x="353618" y="375780"/>
                  </a:lnTo>
                  <a:lnTo>
                    <a:pt x="235051" y="375780"/>
                  </a:lnTo>
                  <a:lnTo>
                    <a:pt x="235051" y="355536"/>
                  </a:lnTo>
                  <a:lnTo>
                    <a:pt x="243370" y="317360"/>
                  </a:lnTo>
                  <a:lnTo>
                    <a:pt x="311746" y="240842"/>
                  </a:lnTo>
                  <a:lnTo>
                    <a:pt x="334670" y="213131"/>
                  </a:lnTo>
                  <a:lnTo>
                    <a:pt x="348602" y="187845"/>
                  </a:lnTo>
                  <a:lnTo>
                    <a:pt x="355523" y="161963"/>
                  </a:lnTo>
                  <a:lnTo>
                    <a:pt x="357390" y="132461"/>
                  </a:lnTo>
                  <a:lnTo>
                    <a:pt x="357390" y="90678"/>
                  </a:lnTo>
                  <a:close/>
                </a:path>
                <a:path w="1612900" h="1624329">
                  <a:moveTo>
                    <a:pt x="640473" y="130721"/>
                  </a:moveTo>
                  <a:lnTo>
                    <a:pt x="639330" y="117767"/>
                  </a:lnTo>
                  <a:lnTo>
                    <a:pt x="635914" y="107569"/>
                  </a:lnTo>
                  <a:lnTo>
                    <a:pt x="635736" y="107022"/>
                  </a:lnTo>
                  <a:lnTo>
                    <a:pt x="629361" y="98679"/>
                  </a:lnTo>
                  <a:lnTo>
                    <a:pt x="619925" y="92925"/>
                  </a:lnTo>
                  <a:lnTo>
                    <a:pt x="627888" y="87515"/>
                  </a:lnTo>
                  <a:lnTo>
                    <a:pt x="631583" y="82384"/>
                  </a:lnTo>
                  <a:lnTo>
                    <a:pt x="633425" y="79832"/>
                  </a:lnTo>
                  <a:lnTo>
                    <a:pt x="636663" y="69850"/>
                  </a:lnTo>
                  <a:lnTo>
                    <a:pt x="637717" y="57467"/>
                  </a:lnTo>
                  <a:lnTo>
                    <a:pt x="637717" y="51142"/>
                  </a:lnTo>
                  <a:lnTo>
                    <a:pt x="615289" y="13144"/>
                  </a:lnTo>
                  <a:lnTo>
                    <a:pt x="612889" y="12827"/>
                  </a:lnTo>
                  <a:lnTo>
                    <a:pt x="612889" y="128955"/>
                  </a:lnTo>
                  <a:lnTo>
                    <a:pt x="612889" y="157429"/>
                  </a:lnTo>
                  <a:lnTo>
                    <a:pt x="607910" y="161683"/>
                  </a:lnTo>
                  <a:lnTo>
                    <a:pt x="582790" y="161683"/>
                  </a:lnTo>
                  <a:lnTo>
                    <a:pt x="582790" y="107569"/>
                  </a:lnTo>
                  <a:lnTo>
                    <a:pt x="595071" y="107569"/>
                  </a:lnTo>
                  <a:lnTo>
                    <a:pt x="603148" y="108610"/>
                  </a:lnTo>
                  <a:lnTo>
                    <a:pt x="608685" y="112128"/>
                  </a:lnTo>
                  <a:lnTo>
                    <a:pt x="611873" y="118719"/>
                  </a:lnTo>
                  <a:lnTo>
                    <a:pt x="612889" y="128955"/>
                  </a:lnTo>
                  <a:lnTo>
                    <a:pt x="612889" y="12827"/>
                  </a:lnTo>
                  <a:lnTo>
                    <a:pt x="610108" y="12446"/>
                  </a:lnTo>
                  <a:lnTo>
                    <a:pt x="610108" y="41351"/>
                  </a:lnTo>
                  <a:lnTo>
                    <a:pt x="610108" y="77825"/>
                  </a:lnTo>
                  <a:lnTo>
                    <a:pt x="603872" y="82384"/>
                  </a:lnTo>
                  <a:lnTo>
                    <a:pt x="582790" y="82384"/>
                  </a:lnTo>
                  <a:lnTo>
                    <a:pt x="582790" y="35788"/>
                  </a:lnTo>
                  <a:lnTo>
                    <a:pt x="605878" y="35788"/>
                  </a:lnTo>
                  <a:lnTo>
                    <a:pt x="610108" y="41351"/>
                  </a:lnTo>
                  <a:lnTo>
                    <a:pt x="610108" y="12446"/>
                  </a:lnTo>
                  <a:lnTo>
                    <a:pt x="596836" y="10629"/>
                  </a:lnTo>
                  <a:lnTo>
                    <a:pt x="555244" y="10629"/>
                  </a:lnTo>
                  <a:lnTo>
                    <a:pt x="555244" y="186867"/>
                  </a:lnTo>
                  <a:lnTo>
                    <a:pt x="598601" y="186867"/>
                  </a:lnTo>
                  <a:lnTo>
                    <a:pt x="616775" y="184162"/>
                  </a:lnTo>
                  <a:lnTo>
                    <a:pt x="629881" y="176174"/>
                  </a:lnTo>
                  <a:lnTo>
                    <a:pt x="637806" y="163080"/>
                  </a:lnTo>
                  <a:lnTo>
                    <a:pt x="638009" y="161683"/>
                  </a:lnTo>
                  <a:lnTo>
                    <a:pt x="640473" y="145059"/>
                  </a:lnTo>
                  <a:lnTo>
                    <a:pt x="640473" y="130721"/>
                  </a:lnTo>
                  <a:close/>
                </a:path>
                <a:path w="1612900" h="1624329">
                  <a:moveTo>
                    <a:pt x="684644" y="10629"/>
                  </a:moveTo>
                  <a:lnTo>
                    <a:pt x="657059" y="10629"/>
                  </a:lnTo>
                  <a:lnTo>
                    <a:pt x="657059" y="186867"/>
                  </a:lnTo>
                  <a:lnTo>
                    <a:pt x="684644" y="186867"/>
                  </a:lnTo>
                  <a:lnTo>
                    <a:pt x="684644" y="10629"/>
                  </a:lnTo>
                  <a:close/>
                </a:path>
                <a:path w="1612900" h="1624329">
                  <a:moveTo>
                    <a:pt x="811707" y="162191"/>
                  </a:moveTo>
                  <a:lnTo>
                    <a:pt x="799731" y="162191"/>
                  </a:lnTo>
                  <a:lnTo>
                    <a:pt x="799731" y="35788"/>
                  </a:lnTo>
                  <a:lnTo>
                    <a:pt x="799731" y="10591"/>
                  </a:lnTo>
                  <a:lnTo>
                    <a:pt x="771601" y="10591"/>
                  </a:lnTo>
                  <a:lnTo>
                    <a:pt x="771601" y="35788"/>
                  </a:lnTo>
                  <a:lnTo>
                    <a:pt x="771601" y="162191"/>
                  </a:lnTo>
                  <a:lnTo>
                    <a:pt x="735520" y="162191"/>
                  </a:lnTo>
                  <a:lnTo>
                    <a:pt x="740016" y="157911"/>
                  </a:lnTo>
                  <a:lnTo>
                    <a:pt x="742530" y="152133"/>
                  </a:lnTo>
                  <a:lnTo>
                    <a:pt x="743305" y="138772"/>
                  </a:lnTo>
                  <a:lnTo>
                    <a:pt x="748309" y="35788"/>
                  </a:lnTo>
                  <a:lnTo>
                    <a:pt x="771601" y="35788"/>
                  </a:lnTo>
                  <a:lnTo>
                    <a:pt x="771601" y="10591"/>
                  </a:lnTo>
                  <a:lnTo>
                    <a:pt x="722464" y="10591"/>
                  </a:lnTo>
                  <a:lnTo>
                    <a:pt x="716229" y="139255"/>
                  </a:lnTo>
                  <a:lnTo>
                    <a:pt x="715695" y="149618"/>
                  </a:lnTo>
                  <a:lnTo>
                    <a:pt x="714197" y="156108"/>
                  </a:lnTo>
                  <a:lnTo>
                    <a:pt x="709434" y="162191"/>
                  </a:lnTo>
                  <a:lnTo>
                    <a:pt x="698652" y="162191"/>
                  </a:lnTo>
                  <a:lnTo>
                    <a:pt x="698652" y="210527"/>
                  </a:lnTo>
                  <a:lnTo>
                    <a:pt x="725487" y="210527"/>
                  </a:lnTo>
                  <a:lnTo>
                    <a:pt x="725487" y="186842"/>
                  </a:lnTo>
                  <a:lnTo>
                    <a:pt x="784390" y="186842"/>
                  </a:lnTo>
                  <a:lnTo>
                    <a:pt x="784390" y="210527"/>
                  </a:lnTo>
                  <a:lnTo>
                    <a:pt x="811707" y="210527"/>
                  </a:lnTo>
                  <a:lnTo>
                    <a:pt x="811707" y="186842"/>
                  </a:lnTo>
                  <a:lnTo>
                    <a:pt x="811707" y="162191"/>
                  </a:lnTo>
                  <a:close/>
                </a:path>
                <a:path w="1612900" h="1624329">
                  <a:moveTo>
                    <a:pt x="914006" y="10337"/>
                  </a:moveTo>
                  <a:lnTo>
                    <a:pt x="827011" y="10337"/>
                  </a:lnTo>
                  <a:lnTo>
                    <a:pt x="827011" y="35737"/>
                  </a:lnTo>
                  <a:lnTo>
                    <a:pt x="827011" y="186867"/>
                  </a:lnTo>
                  <a:lnTo>
                    <a:pt x="854621" y="186867"/>
                  </a:lnTo>
                  <a:lnTo>
                    <a:pt x="854621" y="35737"/>
                  </a:lnTo>
                  <a:lnTo>
                    <a:pt x="885913" y="35737"/>
                  </a:lnTo>
                  <a:lnTo>
                    <a:pt x="885913" y="186867"/>
                  </a:lnTo>
                  <a:lnTo>
                    <a:pt x="914006" y="186867"/>
                  </a:lnTo>
                  <a:lnTo>
                    <a:pt x="914006" y="35737"/>
                  </a:lnTo>
                  <a:lnTo>
                    <a:pt x="914006" y="10337"/>
                  </a:lnTo>
                  <a:close/>
                </a:path>
                <a:path w="1612900" h="1624329">
                  <a:moveTo>
                    <a:pt x="1015631" y="52908"/>
                  </a:moveTo>
                  <a:lnTo>
                    <a:pt x="991692" y="11582"/>
                  </a:lnTo>
                  <a:lnTo>
                    <a:pt x="988021" y="10985"/>
                  </a:lnTo>
                  <a:lnTo>
                    <a:pt x="988021" y="38569"/>
                  </a:lnTo>
                  <a:lnTo>
                    <a:pt x="988021" y="158889"/>
                  </a:lnTo>
                  <a:lnTo>
                    <a:pt x="982535" y="163652"/>
                  </a:lnTo>
                  <a:lnTo>
                    <a:pt x="964958" y="163652"/>
                  </a:lnTo>
                  <a:lnTo>
                    <a:pt x="959446" y="158889"/>
                  </a:lnTo>
                  <a:lnTo>
                    <a:pt x="959446" y="38569"/>
                  </a:lnTo>
                  <a:lnTo>
                    <a:pt x="964958" y="33769"/>
                  </a:lnTo>
                  <a:lnTo>
                    <a:pt x="982535" y="33769"/>
                  </a:lnTo>
                  <a:lnTo>
                    <a:pt x="988021" y="38569"/>
                  </a:lnTo>
                  <a:lnTo>
                    <a:pt x="988021" y="10985"/>
                  </a:lnTo>
                  <a:lnTo>
                    <a:pt x="942644" y="20193"/>
                  </a:lnTo>
                  <a:lnTo>
                    <a:pt x="931862" y="52908"/>
                  </a:lnTo>
                  <a:lnTo>
                    <a:pt x="931862" y="144513"/>
                  </a:lnTo>
                  <a:lnTo>
                    <a:pt x="934593" y="163360"/>
                  </a:lnTo>
                  <a:lnTo>
                    <a:pt x="942644" y="177279"/>
                  </a:lnTo>
                  <a:lnTo>
                    <a:pt x="955763" y="185915"/>
                  </a:lnTo>
                  <a:lnTo>
                    <a:pt x="973734" y="188874"/>
                  </a:lnTo>
                  <a:lnTo>
                    <a:pt x="991692" y="185915"/>
                  </a:lnTo>
                  <a:lnTo>
                    <a:pt x="1004836" y="177279"/>
                  </a:lnTo>
                  <a:lnTo>
                    <a:pt x="1012710" y="163652"/>
                  </a:lnTo>
                  <a:lnTo>
                    <a:pt x="1012888" y="163360"/>
                  </a:lnTo>
                  <a:lnTo>
                    <a:pt x="1015631" y="144513"/>
                  </a:lnTo>
                  <a:lnTo>
                    <a:pt x="1015631" y="52908"/>
                  </a:lnTo>
                  <a:close/>
                </a:path>
                <a:path w="1612900" h="1624329">
                  <a:moveTo>
                    <a:pt x="1118654" y="130721"/>
                  </a:moveTo>
                  <a:lnTo>
                    <a:pt x="1098105" y="92925"/>
                  </a:lnTo>
                  <a:lnTo>
                    <a:pt x="1106055" y="87515"/>
                  </a:lnTo>
                  <a:lnTo>
                    <a:pt x="1109751" y="82384"/>
                  </a:lnTo>
                  <a:lnTo>
                    <a:pt x="1111605" y="79832"/>
                  </a:lnTo>
                  <a:lnTo>
                    <a:pt x="1114844" y="69850"/>
                  </a:lnTo>
                  <a:lnTo>
                    <a:pt x="1115898" y="57467"/>
                  </a:lnTo>
                  <a:lnTo>
                    <a:pt x="1115898" y="51142"/>
                  </a:lnTo>
                  <a:lnTo>
                    <a:pt x="1113853" y="35788"/>
                  </a:lnTo>
                  <a:lnTo>
                    <a:pt x="1113536" y="33337"/>
                  </a:lnTo>
                  <a:lnTo>
                    <a:pt x="1106182" y="20688"/>
                  </a:lnTo>
                  <a:lnTo>
                    <a:pt x="1093470" y="13144"/>
                  </a:lnTo>
                  <a:lnTo>
                    <a:pt x="1091095" y="12827"/>
                  </a:lnTo>
                  <a:lnTo>
                    <a:pt x="1091095" y="128955"/>
                  </a:lnTo>
                  <a:lnTo>
                    <a:pt x="1091095" y="157429"/>
                  </a:lnTo>
                  <a:lnTo>
                    <a:pt x="1086065" y="161683"/>
                  </a:lnTo>
                  <a:lnTo>
                    <a:pt x="1060970" y="161683"/>
                  </a:lnTo>
                  <a:lnTo>
                    <a:pt x="1060970" y="107569"/>
                  </a:lnTo>
                  <a:lnTo>
                    <a:pt x="1073277" y="107569"/>
                  </a:lnTo>
                  <a:lnTo>
                    <a:pt x="1081341" y="108610"/>
                  </a:lnTo>
                  <a:lnTo>
                    <a:pt x="1086878" y="112128"/>
                  </a:lnTo>
                  <a:lnTo>
                    <a:pt x="1090066" y="118719"/>
                  </a:lnTo>
                  <a:lnTo>
                    <a:pt x="1091095" y="128955"/>
                  </a:lnTo>
                  <a:lnTo>
                    <a:pt x="1091095" y="12827"/>
                  </a:lnTo>
                  <a:lnTo>
                    <a:pt x="1088339" y="12446"/>
                  </a:lnTo>
                  <a:lnTo>
                    <a:pt x="1088339" y="41351"/>
                  </a:lnTo>
                  <a:lnTo>
                    <a:pt x="1088339" y="77825"/>
                  </a:lnTo>
                  <a:lnTo>
                    <a:pt x="1082116" y="82384"/>
                  </a:lnTo>
                  <a:lnTo>
                    <a:pt x="1060970" y="82384"/>
                  </a:lnTo>
                  <a:lnTo>
                    <a:pt x="1060970" y="35788"/>
                  </a:lnTo>
                  <a:lnTo>
                    <a:pt x="1084059" y="35788"/>
                  </a:lnTo>
                  <a:lnTo>
                    <a:pt x="1088339" y="41351"/>
                  </a:lnTo>
                  <a:lnTo>
                    <a:pt x="1088339" y="12446"/>
                  </a:lnTo>
                  <a:lnTo>
                    <a:pt x="1075016" y="10629"/>
                  </a:lnTo>
                  <a:lnTo>
                    <a:pt x="1033411" y="10629"/>
                  </a:lnTo>
                  <a:lnTo>
                    <a:pt x="1033411" y="186867"/>
                  </a:lnTo>
                  <a:lnTo>
                    <a:pt x="1076807" y="186867"/>
                  </a:lnTo>
                  <a:lnTo>
                    <a:pt x="1094968" y="184162"/>
                  </a:lnTo>
                  <a:lnTo>
                    <a:pt x="1108062" y="176174"/>
                  </a:lnTo>
                  <a:lnTo>
                    <a:pt x="1115987" y="163080"/>
                  </a:lnTo>
                  <a:lnTo>
                    <a:pt x="1116190" y="161683"/>
                  </a:lnTo>
                  <a:lnTo>
                    <a:pt x="1118654" y="145059"/>
                  </a:lnTo>
                  <a:lnTo>
                    <a:pt x="1118654" y="130721"/>
                  </a:lnTo>
                  <a:close/>
                </a:path>
                <a:path w="1612900" h="1624329">
                  <a:moveTo>
                    <a:pt x="1162748" y="10629"/>
                  </a:moveTo>
                  <a:lnTo>
                    <a:pt x="1135202" y="10629"/>
                  </a:lnTo>
                  <a:lnTo>
                    <a:pt x="1135202" y="186867"/>
                  </a:lnTo>
                  <a:lnTo>
                    <a:pt x="1162748" y="186867"/>
                  </a:lnTo>
                  <a:lnTo>
                    <a:pt x="1162748" y="10629"/>
                  </a:lnTo>
                  <a:close/>
                </a:path>
                <a:path w="1612900" h="1624329">
                  <a:moveTo>
                    <a:pt x="1289913" y="162191"/>
                  </a:moveTo>
                  <a:lnTo>
                    <a:pt x="1277912" y="162191"/>
                  </a:lnTo>
                  <a:lnTo>
                    <a:pt x="1277912" y="35788"/>
                  </a:lnTo>
                  <a:lnTo>
                    <a:pt x="1277912" y="10591"/>
                  </a:lnTo>
                  <a:lnTo>
                    <a:pt x="1249819" y="10591"/>
                  </a:lnTo>
                  <a:lnTo>
                    <a:pt x="1249819" y="35788"/>
                  </a:lnTo>
                  <a:lnTo>
                    <a:pt x="1249819" y="162191"/>
                  </a:lnTo>
                  <a:lnTo>
                    <a:pt x="1213700" y="162191"/>
                  </a:lnTo>
                  <a:lnTo>
                    <a:pt x="1218222" y="157911"/>
                  </a:lnTo>
                  <a:lnTo>
                    <a:pt x="1220736" y="152133"/>
                  </a:lnTo>
                  <a:lnTo>
                    <a:pt x="1221486" y="138772"/>
                  </a:lnTo>
                  <a:lnTo>
                    <a:pt x="1226451" y="35788"/>
                  </a:lnTo>
                  <a:lnTo>
                    <a:pt x="1249819" y="35788"/>
                  </a:lnTo>
                  <a:lnTo>
                    <a:pt x="1249819" y="10591"/>
                  </a:lnTo>
                  <a:lnTo>
                    <a:pt x="1200645" y="10591"/>
                  </a:lnTo>
                  <a:lnTo>
                    <a:pt x="1194384" y="139255"/>
                  </a:lnTo>
                  <a:lnTo>
                    <a:pt x="1193901" y="149618"/>
                  </a:lnTo>
                  <a:lnTo>
                    <a:pt x="1192403" y="156108"/>
                  </a:lnTo>
                  <a:lnTo>
                    <a:pt x="1187640" y="162191"/>
                  </a:lnTo>
                  <a:lnTo>
                    <a:pt x="1176858" y="162191"/>
                  </a:lnTo>
                  <a:lnTo>
                    <a:pt x="1176858" y="210527"/>
                  </a:lnTo>
                  <a:lnTo>
                    <a:pt x="1203693" y="210527"/>
                  </a:lnTo>
                  <a:lnTo>
                    <a:pt x="1203693" y="186842"/>
                  </a:lnTo>
                  <a:lnTo>
                    <a:pt x="1262608" y="186842"/>
                  </a:lnTo>
                  <a:lnTo>
                    <a:pt x="1262608" y="210527"/>
                  </a:lnTo>
                  <a:lnTo>
                    <a:pt x="1289913" y="210527"/>
                  </a:lnTo>
                  <a:lnTo>
                    <a:pt x="1289913" y="186842"/>
                  </a:lnTo>
                  <a:lnTo>
                    <a:pt x="1289913" y="162191"/>
                  </a:lnTo>
                  <a:close/>
                </a:path>
                <a:path w="1612900" h="1624329">
                  <a:moveTo>
                    <a:pt x="1394485" y="186842"/>
                  </a:moveTo>
                  <a:lnTo>
                    <a:pt x="1389392" y="154863"/>
                  </a:lnTo>
                  <a:lnTo>
                    <a:pt x="1385582" y="130962"/>
                  </a:lnTo>
                  <a:lnTo>
                    <a:pt x="1371396" y="41833"/>
                  </a:lnTo>
                  <a:lnTo>
                    <a:pt x="1366431" y="10629"/>
                  </a:lnTo>
                  <a:lnTo>
                    <a:pt x="1358163" y="10629"/>
                  </a:lnTo>
                  <a:lnTo>
                    <a:pt x="1358163" y="130962"/>
                  </a:lnTo>
                  <a:lnTo>
                    <a:pt x="1331569" y="130962"/>
                  </a:lnTo>
                  <a:lnTo>
                    <a:pt x="1344841" y="41833"/>
                  </a:lnTo>
                  <a:lnTo>
                    <a:pt x="1358163" y="130962"/>
                  </a:lnTo>
                  <a:lnTo>
                    <a:pt x="1358163" y="10629"/>
                  </a:lnTo>
                  <a:lnTo>
                    <a:pt x="1326057" y="10629"/>
                  </a:lnTo>
                  <a:lnTo>
                    <a:pt x="1297965" y="186842"/>
                  </a:lnTo>
                  <a:lnTo>
                    <a:pt x="1323238" y="186842"/>
                  </a:lnTo>
                  <a:lnTo>
                    <a:pt x="1328064" y="154863"/>
                  </a:lnTo>
                  <a:lnTo>
                    <a:pt x="1361909" y="154863"/>
                  </a:lnTo>
                  <a:lnTo>
                    <a:pt x="1366608" y="186842"/>
                  </a:lnTo>
                  <a:lnTo>
                    <a:pt x="1394485" y="186842"/>
                  </a:lnTo>
                  <a:close/>
                </a:path>
                <a:path w="1612900" h="1624329">
                  <a:moveTo>
                    <a:pt x="1499069" y="10604"/>
                  </a:moveTo>
                  <a:lnTo>
                    <a:pt x="1421091" y="10604"/>
                  </a:lnTo>
                  <a:lnTo>
                    <a:pt x="1416062" y="160159"/>
                  </a:lnTo>
                  <a:lnTo>
                    <a:pt x="1412074" y="161925"/>
                  </a:lnTo>
                  <a:lnTo>
                    <a:pt x="1399527" y="161925"/>
                  </a:lnTo>
                  <a:lnTo>
                    <a:pt x="1399527" y="187083"/>
                  </a:lnTo>
                  <a:lnTo>
                    <a:pt x="1403781" y="187083"/>
                  </a:lnTo>
                  <a:lnTo>
                    <a:pt x="1421549" y="184619"/>
                  </a:lnTo>
                  <a:lnTo>
                    <a:pt x="1433817" y="176784"/>
                  </a:lnTo>
                  <a:lnTo>
                    <a:pt x="1441094" y="162890"/>
                  </a:lnTo>
                  <a:lnTo>
                    <a:pt x="1443913" y="142278"/>
                  </a:lnTo>
                  <a:lnTo>
                    <a:pt x="1446898" y="35814"/>
                  </a:lnTo>
                  <a:lnTo>
                    <a:pt x="1470977" y="35814"/>
                  </a:lnTo>
                  <a:lnTo>
                    <a:pt x="1470977" y="186842"/>
                  </a:lnTo>
                  <a:lnTo>
                    <a:pt x="1499069" y="186842"/>
                  </a:lnTo>
                  <a:lnTo>
                    <a:pt x="1499069" y="10604"/>
                  </a:lnTo>
                  <a:close/>
                </a:path>
                <a:path w="1612900" h="1624329">
                  <a:moveTo>
                    <a:pt x="1612544" y="1259446"/>
                  </a:moveTo>
                  <a:lnTo>
                    <a:pt x="1608607" y="1195285"/>
                  </a:lnTo>
                  <a:lnTo>
                    <a:pt x="1597736" y="1139482"/>
                  </a:lnTo>
                  <a:lnTo>
                    <a:pt x="1581315" y="1091514"/>
                  </a:lnTo>
                  <a:lnTo>
                    <a:pt x="1560715" y="1050848"/>
                  </a:lnTo>
                  <a:lnTo>
                    <a:pt x="1537309" y="1016952"/>
                  </a:lnTo>
                  <a:lnTo>
                    <a:pt x="1487665" y="967333"/>
                  </a:lnTo>
                  <a:lnTo>
                    <a:pt x="1434084" y="933094"/>
                  </a:lnTo>
                  <a:lnTo>
                    <a:pt x="1380236" y="910945"/>
                  </a:lnTo>
                  <a:lnTo>
                    <a:pt x="1329969" y="898321"/>
                  </a:lnTo>
                  <a:lnTo>
                    <a:pt x="1287183" y="892632"/>
                  </a:lnTo>
                  <a:lnTo>
                    <a:pt x="1255750" y="891298"/>
                  </a:lnTo>
                  <a:lnTo>
                    <a:pt x="1240015" y="891654"/>
                  </a:lnTo>
                  <a:lnTo>
                    <a:pt x="1199832" y="896683"/>
                  </a:lnTo>
                  <a:lnTo>
                    <a:pt x="1127506" y="917752"/>
                  </a:lnTo>
                  <a:lnTo>
                    <a:pt x="1086472" y="936917"/>
                  </a:lnTo>
                  <a:lnTo>
                    <a:pt x="1041082" y="966101"/>
                  </a:lnTo>
                  <a:lnTo>
                    <a:pt x="991946" y="1008126"/>
                  </a:lnTo>
                  <a:lnTo>
                    <a:pt x="939685" y="1065860"/>
                  </a:lnTo>
                  <a:lnTo>
                    <a:pt x="933843" y="1074991"/>
                  </a:lnTo>
                  <a:lnTo>
                    <a:pt x="933843" y="1080274"/>
                  </a:lnTo>
                  <a:lnTo>
                    <a:pt x="934466" y="1082573"/>
                  </a:lnTo>
                  <a:lnTo>
                    <a:pt x="962482" y="1130388"/>
                  </a:lnTo>
                  <a:lnTo>
                    <a:pt x="972947" y="1148943"/>
                  </a:lnTo>
                  <a:lnTo>
                    <a:pt x="982294" y="1166037"/>
                  </a:lnTo>
                  <a:lnTo>
                    <a:pt x="986574" y="1171028"/>
                  </a:lnTo>
                  <a:lnTo>
                    <a:pt x="992479" y="1173505"/>
                  </a:lnTo>
                  <a:lnTo>
                    <a:pt x="999020" y="1173060"/>
                  </a:lnTo>
                  <a:lnTo>
                    <a:pt x="1005205" y="1169238"/>
                  </a:lnTo>
                  <a:lnTo>
                    <a:pt x="1007237" y="1166431"/>
                  </a:lnTo>
                  <a:lnTo>
                    <a:pt x="1051852" y="1111135"/>
                  </a:lnTo>
                  <a:lnTo>
                    <a:pt x="1093000" y="1071422"/>
                  </a:lnTo>
                  <a:lnTo>
                    <a:pt x="1130579" y="1044371"/>
                  </a:lnTo>
                  <a:lnTo>
                    <a:pt x="1194447" y="1016571"/>
                  </a:lnTo>
                  <a:lnTo>
                    <a:pt x="1232141" y="1007465"/>
                  </a:lnTo>
                  <a:lnTo>
                    <a:pt x="1255839" y="1006055"/>
                  </a:lnTo>
                  <a:lnTo>
                    <a:pt x="1281823" y="1007389"/>
                  </a:lnTo>
                  <a:lnTo>
                    <a:pt x="1321777" y="1013879"/>
                  </a:lnTo>
                  <a:lnTo>
                    <a:pt x="1368894" y="1029347"/>
                  </a:lnTo>
                  <a:lnTo>
                    <a:pt x="1416392" y="1057567"/>
                  </a:lnTo>
                  <a:lnTo>
                    <a:pt x="1445526" y="1086129"/>
                  </a:lnTo>
                  <a:lnTo>
                    <a:pt x="1468247" y="1120686"/>
                  </a:lnTo>
                  <a:lnTo>
                    <a:pt x="1484528" y="1161148"/>
                  </a:lnTo>
                  <a:lnTo>
                    <a:pt x="1494332" y="1207439"/>
                  </a:lnTo>
                  <a:lnTo>
                    <a:pt x="1497609" y="1259446"/>
                  </a:lnTo>
                  <a:lnTo>
                    <a:pt x="1491818" y="1328547"/>
                  </a:lnTo>
                  <a:lnTo>
                    <a:pt x="1476070" y="1383652"/>
                  </a:lnTo>
                  <a:lnTo>
                    <a:pt x="1452740" y="1426337"/>
                  </a:lnTo>
                  <a:lnTo>
                    <a:pt x="1424228" y="1458175"/>
                  </a:lnTo>
                  <a:lnTo>
                    <a:pt x="1392923" y="1480756"/>
                  </a:lnTo>
                  <a:lnTo>
                    <a:pt x="1343075" y="1501495"/>
                  </a:lnTo>
                  <a:lnTo>
                    <a:pt x="1304975" y="1508188"/>
                  </a:lnTo>
                  <a:lnTo>
                    <a:pt x="1285163" y="1509026"/>
                  </a:lnTo>
                  <a:lnTo>
                    <a:pt x="1240421" y="1505026"/>
                  </a:lnTo>
                  <a:lnTo>
                    <a:pt x="1180261" y="1487258"/>
                  </a:lnTo>
                  <a:lnTo>
                    <a:pt x="1137907" y="1466773"/>
                  </a:lnTo>
                  <a:lnTo>
                    <a:pt x="1105547" y="1446339"/>
                  </a:lnTo>
                  <a:lnTo>
                    <a:pt x="1070508" y="1417370"/>
                  </a:lnTo>
                  <a:lnTo>
                    <a:pt x="1033627" y="1377683"/>
                  </a:lnTo>
                  <a:lnTo>
                    <a:pt x="995768" y="1325130"/>
                  </a:lnTo>
                  <a:lnTo>
                    <a:pt x="957795" y="1257528"/>
                  </a:lnTo>
                  <a:lnTo>
                    <a:pt x="916190" y="1179487"/>
                  </a:lnTo>
                  <a:lnTo>
                    <a:pt x="875893" y="1114183"/>
                  </a:lnTo>
                  <a:lnTo>
                    <a:pt x="837006" y="1060386"/>
                  </a:lnTo>
                  <a:lnTo>
                    <a:pt x="799617" y="1016889"/>
                  </a:lnTo>
                  <a:lnTo>
                    <a:pt x="763790" y="982446"/>
                  </a:lnTo>
                  <a:lnTo>
                    <a:pt x="729627" y="955840"/>
                  </a:lnTo>
                  <a:lnTo>
                    <a:pt x="666635" y="921270"/>
                  </a:lnTo>
                  <a:lnTo>
                    <a:pt x="611327" y="903376"/>
                  </a:lnTo>
                  <a:lnTo>
                    <a:pt x="563359" y="893521"/>
                  </a:lnTo>
                  <a:lnTo>
                    <a:pt x="526732" y="891565"/>
                  </a:lnTo>
                  <a:lnTo>
                    <a:pt x="491756" y="893114"/>
                  </a:lnTo>
                  <a:lnTo>
                    <a:pt x="448602" y="899236"/>
                  </a:lnTo>
                  <a:lnTo>
                    <a:pt x="400126" y="912126"/>
                  </a:lnTo>
                  <a:lnTo>
                    <a:pt x="349199" y="933996"/>
                  </a:lnTo>
                  <a:lnTo>
                    <a:pt x="298678" y="967041"/>
                  </a:lnTo>
                  <a:lnTo>
                    <a:pt x="249745" y="1016469"/>
                  </a:lnTo>
                  <a:lnTo>
                    <a:pt x="226695" y="1050277"/>
                  </a:lnTo>
                  <a:lnTo>
                    <a:pt x="206400" y="1090879"/>
                  </a:lnTo>
                  <a:lnTo>
                    <a:pt x="190220" y="1138821"/>
                  </a:lnTo>
                  <a:lnTo>
                    <a:pt x="179514" y="1194612"/>
                  </a:lnTo>
                  <a:lnTo>
                    <a:pt x="175653" y="1258811"/>
                  </a:lnTo>
                  <a:lnTo>
                    <a:pt x="178142" y="1313675"/>
                  </a:lnTo>
                  <a:lnTo>
                    <a:pt x="186016" y="1362316"/>
                  </a:lnTo>
                  <a:lnTo>
                    <a:pt x="199783" y="1406512"/>
                  </a:lnTo>
                  <a:lnTo>
                    <a:pt x="220014" y="1448003"/>
                  </a:lnTo>
                  <a:lnTo>
                    <a:pt x="247230" y="1488541"/>
                  </a:lnTo>
                  <a:lnTo>
                    <a:pt x="275183" y="1519897"/>
                  </a:lnTo>
                  <a:lnTo>
                    <a:pt x="303974" y="1544891"/>
                  </a:lnTo>
                  <a:lnTo>
                    <a:pt x="342709" y="1570977"/>
                  </a:lnTo>
                  <a:lnTo>
                    <a:pt x="391401" y="1594345"/>
                  </a:lnTo>
                  <a:lnTo>
                    <a:pt x="450126" y="1611172"/>
                  </a:lnTo>
                  <a:lnTo>
                    <a:pt x="518909" y="1617624"/>
                  </a:lnTo>
                  <a:lnTo>
                    <a:pt x="538213" y="1617141"/>
                  </a:lnTo>
                  <a:lnTo>
                    <a:pt x="577634" y="1613281"/>
                  </a:lnTo>
                  <a:lnTo>
                    <a:pt x="624192" y="1603387"/>
                  </a:lnTo>
                  <a:lnTo>
                    <a:pt x="692365" y="1574088"/>
                  </a:lnTo>
                  <a:lnTo>
                    <a:pt x="731786" y="1548587"/>
                  </a:lnTo>
                  <a:lnTo>
                    <a:pt x="782154" y="1594053"/>
                  </a:lnTo>
                  <a:lnTo>
                    <a:pt x="790930" y="1593570"/>
                  </a:lnTo>
                  <a:lnTo>
                    <a:pt x="797674" y="1586230"/>
                  </a:lnTo>
                  <a:lnTo>
                    <a:pt x="798842" y="1583067"/>
                  </a:lnTo>
                  <a:lnTo>
                    <a:pt x="798753" y="1579981"/>
                  </a:lnTo>
                  <a:lnTo>
                    <a:pt x="833755" y="1364145"/>
                  </a:lnTo>
                  <a:lnTo>
                    <a:pt x="833729" y="1357947"/>
                  </a:lnTo>
                  <a:lnTo>
                    <a:pt x="832142" y="1354467"/>
                  </a:lnTo>
                  <a:lnTo>
                    <a:pt x="827252" y="1350035"/>
                  </a:lnTo>
                  <a:lnTo>
                    <a:pt x="824318" y="1348867"/>
                  </a:lnTo>
                  <a:lnTo>
                    <a:pt x="820407" y="1348867"/>
                  </a:lnTo>
                  <a:lnTo>
                    <a:pt x="610285" y="1406994"/>
                  </a:lnTo>
                  <a:lnTo>
                    <a:pt x="603643" y="1408201"/>
                  </a:lnTo>
                  <a:lnTo>
                    <a:pt x="601306" y="1409573"/>
                  </a:lnTo>
                  <a:lnTo>
                    <a:pt x="597230" y="1414094"/>
                  </a:lnTo>
                  <a:lnTo>
                    <a:pt x="595998" y="1417510"/>
                  </a:lnTo>
                  <a:lnTo>
                    <a:pt x="596392" y="1424520"/>
                  </a:lnTo>
                  <a:lnTo>
                    <a:pt x="597954" y="1427746"/>
                  </a:lnTo>
                  <a:lnTo>
                    <a:pt x="644042" y="1469351"/>
                  </a:lnTo>
                  <a:lnTo>
                    <a:pt x="626884" y="1478991"/>
                  </a:lnTo>
                  <a:lnTo>
                    <a:pt x="576021" y="1496987"/>
                  </a:lnTo>
                  <a:lnTo>
                    <a:pt x="533946" y="1502117"/>
                  </a:lnTo>
                  <a:lnTo>
                    <a:pt x="520293" y="1502448"/>
                  </a:lnTo>
                  <a:lnTo>
                    <a:pt x="442277" y="1490192"/>
                  </a:lnTo>
                  <a:lnTo>
                    <a:pt x="386537" y="1462951"/>
                  </a:lnTo>
                  <a:lnTo>
                    <a:pt x="352653" y="1435112"/>
                  </a:lnTo>
                  <a:lnTo>
                    <a:pt x="316217" y="1384414"/>
                  </a:lnTo>
                  <a:lnTo>
                    <a:pt x="301244" y="1348435"/>
                  </a:lnTo>
                  <a:lnTo>
                    <a:pt x="293065" y="1307795"/>
                  </a:lnTo>
                  <a:lnTo>
                    <a:pt x="290588" y="1258811"/>
                  </a:lnTo>
                  <a:lnTo>
                    <a:pt x="293801" y="1206665"/>
                  </a:lnTo>
                  <a:lnTo>
                    <a:pt x="303428" y="1160284"/>
                  </a:lnTo>
                  <a:lnTo>
                    <a:pt x="319430" y="1119797"/>
                  </a:lnTo>
                  <a:lnTo>
                    <a:pt x="341744" y="1085278"/>
                  </a:lnTo>
                  <a:lnTo>
                    <a:pt x="370370" y="1056843"/>
                  </a:lnTo>
                  <a:lnTo>
                    <a:pt x="416648" y="1029081"/>
                  </a:lnTo>
                  <a:lnTo>
                    <a:pt x="462610" y="1013866"/>
                  </a:lnTo>
                  <a:lnTo>
                    <a:pt x="501611" y="1007478"/>
                  </a:lnTo>
                  <a:lnTo>
                    <a:pt x="527037" y="1006170"/>
                  </a:lnTo>
                  <a:lnTo>
                    <a:pt x="535724" y="1006348"/>
                  </a:lnTo>
                  <a:lnTo>
                    <a:pt x="585292" y="1015441"/>
                  </a:lnTo>
                  <a:lnTo>
                    <a:pt x="639051" y="1035913"/>
                  </a:lnTo>
                  <a:lnTo>
                    <a:pt x="701408" y="1081290"/>
                  </a:lnTo>
                  <a:lnTo>
                    <a:pt x="736041" y="1118158"/>
                  </a:lnTo>
                  <a:lnTo>
                    <a:pt x="773099" y="1167079"/>
                  </a:lnTo>
                  <a:lnTo>
                    <a:pt x="812660" y="1229956"/>
                  </a:lnTo>
                  <a:lnTo>
                    <a:pt x="881519" y="1358417"/>
                  </a:lnTo>
                  <a:lnTo>
                    <a:pt x="909891" y="1403654"/>
                  </a:lnTo>
                  <a:lnTo>
                    <a:pt x="940028" y="1444536"/>
                  </a:lnTo>
                  <a:lnTo>
                    <a:pt x="971956" y="1481099"/>
                  </a:lnTo>
                  <a:lnTo>
                    <a:pt x="1005751" y="1513420"/>
                  </a:lnTo>
                  <a:lnTo>
                    <a:pt x="1041476" y="1541538"/>
                  </a:lnTo>
                  <a:lnTo>
                    <a:pt x="1079169" y="1565529"/>
                  </a:lnTo>
                  <a:lnTo>
                    <a:pt x="1118895" y="1585429"/>
                  </a:lnTo>
                  <a:lnTo>
                    <a:pt x="1174432" y="1607146"/>
                  </a:lnTo>
                  <a:lnTo>
                    <a:pt x="1224610" y="1618907"/>
                  </a:lnTo>
                  <a:lnTo>
                    <a:pt x="1285278" y="1624025"/>
                  </a:lnTo>
                  <a:lnTo>
                    <a:pt x="1315288" y="1622742"/>
                  </a:lnTo>
                  <a:lnTo>
                    <a:pt x="1373441" y="1612430"/>
                  </a:lnTo>
                  <a:lnTo>
                    <a:pt x="1425359" y="1593278"/>
                  </a:lnTo>
                  <a:lnTo>
                    <a:pt x="1484363" y="1556918"/>
                  </a:lnTo>
                  <a:lnTo>
                    <a:pt x="1515579" y="1529041"/>
                  </a:lnTo>
                  <a:lnTo>
                    <a:pt x="1545399" y="1493596"/>
                  </a:lnTo>
                  <a:lnTo>
                    <a:pt x="1571904" y="1449743"/>
                  </a:lnTo>
                  <a:lnTo>
                    <a:pt x="1593215" y="1396657"/>
                  </a:lnTo>
                  <a:lnTo>
                    <a:pt x="1607388" y="1333500"/>
                  </a:lnTo>
                  <a:lnTo>
                    <a:pt x="1612544" y="1259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54630" y="6701358"/>
              <a:ext cx="185229" cy="1762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9976" y="6701358"/>
              <a:ext cx="75209" cy="176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87436" y="6955523"/>
              <a:ext cx="544830" cy="180340"/>
            </a:xfrm>
            <a:custGeom>
              <a:avLst/>
              <a:gdLst/>
              <a:ahLst/>
              <a:cxnLst/>
              <a:rect l="l" t="t" r="r" b="b"/>
              <a:pathLst>
                <a:path w="544830" h="180340">
                  <a:moveTo>
                    <a:pt x="82270" y="44297"/>
                  </a:moveTo>
                  <a:lnTo>
                    <a:pt x="79641" y="25488"/>
                  </a:lnTo>
                  <a:lnTo>
                    <a:pt x="71856" y="11582"/>
                  </a:lnTo>
                  <a:lnTo>
                    <a:pt x="58991" y="2959"/>
                  </a:lnTo>
                  <a:lnTo>
                    <a:pt x="41148" y="0"/>
                  </a:lnTo>
                  <a:lnTo>
                    <a:pt x="23279" y="2959"/>
                  </a:lnTo>
                  <a:lnTo>
                    <a:pt x="10401" y="11582"/>
                  </a:lnTo>
                  <a:lnTo>
                    <a:pt x="2616" y="25488"/>
                  </a:lnTo>
                  <a:lnTo>
                    <a:pt x="0" y="44297"/>
                  </a:lnTo>
                  <a:lnTo>
                    <a:pt x="0" y="135991"/>
                  </a:lnTo>
                  <a:lnTo>
                    <a:pt x="2616" y="154813"/>
                  </a:lnTo>
                  <a:lnTo>
                    <a:pt x="10401" y="168719"/>
                  </a:lnTo>
                  <a:lnTo>
                    <a:pt x="23279" y="177342"/>
                  </a:lnTo>
                  <a:lnTo>
                    <a:pt x="41148" y="180289"/>
                  </a:lnTo>
                  <a:lnTo>
                    <a:pt x="58991" y="177342"/>
                  </a:lnTo>
                  <a:lnTo>
                    <a:pt x="71856" y="168719"/>
                  </a:lnTo>
                  <a:lnTo>
                    <a:pt x="79641" y="154813"/>
                  </a:lnTo>
                  <a:lnTo>
                    <a:pt x="82270" y="135991"/>
                  </a:lnTo>
                  <a:lnTo>
                    <a:pt x="82270" y="112547"/>
                  </a:lnTo>
                  <a:lnTo>
                    <a:pt x="56121" y="112547"/>
                  </a:lnTo>
                  <a:lnTo>
                    <a:pt x="56121" y="150304"/>
                  </a:lnTo>
                  <a:lnTo>
                    <a:pt x="50673" y="154838"/>
                  </a:lnTo>
                  <a:lnTo>
                    <a:pt x="33096" y="154838"/>
                  </a:lnTo>
                  <a:lnTo>
                    <a:pt x="27609" y="150304"/>
                  </a:lnTo>
                  <a:lnTo>
                    <a:pt x="27609" y="30010"/>
                  </a:lnTo>
                  <a:lnTo>
                    <a:pt x="33096" y="25196"/>
                  </a:lnTo>
                  <a:lnTo>
                    <a:pt x="50673" y="25196"/>
                  </a:lnTo>
                  <a:lnTo>
                    <a:pt x="56121" y="30010"/>
                  </a:lnTo>
                  <a:lnTo>
                    <a:pt x="56121" y="61429"/>
                  </a:lnTo>
                  <a:lnTo>
                    <a:pt x="82270" y="61429"/>
                  </a:lnTo>
                  <a:lnTo>
                    <a:pt x="82270" y="44297"/>
                  </a:lnTo>
                  <a:close/>
                </a:path>
                <a:path w="544830" h="180340">
                  <a:moveTo>
                    <a:pt x="186042" y="1752"/>
                  </a:moveTo>
                  <a:lnTo>
                    <a:pt x="99072" y="1752"/>
                  </a:lnTo>
                  <a:lnTo>
                    <a:pt x="99072" y="27152"/>
                  </a:lnTo>
                  <a:lnTo>
                    <a:pt x="99072" y="178282"/>
                  </a:lnTo>
                  <a:lnTo>
                    <a:pt x="126657" y="178282"/>
                  </a:lnTo>
                  <a:lnTo>
                    <a:pt x="126657" y="27152"/>
                  </a:lnTo>
                  <a:lnTo>
                    <a:pt x="157988" y="27152"/>
                  </a:lnTo>
                  <a:lnTo>
                    <a:pt x="157988" y="178282"/>
                  </a:lnTo>
                  <a:lnTo>
                    <a:pt x="186042" y="178282"/>
                  </a:lnTo>
                  <a:lnTo>
                    <a:pt x="186042" y="27152"/>
                  </a:lnTo>
                  <a:lnTo>
                    <a:pt x="186042" y="1752"/>
                  </a:lnTo>
                  <a:close/>
                </a:path>
                <a:path w="544830" h="180340">
                  <a:moveTo>
                    <a:pt x="287655" y="44323"/>
                  </a:moveTo>
                  <a:lnTo>
                    <a:pt x="284911" y="25501"/>
                  </a:lnTo>
                  <a:lnTo>
                    <a:pt x="284721" y="25184"/>
                  </a:lnTo>
                  <a:lnTo>
                    <a:pt x="276847" y="11595"/>
                  </a:lnTo>
                  <a:lnTo>
                    <a:pt x="263715" y="2984"/>
                  </a:lnTo>
                  <a:lnTo>
                    <a:pt x="260045" y="2387"/>
                  </a:lnTo>
                  <a:lnTo>
                    <a:pt x="260045" y="29946"/>
                  </a:lnTo>
                  <a:lnTo>
                    <a:pt x="260045" y="150304"/>
                  </a:lnTo>
                  <a:lnTo>
                    <a:pt x="254533" y="155067"/>
                  </a:lnTo>
                  <a:lnTo>
                    <a:pt x="236982" y="155067"/>
                  </a:lnTo>
                  <a:lnTo>
                    <a:pt x="231470" y="150304"/>
                  </a:lnTo>
                  <a:lnTo>
                    <a:pt x="231470" y="29946"/>
                  </a:lnTo>
                  <a:lnTo>
                    <a:pt x="236982" y="25184"/>
                  </a:lnTo>
                  <a:lnTo>
                    <a:pt x="254533" y="25184"/>
                  </a:lnTo>
                  <a:lnTo>
                    <a:pt x="260045" y="29946"/>
                  </a:lnTo>
                  <a:lnTo>
                    <a:pt x="260045" y="2387"/>
                  </a:lnTo>
                  <a:lnTo>
                    <a:pt x="214668" y="11595"/>
                  </a:lnTo>
                  <a:lnTo>
                    <a:pt x="203885" y="44323"/>
                  </a:lnTo>
                  <a:lnTo>
                    <a:pt x="203885" y="135928"/>
                  </a:lnTo>
                  <a:lnTo>
                    <a:pt x="206616" y="154762"/>
                  </a:lnTo>
                  <a:lnTo>
                    <a:pt x="214668" y="168681"/>
                  </a:lnTo>
                  <a:lnTo>
                    <a:pt x="227787" y="177317"/>
                  </a:lnTo>
                  <a:lnTo>
                    <a:pt x="245757" y="180276"/>
                  </a:lnTo>
                  <a:lnTo>
                    <a:pt x="263715" y="177317"/>
                  </a:lnTo>
                  <a:lnTo>
                    <a:pt x="276847" y="168681"/>
                  </a:lnTo>
                  <a:lnTo>
                    <a:pt x="284734" y="155067"/>
                  </a:lnTo>
                  <a:lnTo>
                    <a:pt x="284911" y="154762"/>
                  </a:lnTo>
                  <a:lnTo>
                    <a:pt x="287655" y="135928"/>
                  </a:lnTo>
                  <a:lnTo>
                    <a:pt x="287655" y="44323"/>
                  </a:lnTo>
                  <a:close/>
                </a:path>
                <a:path w="544830" h="180340">
                  <a:moveTo>
                    <a:pt x="445084" y="2032"/>
                  </a:moveTo>
                  <a:lnTo>
                    <a:pt x="417474" y="2032"/>
                  </a:lnTo>
                  <a:lnTo>
                    <a:pt x="384924" y="73279"/>
                  </a:lnTo>
                  <a:lnTo>
                    <a:pt x="384924" y="2032"/>
                  </a:lnTo>
                  <a:lnTo>
                    <a:pt x="357581" y="2032"/>
                  </a:lnTo>
                  <a:lnTo>
                    <a:pt x="357581" y="73279"/>
                  </a:lnTo>
                  <a:lnTo>
                    <a:pt x="324993" y="2032"/>
                  </a:lnTo>
                  <a:lnTo>
                    <a:pt x="297421" y="2032"/>
                  </a:lnTo>
                  <a:lnTo>
                    <a:pt x="331533" y="74269"/>
                  </a:lnTo>
                  <a:lnTo>
                    <a:pt x="297421" y="178269"/>
                  </a:lnTo>
                  <a:lnTo>
                    <a:pt x="325742" y="178269"/>
                  </a:lnTo>
                  <a:lnTo>
                    <a:pt x="350812" y="99961"/>
                  </a:lnTo>
                  <a:lnTo>
                    <a:pt x="357581" y="113563"/>
                  </a:lnTo>
                  <a:lnTo>
                    <a:pt x="357581" y="178269"/>
                  </a:lnTo>
                  <a:lnTo>
                    <a:pt x="384924" y="178269"/>
                  </a:lnTo>
                  <a:lnTo>
                    <a:pt x="384924" y="113563"/>
                  </a:lnTo>
                  <a:lnTo>
                    <a:pt x="391693" y="100203"/>
                  </a:lnTo>
                  <a:lnTo>
                    <a:pt x="416763" y="178269"/>
                  </a:lnTo>
                  <a:lnTo>
                    <a:pt x="445084" y="178269"/>
                  </a:lnTo>
                  <a:lnTo>
                    <a:pt x="411251" y="73545"/>
                  </a:lnTo>
                  <a:lnTo>
                    <a:pt x="445084" y="2032"/>
                  </a:lnTo>
                  <a:close/>
                </a:path>
                <a:path w="544830" h="180340">
                  <a:moveTo>
                    <a:pt x="544398" y="2044"/>
                  </a:moveTo>
                  <a:lnTo>
                    <a:pt x="514057" y="2044"/>
                  </a:lnTo>
                  <a:lnTo>
                    <a:pt x="491477" y="74815"/>
                  </a:lnTo>
                  <a:lnTo>
                    <a:pt x="481469" y="113563"/>
                  </a:lnTo>
                  <a:lnTo>
                    <a:pt x="481469" y="2044"/>
                  </a:lnTo>
                  <a:lnTo>
                    <a:pt x="456882" y="2044"/>
                  </a:lnTo>
                  <a:lnTo>
                    <a:pt x="456882" y="178282"/>
                  </a:lnTo>
                  <a:lnTo>
                    <a:pt x="485216" y="178282"/>
                  </a:lnTo>
                  <a:lnTo>
                    <a:pt x="508279" y="97485"/>
                  </a:lnTo>
                  <a:lnTo>
                    <a:pt x="519569" y="54178"/>
                  </a:lnTo>
                  <a:lnTo>
                    <a:pt x="519569" y="178282"/>
                  </a:lnTo>
                  <a:lnTo>
                    <a:pt x="544398" y="178282"/>
                  </a:lnTo>
                  <a:lnTo>
                    <a:pt x="544398" y="2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51380" y="6957555"/>
              <a:ext cx="290855" cy="1762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62365" y="6957568"/>
              <a:ext cx="187769" cy="176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0633" y="9026143"/>
            <a:ext cx="9773285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80"/>
              </a:lnSpc>
              <a:spcBef>
                <a:spcPts val="100"/>
              </a:spcBef>
            </a:pPr>
            <a:r>
              <a:rPr sz="4300" b="1" spc="-175" dirty="0">
                <a:solidFill>
                  <a:srgbClr val="FAAF40"/>
                </a:solidFill>
                <a:latin typeface="Verdana"/>
                <a:cs typeface="Verdana"/>
              </a:rPr>
              <a:t>ВIДПОВIДАЛЬНЕ</a:t>
            </a:r>
            <a:r>
              <a:rPr sz="4300" b="1" spc="-300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sz="4300" b="1" spc="-80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4300" dirty="0">
              <a:latin typeface="Verdana"/>
              <a:cs typeface="Verdana"/>
            </a:endParaRPr>
          </a:p>
          <a:p>
            <a:pPr marL="12700">
              <a:lnSpc>
                <a:spcPts val="4120"/>
              </a:lnSpc>
            </a:pPr>
            <a:r>
              <a:rPr sz="3500" spc="-480" dirty="0">
                <a:solidFill>
                  <a:srgbClr val="464646"/>
                </a:solidFill>
                <a:latin typeface="Verdana"/>
                <a:cs typeface="Verdana"/>
              </a:rPr>
              <a:t>– </a:t>
            </a:r>
            <a:r>
              <a:rPr sz="3500" spc="135" dirty="0">
                <a:solidFill>
                  <a:srgbClr val="464646"/>
                </a:solidFill>
                <a:latin typeface="Verdana"/>
                <a:cs typeface="Verdana"/>
              </a:rPr>
              <a:t>це </a:t>
            </a:r>
            <a:r>
              <a:rPr sz="3500" spc="85" dirty="0">
                <a:solidFill>
                  <a:srgbClr val="464646"/>
                </a:solidFill>
                <a:latin typeface="Verdana"/>
                <a:cs typeface="Verdana"/>
              </a:rPr>
              <a:t>стимул </a:t>
            </a:r>
            <a:r>
              <a:rPr sz="3500" spc="45" dirty="0">
                <a:solidFill>
                  <a:srgbClr val="464646"/>
                </a:solidFill>
                <a:latin typeface="Verdana"/>
                <a:cs typeface="Verdana"/>
              </a:rPr>
              <a:t>сталого</a:t>
            </a:r>
            <a:r>
              <a:rPr sz="3500" spc="-90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14" dirty="0">
                <a:solidFill>
                  <a:srgbClr val="464646"/>
                </a:solidFill>
                <a:latin typeface="Verdana"/>
                <a:cs typeface="Verdana"/>
              </a:rPr>
              <a:t>виробництва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31" name="object 31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161913" y="10942532"/>
            <a:ext cx="2236470" cy="4635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00" b="1" i="1" spc="75" dirty="0">
                <a:solidFill>
                  <a:srgbClr val="FFFFFF"/>
                </a:solidFill>
                <a:latin typeface="Verdana"/>
                <a:cs typeface="Verdana"/>
              </a:rPr>
              <a:t>слайд</a:t>
            </a:r>
            <a:r>
              <a:rPr sz="2800" b="1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i="1" spc="-330" dirty="0">
                <a:solidFill>
                  <a:srgbClr val="FFFFFF"/>
                </a:solidFill>
                <a:latin typeface="Verdana"/>
                <a:cs typeface="Verdana"/>
              </a:rPr>
              <a:t>№10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spc="-1670" dirty="0"/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351" y="998105"/>
            <a:ext cx="71166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ru-RU" sz="1900" b="1" spc="-420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4996" y="2223261"/>
            <a:ext cx="12932410" cy="341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300" b="1" spc="-114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4300" b="1" spc="-75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4300" b="1" spc="-75" dirty="0">
                <a:solidFill>
                  <a:srgbClr val="FAAF40"/>
                </a:solidFill>
                <a:latin typeface="Verdana"/>
                <a:cs typeface="Verdana"/>
              </a:rPr>
              <a:t>СТАЛИЙ</a:t>
            </a:r>
            <a:r>
              <a:rPr sz="4300" b="1" spc="-484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sz="4300" b="1" spc="-114" dirty="0">
                <a:solidFill>
                  <a:srgbClr val="FAAF40"/>
                </a:solidFill>
                <a:latin typeface="Verdana"/>
                <a:cs typeface="Verdana"/>
              </a:rPr>
              <a:t>РОЗВИТОК</a:t>
            </a:r>
            <a:r>
              <a:rPr sz="4300" b="1" spc="-114" dirty="0">
                <a:solidFill>
                  <a:srgbClr val="464646"/>
                </a:solidFill>
                <a:latin typeface="Verdana"/>
                <a:cs typeface="Verdana"/>
              </a:rPr>
              <a:t>?</a:t>
            </a:r>
            <a:endParaRPr sz="4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900" dirty="0">
              <a:latin typeface="Verdana"/>
              <a:cs typeface="Verdana"/>
            </a:endParaRPr>
          </a:p>
          <a:p>
            <a:pPr marL="483870" marR="476250" algn="ctr">
              <a:lnSpc>
                <a:spcPct val="100000"/>
              </a:lnSpc>
              <a:spcBef>
                <a:spcPts val="5"/>
              </a:spcBef>
            </a:pPr>
            <a:r>
              <a:rPr sz="3500" b="1" spc="-45" dirty="0">
                <a:solidFill>
                  <a:srgbClr val="464646"/>
                </a:solidFill>
                <a:latin typeface="Verdana"/>
                <a:cs typeface="Verdana"/>
              </a:rPr>
              <a:t>Сталий</a:t>
            </a:r>
            <a:r>
              <a:rPr sz="3500" b="1" spc="-1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b="1" spc="-60" dirty="0">
                <a:solidFill>
                  <a:srgbClr val="464646"/>
                </a:solidFill>
                <a:latin typeface="Verdana"/>
                <a:cs typeface="Verdana"/>
              </a:rPr>
              <a:t>розвиток</a:t>
            </a:r>
            <a:r>
              <a:rPr sz="3500" b="1" spc="-1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480" dirty="0">
                <a:solidFill>
                  <a:srgbClr val="464646"/>
                </a:solidFill>
                <a:latin typeface="Verdana"/>
                <a:cs typeface="Verdana"/>
              </a:rPr>
              <a:t>–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35" dirty="0">
                <a:solidFill>
                  <a:srgbClr val="464646"/>
                </a:solidFill>
                <a:latin typeface="Verdana"/>
                <a:cs typeface="Verdana"/>
              </a:rPr>
              <a:t>це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65" dirty="0">
                <a:solidFill>
                  <a:srgbClr val="464646"/>
                </a:solidFill>
                <a:latin typeface="Verdana"/>
                <a:cs typeface="Verdana"/>
              </a:rPr>
              <a:t>такий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85" dirty="0">
                <a:solidFill>
                  <a:srgbClr val="464646"/>
                </a:solidFill>
                <a:latin typeface="Verdana"/>
                <a:cs typeface="Verdana"/>
              </a:rPr>
              <a:t>розвиток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dirty="0">
                <a:solidFill>
                  <a:srgbClr val="464646"/>
                </a:solidFill>
                <a:latin typeface="Verdana"/>
                <a:cs typeface="Verdana"/>
              </a:rPr>
              <a:t>суспільства,  </a:t>
            </a:r>
            <a:r>
              <a:rPr sz="3500" spc="110" dirty="0">
                <a:solidFill>
                  <a:srgbClr val="464646"/>
                </a:solidFill>
                <a:latin typeface="Verdana"/>
                <a:cs typeface="Verdana"/>
              </a:rPr>
              <a:t>який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75" dirty="0">
                <a:solidFill>
                  <a:srgbClr val="464646"/>
                </a:solidFill>
                <a:latin typeface="Verdana"/>
                <a:cs typeface="Verdana"/>
              </a:rPr>
              <a:t>задовольняє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20" dirty="0">
                <a:solidFill>
                  <a:srgbClr val="464646"/>
                </a:solidFill>
                <a:latin typeface="Verdana"/>
                <a:cs typeface="Verdana"/>
              </a:rPr>
              <a:t>потреби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90" dirty="0">
                <a:solidFill>
                  <a:srgbClr val="464646"/>
                </a:solidFill>
                <a:latin typeface="Verdana"/>
                <a:cs typeface="Verdana"/>
              </a:rPr>
              <a:t>нинішніх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70" dirty="0">
                <a:solidFill>
                  <a:srgbClr val="464646"/>
                </a:solidFill>
                <a:latin typeface="Verdana"/>
                <a:cs typeface="Verdana"/>
              </a:rPr>
              <a:t>поколінь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30" dirty="0">
                <a:solidFill>
                  <a:srgbClr val="464646"/>
                </a:solidFill>
                <a:latin typeface="Verdana"/>
                <a:cs typeface="Verdana"/>
              </a:rPr>
              <a:t>і</a:t>
            </a:r>
            <a:endParaRPr sz="3500" dirty="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3500" spc="130" dirty="0">
                <a:solidFill>
                  <a:srgbClr val="464646"/>
                </a:solidFill>
                <a:latin typeface="Verdana"/>
                <a:cs typeface="Verdana"/>
              </a:rPr>
              <a:t>не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40" dirty="0">
                <a:solidFill>
                  <a:srgbClr val="464646"/>
                </a:solidFill>
                <a:latin typeface="Verdana"/>
                <a:cs typeface="Verdana"/>
              </a:rPr>
              <a:t>ставить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05" dirty="0">
                <a:solidFill>
                  <a:srgbClr val="464646"/>
                </a:solidFill>
                <a:latin typeface="Verdana"/>
                <a:cs typeface="Verdana"/>
              </a:rPr>
              <a:t>під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55" dirty="0">
                <a:solidFill>
                  <a:srgbClr val="464646"/>
                </a:solidFill>
                <a:latin typeface="Verdana"/>
                <a:cs typeface="Verdana"/>
              </a:rPr>
              <a:t>загрозу</a:t>
            </a:r>
            <a:r>
              <a:rPr sz="3500" spc="-28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14" dirty="0">
                <a:solidFill>
                  <a:srgbClr val="464646"/>
                </a:solidFill>
                <a:latin typeface="Verdana"/>
                <a:cs typeface="Verdana"/>
              </a:rPr>
              <a:t>можливості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45" dirty="0">
                <a:solidFill>
                  <a:srgbClr val="464646"/>
                </a:solidFill>
                <a:latin typeface="Verdana"/>
                <a:cs typeface="Verdana"/>
              </a:rPr>
              <a:t>наступних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70" dirty="0">
                <a:solidFill>
                  <a:srgbClr val="464646"/>
                </a:solidFill>
                <a:latin typeface="Verdana"/>
                <a:cs typeface="Verdana"/>
              </a:rPr>
              <a:t>поколінь  </a:t>
            </a:r>
            <a:r>
              <a:rPr sz="3500" spc="75" dirty="0">
                <a:solidFill>
                  <a:srgbClr val="464646"/>
                </a:solidFill>
                <a:latin typeface="Verdana"/>
                <a:cs typeface="Verdana"/>
              </a:rPr>
              <a:t>задовольняти </a:t>
            </a:r>
            <a:r>
              <a:rPr sz="3500" spc="80" dirty="0">
                <a:solidFill>
                  <a:srgbClr val="464646"/>
                </a:solidFill>
                <a:latin typeface="Verdana"/>
                <a:cs typeface="Verdana"/>
              </a:rPr>
              <a:t>свої</a:t>
            </a:r>
            <a:r>
              <a:rPr sz="3500" spc="-66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20" dirty="0">
                <a:solidFill>
                  <a:srgbClr val="464646"/>
                </a:solidFill>
                <a:latin typeface="Verdana"/>
                <a:cs typeface="Verdana"/>
              </a:rPr>
              <a:t>потреби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252095"/>
            <a:ext cx="15240000" cy="5178425"/>
            <a:chOff x="0" y="6252095"/>
            <a:chExt cx="15240000" cy="5178425"/>
          </a:xfrm>
        </p:grpSpPr>
        <p:sp>
          <p:nvSpPr>
            <p:cNvPr id="10" name="object 10"/>
            <p:cNvSpPr/>
            <p:nvPr/>
          </p:nvSpPr>
          <p:spPr>
            <a:xfrm>
              <a:off x="8611210" y="6683133"/>
              <a:ext cx="5753735" cy="1691005"/>
            </a:xfrm>
            <a:custGeom>
              <a:avLst/>
              <a:gdLst/>
              <a:ahLst/>
              <a:cxnLst/>
              <a:rect l="l" t="t" r="r" b="b"/>
              <a:pathLst>
                <a:path w="5753734" h="1691004">
                  <a:moveTo>
                    <a:pt x="1164894" y="1168908"/>
                  </a:moveTo>
                  <a:lnTo>
                    <a:pt x="1158621" y="1118400"/>
                  </a:lnTo>
                  <a:lnTo>
                    <a:pt x="1143736" y="1075372"/>
                  </a:lnTo>
                  <a:lnTo>
                    <a:pt x="1114742" y="1038364"/>
                  </a:lnTo>
                  <a:lnTo>
                    <a:pt x="1038326" y="1020927"/>
                  </a:lnTo>
                  <a:lnTo>
                    <a:pt x="994308" y="1024661"/>
                  </a:lnTo>
                  <a:lnTo>
                    <a:pt x="956525" y="1031379"/>
                  </a:lnTo>
                  <a:lnTo>
                    <a:pt x="948651" y="1030884"/>
                  </a:lnTo>
                  <a:lnTo>
                    <a:pt x="942632" y="1026629"/>
                  </a:lnTo>
                  <a:lnTo>
                    <a:pt x="940409" y="1021803"/>
                  </a:lnTo>
                  <a:lnTo>
                    <a:pt x="939546" y="1019924"/>
                  </a:lnTo>
                  <a:lnTo>
                    <a:pt x="940447" y="1012063"/>
                  </a:lnTo>
                  <a:lnTo>
                    <a:pt x="947127" y="992200"/>
                  </a:lnTo>
                  <a:lnTo>
                    <a:pt x="952703" y="967105"/>
                  </a:lnTo>
                  <a:lnTo>
                    <a:pt x="953985" y="954862"/>
                  </a:lnTo>
                  <a:lnTo>
                    <a:pt x="955738" y="938276"/>
                  </a:lnTo>
                  <a:lnTo>
                    <a:pt x="954798" y="907237"/>
                  </a:lnTo>
                  <a:lnTo>
                    <a:pt x="935380" y="844461"/>
                  </a:lnTo>
                  <a:lnTo>
                    <a:pt x="883069" y="790778"/>
                  </a:lnTo>
                  <a:lnTo>
                    <a:pt x="841044" y="771093"/>
                  </a:lnTo>
                  <a:lnTo>
                    <a:pt x="786523" y="758190"/>
                  </a:lnTo>
                  <a:lnTo>
                    <a:pt x="718108" y="753541"/>
                  </a:lnTo>
                  <a:lnTo>
                    <a:pt x="643026" y="759231"/>
                  </a:lnTo>
                  <a:lnTo>
                    <a:pt x="580999" y="774712"/>
                  </a:lnTo>
                  <a:lnTo>
                    <a:pt x="530771" y="797674"/>
                  </a:lnTo>
                  <a:lnTo>
                    <a:pt x="491121" y="825792"/>
                  </a:lnTo>
                  <a:lnTo>
                    <a:pt x="460832" y="856742"/>
                  </a:lnTo>
                  <a:lnTo>
                    <a:pt x="438670" y="888199"/>
                  </a:lnTo>
                  <a:lnTo>
                    <a:pt x="413816" y="943356"/>
                  </a:lnTo>
                  <a:lnTo>
                    <a:pt x="408152" y="951484"/>
                  </a:lnTo>
                  <a:lnTo>
                    <a:pt x="399415" y="954862"/>
                  </a:lnTo>
                  <a:lnTo>
                    <a:pt x="390156" y="953300"/>
                  </a:lnTo>
                  <a:lnTo>
                    <a:pt x="382879" y="946518"/>
                  </a:lnTo>
                  <a:lnTo>
                    <a:pt x="363232" y="918946"/>
                  </a:lnTo>
                  <a:lnTo>
                    <a:pt x="337007" y="897432"/>
                  </a:lnTo>
                  <a:lnTo>
                    <a:pt x="303606" y="887679"/>
                  </a:lnTo>
                  <a:lnTo>
                    <a:pt x="262483" y="895362"/>
                  </a:lnTo>
                  <a:lnTo>
                    <a:pt x="223647" y="916774"/>
                  </a:lnTo>
                  <a:lnTo>
                    <a:pt x="197383" y="942073"/>
                  </a:lnTo>
                  <a:lnTo>
                    <a:pt x="181305" y="968743"/>
                  </a:lnTo>
                  <a:lnTo>
                    <a:pt x="173024" y="994232"/>
                  </a:lnTo>
                  <a:lnTo>
                    <a:pt x="167347" y="1007364"/>
                  </a:lnTo>
                  <a:lnTo>
                    <a:pt x="157505" y="1016914"/>
                  </a:lnTo>
                  <a:lnTo>
                    <a:pt x="144881" y="1021803"/>
                  </a:lnTo>
                  <a:lnTo>
                    <a:pt x="130848" y="1020889"/>
                  </a:lnTo>
                  <a:lnTo>
                    <a:pt x="107149" y="1015961"/>
                  </a:lnTo>
                  <a:lnTo>
                    <a:pt x="80937" y="1015568"/>
                  </a:lnTo>
                  <a:lnTo>
                    <a:pt x="53822" y="1022223"/>
                  </a:lnTo>
                  <a:lnTo>
                    <a:pt x="27419" y="1038364"/>
                  </a:lnTo>
                  <a:lnTo>
                    <a:pt x="0" y="1063320"/>
                  </a:lnTo>
                  <a:lnTo>
                    <a:pt x="0" y="1132624"/>
                  </a:lnTo>
                  <a:lnTo>
                    <a:pt x="27419" y="1168908"/>
                  </a:lnTo>
                  <a:lnTo>
                    <a:pt x="1164894" y="1168908"/>
                  </a:lnTo>
                  <a:close/>
                </a:path>
                <a:path w="5753734" h="1691004">
                  <a:moveTo>
                    <a:pt x="4439907" y="286943"/>
                  </a:moveTo>
                  <a:lnTo>
                    <a:pt x="4434154" y="254787"/>
                  </a:lnTo>
                  <a:lnTo>
                    <a:pt x="4414926" y="227114"/>
                  </a:lnTo>
                  <a:lnTo>
                    <a:pt x="4389691" y="216496"/>
                  </a:lnTo>
                  <a:lnTo>
                    <a:pt x="4357802" y="214083"/>
                  </a:lnTo>
                  <a:lnTo>
                    <a:pt x="4324896" y="216890"/>
                  </a:lnTo>
                  <a:lnTo>
                    <a:pt x="4296651" y="221907"/>
                  </a:lnTo>
                  <a:lnTo>
                    <a:pt x="4290758" y="221538"/>
                  </a:lnTo>
                  <a:lnTo>
                    <a:pt x="4286275" y="218351"/>
                  </a:lnTo>
                  <a:lnTo>
                    <a:pt x="4283964" y="213334"/>
                  </a:lnTo>
                  <a:lnTo>
                    <a:pt x="4284637" y="207454"/>
                  </a:lnTo>
                  <a:lnTo>
                    <a:pt x="4289780" y="185356"/>
                  </a:lnTo>
                  <a:lnTo>
                    <a:pt x="4290365" y="155676"/>
                  </a:lnTo>
                  <a:lnTo>
                    <a:pt x="4272115" y="86512"/>
                  </a:lnTo>
                  <a:lnTo>
                    <a:pt x="4250423" y="53543"/>
                  </a:lnTo>
                  <a:lnTo>
                    <a:pt x="4218470" y="25958"/>
                  </a:lnTo>
                  <a:lnTo>
                    <a:pt x="4174833" y="7035"/>
                  </a:lnTo>
                  <a:lnTo>
                    <a:pt x="4118089" y="0"/>
                  </a:lnTo>
                  <a:lnTo>
                    <a:pt x="4053344" y="8432"/>
                  </a:lnTo>
                  <a:lnTo>
                    <a:pt x="3999776" y="30441"/>
                  </a:lnTo>
                  <a:lnTo>
                    <a:pt x="3957053" y="61112"/>
                  </a:lnTo>
                  <a:lnTo>
                    <a:pt x="3924897" y="95554"/>
                  </a:lnTo>
                  <a:lnTo>
                    <a:pt x="3902964" y="128866"/>
                  </a:lnTo>
                  <a:lnTo>
                    <a:pt x="3890975" y="156108"/>
                  </a:lnTo>
                  <a:lnTo>
                    <a:pt x="3886746" y="162179"/>
                  </a:lnTo>
                  <a:lnTo>
                    <a:pt x="3880218" y="164706"/>
                  </a:lnTo>
                  <a:lnTo>
                    <a:pt x="3873284" y="163525"/>
                  </a:lnTo>
                  <a:lnTo>
                    <a:pt x="3867848" y="158457"/>
                  </a:lnTo>
                  <a:lnTo>
                    <a:pt x="3853154" y="137858"/>
                  </a:lnTo>
                  <a:lnTo>
                    <a:pt x="3833558" y="121780"/>
                  </a:lnTo>
                  <a:lnTo>
                    <a:pt x="3808590" y="114490"/>
                  </a:lnTo>
                  <a:lnTo>
                    <a:pt x="3777856" y="120230"/>
                  </a:lnTo>
                  <a:lnTo>
                    <a:pt x="3748824" y="136232"/>
                  </a:lnTo>
                  <a:lnTo>
                    <a:pt x="3729190" y="155143"/>
                  </a:lnTo>
                  <a:lnTo>
                    <a:pt x="3717175" y="175082"/>
                  </a:lnTo>
                  <a:lnTo>
                    <a:pt x="3710990" y="194132"/>
                  </a:lnTo>
                  <a:lnTo>
                    <a:pt x="3706736" y="203949"/>
                  </a:lnTo>
                  <a:lnTo>
                    <a:pt x="3699383" y="211086"/>
                  </a:lnTo>
                  <a:lnTo>
                    <a:pt x="3689934" y="214744"/>
                  </a:lnTo>
                  <a:lnTo>
                    <a:pt x="3679456" y="214058"/>
                  </a:lnTo>
                  <a:lnTo>
                    <a:pt x="3661740" y="210375"/>
                  </a:lnTo>
                  <a:lnTo>
                    <a:pt x="3642156" y="210083"/>
                  </a:lnTo>
                  <a:lnTo>
                    <a:pt x="3621887" y="215049"/>
                  </a:lnTo>
                  <a:lnTo>
                    <a:pt x="3602139" y="227114"/>
                  </a:lnTo>
                  <a:lnTo>
                    <a:pt x="3576193" y="250723"/>
                  </a:lnTo>
                  <a:lnTo>
                    <a:pt x="3567544" y="268757"/>
                  </a:lnTo>
                  <a:lnTo>
                    <a:pt x="3576193" y="290372"/>
                  </a:lnTo>
                  <a:lnTo>
                    <a:pt x="3602139" y="324700"/>
                  </a:lnTo>
                  <a:lnTo>
                    <a:pt x="4436770" y="324700"/>
                  </a:lnTo>
                  <a:lnTo>
                    <a:pt x="4438624" y="313601"/>
                  </a:lnTo>
                  <a:lnTo>
                    <a:pt x="4439907" y="286943"/>
                  </a:lnTo>
                  <a:close/>
                </a:path>
                <a:path w="5753734" h="1691004">
                  <a:moveTo>
                    <a:pt x="5753290" y="1512925"/>
                  </a:moveTo>
                  <a:lnTo>
                    <a:pt x="5739739" y="1507210"/>
                  </a:lnTo>
                  <a:lnTo>
                    <a:pt x="5716803" y="1497558"/>
                  </a:lnTo>
                  <a:lnTo>
                    <a:pt x="5659856" y="1493240"/>
                  </a:lnTo>
                  <a:lnTo>
                    <a:pt x="5601106" y="1498244"/>
                  </a:lnTo>
                  <a:lnTo>
                    <a:pt x="5550649" y="1507210"/>
                  </a:lnTo>
                  <a:lnTo>
                    <a:pt x="5540146" y="1506550"/>
                  </a:lnTo>
                  <a:lnTo>
                    <a:pt x="5532120" y="1500873"/>
                  </a:lnTo>
                  <a:lnTo>
                    <a:pt x="5529148" y="1494409"/>
                  </a:lnTo>
                  <a:lnTo>
                    <a:pt x="5527992" y="1491919"/>
                  </a:lnTo>
                  <a:lnTo>
                    <a:pt x="5529186" y="1481416"/>
                  </a:lnTo>
                  <a:lnTo>
                    <a:pt x="5535676" y="1459052"/>
                  </a:lnTo>
                  <a:lnTo>
                    <a:pt x="5539448" y="1430705"/>
                  </a:lnTo>
                  <a:lnTo>
                    <a:pt x="5539791" y="1405051"/>
                  </a:lnTo>
                  <a:lnTo>
                    <a:pt x="5539892" y="1397736"/>
                  </a:lnTo>
                  <a:lnTo>
                    <a:pt x="5536438" y="1361490"/>
                  </a:lnTo>
                  <a:lnTo>
                    <a:pt x="5528488" y="1323327"/>
                  </a:lnTo>
                  <a:lnTo>
                    <a:pt x="5515445" y="1284579"/>
                  </a:lnTo>
                  <a:lnTo>
                    <a:pt x="5496712" y="1246619"/>
                  </a:lnTo>
                  <a:lnTo>
                    <a:pt x="5471693" y="1210792"/>
                  </a:lnTo>
                  <a:lnTo>
                    <a:pt x="5439816" y="1178445"/>
                  </a:lnTo>
                  <a:lnTo>
                    <a:pt x="5400484" y="1150937"/>
                  </a:lnTo>
                  <a:lnTo>
                    <a:pt x="5353088" y="1129601"/>
                  </a:lnTo>
                  <a:lnTo>
                    <a:pt x="5297043" y="1115822"/>
                  </a:lnTo>
                  <a:lnTo>
                    <a:pt x="5231765" y="1110919"/>
                  </a:lnTo>
                  <a:lnTo>
                    <a:pt x="5166195" y="1115606"/>
                  </a:lnTo>
                  <a:lnTo>
                    <a:pt x="5106632" y="1128674"/>
                  </a:lnTo>
                  <a:lnTo>
                    <a:pt x="5052987" y="1148727"/>
                  </a:lnTo>
                  <a:lnTo>
                    <a:pt x="5005184" y="1174343"/>
                  </a:lnTo>
                  <a:lnTo>
                    <a:pt x="4963109" y="1204087"/>
                  </a:lnTo>
                  <a:lnTo>
                    <a:pt x="4926685" y="1236535"/>
                  </a:lnTo>
                  <a:lnTo>
                    <a:pt x="4895824" y="1270279"/>
                  </a:lnTo>
                  <a:lnTo>
                    <a:pt x="4870424" y="1303896"/>
                  </a:lnTo>
                  <a:lnTo>
                    <a:pt x="4835690" y="1365021"/>
                  </a:lnTo>
                  <a:lnTo>
                    <a:pt x="4826178" y="1389697"/>
                  </a:lnTo>
                  <a:lnTo>
                    <a:pt x="4818608" y="1400530"/>
                  </a:lnTo>
                  <a:lnTo>
                    <a:pt x="4806962" y="1405051"/>
                  </a:lnTo>
                  <a:lnTo>
                    <a:pt x="4794580" y="1402956"/>
                  </a:lnTo>
                  <a:lnTo>
                    <a:pt x="4784877" y="1393913"/>
                  </a:lnTo>
                  <a:lnTo>
                    <a:pt x="4758652" y="1357109"/>
                  </a:lnTo>
                  <a:lnTo>
                    <a:pt x="4723625" y="1328394"/>
                  </a:lnTo>
                  <a:lnTo>
                    <a:pt x="4679048" y="1315377"/>
                  </a:lnTo>
                  <a:lnTo>
                    <a:pt x="4624159" y="1325626"/>
                  </a:lnTo>
                  <a:lnTo>
                    <a:pt x="4572317" y="1354201"/>
                  </a:lnTo>
                  <a:lnTo>
                    <a:pt x="4537265" y="1387983"/>
                  </a:lnTo>
                  <a:lnTo>
                    <a:pt x="4515802" y="1423593"/>
                  </a:lnTo>
                  <a:lnTo>
                    <a:pt x="4504741" y="1457617"/>
                  </a:lnTo>
                  <a:lnTo>
                    <a:pt x="4497159" y="1475130"/>
                  </a:lnTo>
                  <a:lnTo>
                    <a:pt x="4484014" y="1487893"/>
                  </a:lnTo>
                  <a:lnTo>
                    <a:pt x="4467161" y="1494409"/>
                  </a:lnTo>
                  <a:lnTo>
                    <a:pt x="4448441" y="1493202"/>
                  </a:lnTo>
                  <a:lnTo>
                    <a:pt x="4416806" y="1486611"/>
                  </a:lnTo>
                  <a:lnTo>
                    <a:pt x="4381817" y="1486103"/>
                  </a:lnTo>
                  <a:lnTo>
                    <a:pt x="4345610" y="1494967"/>
                  </a:lnTo>
                  <a:lnTo>
                    <a:pt x="4310354" y="1516519"/>
                  </a:lnTo>
                  <a:lnTo>
                    <a:pt x="4264025" y="1558683"/>
                  </a:lnTo>
                  <a:lnTo>
                    <a:pt x="4248594" y="1590890"/>
                  </a:lnTo>
                  <a:lnTo>
                    <a:pt x="4264025" y="1629473"/>
                  </a:lnTo>
                  <a:lnTo>
                    <a:pt x="4310354" y="1690789"/>
                  </a:lnTo>
                  <a:lnTo>
                    <a:pt x="5753290" y="1690789"/>
                  </a:lnTo>
                  <a:lnTo>
                    <a:pt x="5753290" y="1512925"/>
                  </a:lnTo>
                  <a:close/>
                </a:path>
              </a:pathLst>
            </a:custGeom>
            <a:solidFill>
              <a:srgbClr val="7EDAD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78050" y="6252095"/>
              <a:ext cx="5184329" cy="46995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7715" y="8276386"/>
              <a:ext cx="577850" cy="206375"/>
            </a:xfrm>
            <a:custGeom>
              <a:avLst/>
              <a:gdLst/>
              <a:ahLst/>
              <a:cxnLst/>
              <a:rect l="l" t="t" r="r" b="b"/>
              <a:pathLst>
                <a:path w="577850" h="206375">
                  <a:moveTo>
                    <a:pt x="40112" y="129847"/>
                  </a:moveTo>
                  <a:lnTo>
                    <a:pt x="26676" y="133136"/>
                  </a:lnTo>
                  <a:lnTo>
                    <a:pt x="13588" y="141135"/>
                  </a:lnTo>
                  <a:lnTo>
                    <a:pt x="0" y="153501"/>
                  </a:lnTo>
                  <a:lnTo>
                    <a:pt x="0" y="187839"/>
                  </a:lnTo>
                  <a:lnTo>
                    <a:pt x="13588" y="205828"/>
                  </a:lnTo>
                  <a:lnTo>
                    <a:pt x="577240" y="205828"/>
                  </a:lnTo>
                  <a:lnTo>
                    <a:pt x="566754" y="159473"/>
                  </a:lnTo>
                  <a:lnTo>
                    <a:pt x="468401" y="138874"/>
                  </a:lnTo>
                  <a:lnTo>
                    <a:pt x="463879" y="133400"/>
                  </a:lnTo>
                  <a:lnTo>
                    <a:pt x="464069" y="132930"/>
                  </a:lnTo>
                  <a:lnTo>
                    <a:pt x="71794" y="132930"/>
                  </a:lnTo>
                  <a:lnTo>
                    <a:pt x="64845" y="132486"/>
                  </a:lnTo>
                  <a:lnTo>
                    <a:pt x="53100" y="130040"/>
                  </a:lnTo>
                  <a:lnTo>
                    <a:pt x="40112" y="129847"/>
                  </a:lnTo>
                  <a:close/>
                </a:path>
                <a:path w="577850" h="206375">
                  <a:moveTo>
                    <a:pt x="514525" y="132497"/>
                  </a:moveTo>
                  <a:lnTo>
                    <a:pt x="492719" y="134350"/>
                  </a:lnTo>
                  <a:lnTo>
                    <a:pt x="473989" y="137680"/>
                  </a:lnTo>
                  <a:lnTo>
                    <a:pt x="468401" y="138874"/>
                  </a:lnTo>
                  <a:lnTo>
                    <a:pt x="547012" y="138874"/>
                  </a:lnTo>
                  <a:lnTo>
                    <a:pt x="535662" y="134099"/>
                  </a:lnTo>
                  <a:lnTo>
                    <a:pt x="514525" y="132497"/>
                  </a:lnTo>
                  <a:close/>
                </a:path>
                <a:path w="577850" h="206375">
                  <a:moveTo>
                    <a:pt x="150448" y="66473"/>
                  </a:moveTo>
                  <a:lnTo>
                    <a:pt x="110828" y="80887"/>
                  </a:lnTo>
                  <a:lnTo>
                    <a:pt x="85737" y="119278"/>
                  </a:lnTo>
                  <a:lnTo>
                    <a:pt x="82924" y="125778"/>
                  </a:lnTo>
                  <a:lnTo>
                    <a:pt x="78049" y="130511"/>
                  </a:lnTo>
                  <a:lnTo>
                    <a:pt x="71794" y="132930"/>
                  </a:lnTo>
                  <a:lnTo>
                    <a:pt x="464069" y="132930"/>
                  </a:lnTo>
                  <a:lnTo>
                    <a:pt x="466013" y="128104"/>
                  </a:lnTo>
                  <a:lnTo>
                    <a:pt x="472515" y="103092"/>
                  </a:lnTo>
                  <a:lnTo>
                    <a:pt x="472505" y="101866"/>
                  </a:lnTo>
                  <a:lnTo>
                    <a:pt x="193319" y="101866"/>
                  </a:lnTo>
                  <a:lnTo>
                    <a:pt x="189725" y="95631"/>
                  </a:lnTo>
                  <a:lnTo>
                    <a:pt x="179993" y="81965"/>
                  </a:lnTo>
                  <a:lnTo>
                    <a:pt x="166995" y="71307"/>
                  </a:lnTo>
                  <a:lnTo>
                    <a:pt x="150448" y="66473"/>
                  </a:lnTo>
                  <a:close/>
                </a:path>
                <a:path w="577850" h="206375">
                  <a:moveTo>
                    <a:pt x="355841" y="0"/>
                  </a:moveTo>
                  <a:lnTo>
                    <a:pt x="287903" y="10485"/>
                  </a:lnTo>
                  <a:lnTo>
                    <a:pt x="243366" y="35799"/>
                  </a:lnTo>
                  <a:lnTo>
                    <a:pt x="217370" y="66731"/>
                  </a:lnTo>
                  <a:lnTo>
                    <a:pt x="202894" y="100926"/>
                  </a:lnTo>
                  <a:lnTo>
                    <a:pt x="193319" y="101866"/>
                  </a:lnTo>
                  <a:lnTo>
                    <a:pt x="472505" y="101866"/>
                  </a:lnTo>
                  <a:lnTo>
                    <a:pt x="472243" y="69861"/>
                  </a:lnTo>
                  <a:lnTo>
                    <a:pt x="457702" y="36325"/>
                  </a:lnTo>
                  <a:lnTo>
                    <a:pt x="421399" y="10400"/>
                  </a:lnTo>
                  <a:lnTo>
                    <a:pt x="355841" y="0"/>
                  </a:lnTo>
                  <a:close/>
                </a:path>
              </a:pathLst>
            </a:custGeom>
            <a:solidFill>
              <a:srgbClr val="7EDAD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3812" y="6314808"/>
              <a:ext cx="6179134" cy="4651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spc="-1670" dirty="0"/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1400" y="1047127"/>
            <a:ext cx="717021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uk-UA" sz="1900" b="1" spc="-65" dirty="0">
                <a:solidFill>
                  <a:srgbClr val="464646"/>
                </a:solidFill>
                <a:latin typeface="Verdana"/>
                <a:cs typeface="Verdana"/>
              </a:rPr>
              <a:t> С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0210" y="3597897"/>
            <a:ext cx="7399578" cy="6668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4686" y="4854673"/>
            <a:ext cx="246062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85" dirty="0">
                <a:solidFill>
                  <a:srgbClr val="FFFFFF"/>
                </a:solidFill>
                <a:latin typeface="Verdana"/>
                <a:cs typeface="Verdana"/>
              </a:rPr>
              <a:t>СУСПIЛЬСТВО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0849" y="8757057"/>
            <a:ext cx="212788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80" dirty="0">
                <a:solidFill>
                  <a:srgbClr val="FFFFFF"/>
                </a:solidFill>
                <a:latin typeface="Verdana"/>
                <a:cs typeface="Verdana"/>
              </a:rPr>
              <a:t>ЕКОНОМІКА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4642" y="8757057"/>
            <a:ext cx="175323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135" dirty="0">
                <a:solidFill>
                  <a:srgbClr val="FFFFFF"/>
                </a:solidFill>
                <a:latin typeface="Verdana"/>
                <a:cs typeface="Verdana"/>
              </a:rPr>
              <a:t>ЕКОЛОГIЯ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4809" y="6985230"/>
            <a:ext cx="1900555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6535">
              <a:lnSpc>
                <a:spcPct val="100000"/>
              </a:lnSpc>
              <a:spcBef>
                <a:spcPts val="105"/>
              </a:spcBef>
            </a:pPr>
            <a:r>
              <a:rPr sz="2450" b="1" spc="-40" dirty="0">
                <a:solidFill>
                  <a:srgbClr val="464646"/>
                </a:solidFill>
                <a:latin typeface="Verdana"/>
                <a:cs typeface="Verdana"/>
              </a:rPr>
              <a:t>СТАЛИЙ  </a:t>
            </a:r>
            <a:r>
              <a:rPr sz="2450" b="1" spc="-15" dirty="0">
                <a:solidFill>
                  <a:srgbClr val="464646"/>
                </a:solidFill>
                <a:latin typeface="Verdana"/>
                <a:cs typeface="Verdana"/>
              </a:rPr>
              <a:t>Р</a:t>
            </a:r>
            <a:r>
              <a:rPr sz="2450" b="1" spc="-65" dirty="0">
                <a:solidFill>
                  <a:srgbClr val="464646"/>
                </a:solidFill>
                <a:latin typeface="Verdana"/>
                <a:cs typeface="Verdana"/>
              </a:rPr>
              <a:t>О</a:t>
            </a:r>
            <a:r>
              <a:rPr sz="2450" b="1" spc="-70" dirty="0">
                <a:solidFill>
                  <a:srgbClr val="464646"/>
                </a:solidFill>
                <a:latin typeface="Verdana"/>
                <a:cs typeface="Verdana"/>
              </a:rPr>
              <a:t>ЗВИ</a:t>
            </a:r>
            <a:r>
              <a:rPr sz="2450" b="1" spc="-85" dirty="0">
                <a:solidFill>
                  <a:srgbClr val="464646"/>
                </a:solidFill>
                <a:latin typeface="Verdana"/>
                <a:cs typeface="Verdana"/>
              </a:rPr>
              <a:t>Т</a:t>
            </a:r>
            <a:r>
              <a:rPr sz="2450" b="1" spc="-35" dirty="0">
                <a:solidFill>
                  <a:srgbClr val="464646"/>
                </a:solidFill>
                <a:latin typeface="Verdana"/>
                <a:cs typeface="Verdana"/>
              </a:rPr>
              <a:t>ОК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8027" y="1981872"/>
            <a:ext cx="11366500" cy="133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0" marR="5080" indent="-3874135">
              <a:lnSpc>
                <a:spcPct val="100000"/>
              </a:lnSpc>
              <a:spcBef>
                <a:spcPts val="100"/>
              </a:spcBef>
            </a:pPr>
            <a:r>
              <a:rPr sz="4300" b="1" spc="-434" dirty="0">
                <a:solidFill>
                  <a:srgbClr val="464646"/>
                </a:solidFill>
                <a:latin typeface="Verdana"/>
                <a:cs typeface="Verdana"/>
              </a:rPr>
              <a:t>ЯКІ </a:t>
            </a:r>
            <a:r>
              <a:rPr sz="4300" b="1" spc="-120" dirty="0">
                <a:solidFill>
                  <a:srgbClr val="FAAF40"/>
                </a:solidFill>
                <a:latin typeface="Verdana"/>
                <a:cs typeface="Verdana"/>
              </a:rPr>
              <a:t>ЧИННИКИ </a:t>
            </a:r>
            <a:r>
              <a:rPr sz="4300" b="1" spc="-105" dirty="0">
                <a:solidFill>
                  <a:srgbClr val="464646"/>
                </a:solidFill>
                <a:latin typeface="Verdana"/>
                <a:cs typeface="Verdana"/>
              </a:rPr>
              <a:t>ВИЗНАЧАЮТЬ</a:t>
            </a:r>
            <a:r>
              <a:rPr sz="4300" b="1" spc="-17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4300" b="1" spc="-75" dirty="0">
                <a:solidFill>
                  <a:srgbClr val="464646"/>
                </a:solidFill>
                <a:latin typeface="Verdana"/>
                <a:cs typeface="Verdana"/>
              </a:rPr>
              <a:t>СТАЛИЙ  </a:t>
            </a:r>
            <a:r>
              <a:rPr sz="4300" b="1" spc="-114" dirty="0">
                <a:solidFill>
                  <a:srgbClr val="464646"/>
                </a:solidFill>
                <a:latin typeface="Verdana"/>
                <a:cs typeface="Verdana"/>
              </a:rPr>
              <a:t>РОЗВИТОК?</a:t>
            </a:r>
            <a:endParaRPr sz="4300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5" name="object 15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598" y="693762"/>
            <a:ext cx="12683490" cy="995680"/>
            <a:chOff x="1667598" y="693762"/>
            <a:chExt cx="12683490" cy="995680"/>
          </a:xfrm>
        </p:grpSpPr>
        <p:sp>
          <p:nvSpPr>
            <p:cNvPr id="3" name="object 3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9761" y="468397"/>
            <a:ext cx="31051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7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9132" y="1063299"/>
            <a:ext cx="3492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351" y="998105"/>
            <a:ext cx="71166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0431" y="1787652"/>
            <a:ext cx="507936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90"/>
              </a:lnSpc>
              <a:spcBef>
                <a:spcPts val="100"/>
              </a:spcBef>
            </a:pPr>
            <a:r>
              <a:rPr sz="4400" b="1" spc="-220" dirty="0">
                <a:solidFill>
                  <a:srgbClr val="464646"/>
                </a:solidFill>
                <a:latin typeface="Verdana"/>
                <a:cs typeface="Verdana"/>
              </a:rPr>
              <a:t>ГЛОБАЛЬНІ</a:t>
            </a:r>
            <a:r>
              <a:rPr sz="4400" b="1" spc="-28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4400" b="1" spc="-495" dirty="0">
                <a:solidFill>
                  <a:srgbClr val="464646"/>
                </a:solidFill>
                <a:latin typeface="Verdana"/>
                <a:cs typeface="Verdana"/>
              </a:rPr>
              <a:t>ЦІЛІ</a:t>
            </a:r>
            <a:endParaRPr sz="4400">
              <a:latin typeface="Verdana"/>
              <a:cs typeface="Verdana"/>
            </a:endParaRPr>
          </a:p>
          <a:p>
            <a:pPr marL="12700" marR="5080" indent="121285">
              <a:lnSpc>
                <a:spcPts val="4200"/>
              </a:lnSpc>
              <a:spcBef>
                <a:spcPts val="50"/>
              </a:spcBef>
            </a:pPr>
            <a:r>
              <a:rPr sz="3500" spc="80" dirty="0">
                <a:solidFill>
                  <a:srgbClr val="464646"/>
                </a:solidFill>
                <a:latin typeface="Verdana"/>
                <a:cs typeface="Verdana"/>
              </a:rPr>
              <a:t>офіційно </a:t>
            </a:r>
            <a:r>
              <a:rPr sz="3500" spc="85" dirty="0">
                <a:solidFill>
                  <a:srgbClr val="464646"/>
                </a:solidFill>
                <a:latin typeface="Verdana"/>
                <a:cs typeface="Verdana"/>
              </a:rPr>
              <a:t>вступили </a:t>
            </a:r>
            <a:r>
              <a:rPr sz="3500" spc="65" dirty="0">
                <a:solidFill>
                  <a:srgbClr val="464646"/>
                </a:solidFill>
                <a:latin typeface="Verdana"/>
                <a:cs typeface="Verdana"/>
              </a:rPr>
              <a:t>в  </a:t>
            </a:r>
            <a:r>
              <a:rPr sz="3500" spc="75" dirty="0">
                <a:solidFill>
                  <a:srgbClr val="464646"/>
                </a:solidFill>
                <a:latin typeface="Verdana"/>
                <a:cs typeface="Verdana"/>
              </a:rPr>
              <a:t>силу </a:t>
            </a:r>
            <a:r>
              <a:rPr sz="3500" spc="-935" dirty="0">
                <a:solidFill>
                  <a:srgbClr val="464646"/>
                </a:solidFill>
                <a:latin typeface="Verdana"/>
                <a:cs typeface="Verdana"/>
              </a:rPr>
              <a:t>1   </a:t>
            </a:r>
            <a:r>
              <a:rPr sz="3500" spc="70" dirty="0">
                <a:solidFill>
                  <a:srgbClr val="464646"/>
                </a:solidFill>
                <a:latin typeface="Verdana"/>
                <a:cs typeface="Verdana"/>
              </a:rPr>
              <a:t>січня</a:t>
            </a:r>
            <a:r>
              <a:rPr sz="3500" spc="-65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285" dirty="0">
                <a:solidFill>
                  <a:srgbClr val="464646"/>
                </a:solidFill>
                <a:latin typeface="Verdana"/>
                <a:cs typeface="Verdana"/>
              </a:rPr>
              <a:t>2016 </a:t>
            </a:r>
            <a:r>
              <a:rPr sz="3500" spc="45" dirty="0">
                <a:solidFill>
                  <a:srgbClr val="464646"/>
                </a:solidFill>
                <a:latin typeface="Verdana"/>
                <a:cs typeface="Verdana"/>
              </a:rPr>
              <a:t>року</a:t>
            </a:r>
            <a:endParaRPr sz="35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60668" y="6166167"/>
            <a:ext cx="2080895" cy="2080895"/>
            <a:chOff x="12260668" y="6166167"/>
            <a:chExt cx="2080895" cy="2080895"/>
          </a:xfrm>
        </p:grpSpPr>
        <p:sp>
          <p:nvSpPr>
            <p:cNvPr id="10" name="object 10"/>
            <p:cNvSpPr/>
            <p:nvPr/>
          </p:nvSpPr>
          <p:spPr>
            <a:xfrm>
              <a:off x="12260668" y="6166167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4" h="2080895">
                  <a:moveTo>
                    <a:pt x="2080526" y="0"/>
                  </a:moveTo>
                  <a:lnTo>
                    <a:pt x="0" y="0"/>
                  </a:lnTo>
                  <a:lnTo>
                    <a:pt x="0" y="2080704"/>
                  </a:lnTo>
                  <a:lnTo>
                    <a:pt x="2080526" y="2080704"/>
                  </a:lnTo>
                  <a:lnTo>
                    <a:pt x="2080526" y="0"/>
                  </a:lnTo>
                  <a:close/>
                </a:path>
              </a:pathLst>
            </a:custGeom>
            <a:solidFill>
              <a:srgbClr val="BE8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18225" y="6336220"/>
              <a:ext cx="349250" cy="424815"/>
            </a:xfrm>
            <a:custGeom>
              <a:avLst/>
              <a:gdLst/>
              <a:ahLst/>
              <a:cxnLst/>
              <a:rect l="l" t="t" r="r" b="b"/>
              <a:pathLst>
                <a:path w="349250" h="424815">
                  <a:moveTo>
                    <a:pt x="121285" y="4978"/>
                  </a:moveTo>
                  <a:lnTo>
                    <a:pt x="64909" y="4978"/>
                  </a:lnTo>
                  <a:lnTo>
                    <a:pt x="0" y="81064"/>
                  </a:lnTo>
                  <a:lnTo>
                    <a:pt x="0" y="154724"/>
                  </a:lnTo>
                  <a:lnTo>
                    <a:pt x="609" y="154724"/>
                  </a:lnTo>
                  <a:lnTo>
                    <a:pt x="50114" y="103352"/>
                  </a:lnTo>
                  <a:lnTo>
                    <a:pt x="50761" y="103352"/>
                  </a:lnTo>
                  <a:lnTo>
                    <a:pt x="50761" y="424510"/>
                  </a:lnTo>
                  <a:lnTo>
                    <a:pt x="121285" y="424510"/>
                  </a:lnTo>
                  <a:lnTo>
                    <a:pt x="121285" y="4978"/>
                  </a:lnTo>
                  <a:close/>
                </a:path>
                <a:path w="349250" h="424815">
                  <a:moveTo>
                    <a:pt x="348957" y="88544"/>
                  </a:moveTo>
                  <a:lnTo>
                    <a:pt x="343433" y="49377"/>
                  </a:lnTo>
                  <a:lnTo>
                    <a:pt x="326542" y="21755"/>
                  </a:lnTo>
                  <a:lnTo>
                    <a:pt x="297802" y="5397"/>
                  </a:lnTo>
                  <a:lnTo>
                    <a:pt x="256755" y="0"/>
                  </a:lnTo>
                  <a:lnTo>
                    <a:pt x="216039" y="6057"/>
                  </a:lnTo>
                  <a:lnTo>
                    <a:pt x="186829" y="23774"/>
                  </a:lnTo>
                  <a:lnTo>
                    <a:pt x="169214" y="52514"/>
                  </a:lnTo>
                  <a:lnTo>
                    <a:pt x="163334" y="91617"/>
                  </a:lnTo>
                  <a:lnTo>
                    <a:pt x="163334" y="142316"/>
                  </a:lnTo>
                  <a:lnTo>
                    <a:pt x="227660" y="142316"/>
                  </a:lnTo>
                  <a:lnTo>
                    <a:pt x="227660" y="89750"/>
                  </a:lnTo>
                  <a:lnTo>
                    <a:pt x="229831" y="73939"/>
                  </a:lnTo>
                  <a:lnTo>
                    <a:pt x="235724" y="63855"/>
                  </a:lnTo>
                  <a:lnTo>
                    <a:pt x="244398" y="58521"/>
                  </a:lnTo>
                  <a:lnTo>
                    <a:pt x="254914" y="56959"/>
                  </a:lnTo>
                  <a:lnTo>
                    <a:pt x="264617" y="58242"/>
                  </a:lnTo>
                  <a:lnTo>
                    <a:pt x="272707" y="63004"/>
                  </a:lnTo>
                  <a:lnTo>
                    <a:pt x="278244" y="72631"/>
                  </a:lnTo>
                  <a:lnTo>
                    <a:pt x="280301" y="88544"/>
                  </a:lnTo>
                  <a:lnTo>
                    <a:pt x="280301" y="123139"/>
                  </a:lnTo>
                  <a:lnTo>
                    <a:pt x="275869" y="163309"/>
                  </a:lnTo>
                  <a:lnTo>
                    <a:pt x="254279" y="195567"/>
                  </a:lnTo>
                  <a:lnTo>
                    <a:pt x="214680" y="237617"/>
                  </a:lnTo>
                  <a:lnTo>
                    <a:pt x="190284" y="266153"/>
                  </a:lnTo>
                  <a:lnTo>
                    <a:pt x="174002" y="292176"/>
                  </a:lnTo>
                  <a:lnTo>
                    <a:pt x="164896" y="318300"/>
                  </a:lnTo>
                  <a:lnTo>
                    <a:pt x="162077" y="347154"/>
                  </a:lnTo>
                  <a:lnTo>
                    <a:pt x="162077" y="424522"/>
                  </a:lnTo>
                  <a:lnTo>
                    <a:pt x="345274" y="424522"/>
                  </a:lnTo>
                  <a:lnTo>
                    <a:pt x="345274" y="366915"/>
                  </a:lnTo>
                  <a:lnTo>
                    <a:pt x="229501" y="366915"/>
                  </a:lnTo>
                  <a:lnTo>
                    <a:pt x="229501" y="347154"/>
                  </a:lnTo>
                  <a:lnTo>
                    <a:pt x="237617" y="309880"/>
                  </a:lnTo>
                  <a:lnTo>
                    <a:pt x="304393" y="235165"/>
                  </a:lnTo>
                  <a:lnTo>
                    <a:pt x="326758" y="208114"/>
                  </a:lnTo>
                  <a:lnTo>
                    <a:pt x="340372" y="183413"/>
                  </a:lnTo>
                  <a:lnTo>
                    <a:pt x="347129" y="158153"/>
                  </a:lnTo>
                  <a:lnTo>
                    <a:pt x="348957" y="129336"/>
                  </a:lnTo>
                  <a:lnTo>
                    <a:pt x="348957" y="88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89764" y="6344652"/>
              <a:ext cx="1403350" cy="1577340"/>
            </a:xfrm>
            <a:custGeom>
              <a:avLst/>
              <a:gdLst/>
              <a:ahLst/>
              <a:cxnLst/>
              <a:rect l="l" t="t" r="r" b="b"/>
              <a:pathLst>
                <a:path w="1403350" h="1577340">
                  <a:moveTo>
                    <a:pt x="453834" y="119214"/>
                  </a:moveTo>
                  <a:lnTo>
                    <a:pt x="452716" y="106565"/>
                  </a:lnTo>
                  <a:lnTo>
                    <a:pt x="449376" y="96608"/>
                  </a:lnTo>
                  <a:lnTo>
                    <a:pt x="449199" y="96075"/>
                  </a:lnTo>
                  <a:lnTo>
                    <a:pt x="442976" y="87922"/>
                  </a:lnTo>
                  <a:lnTo>
                    <a:pt x="433768" y="82308"/>
                  </a:lnTo>
                  <a:lnTo>
                    <a:pt x="441540" y="77025"/>
                  </a:lnTo>
                  <a:lnTo>
                    <a:pt x="445147" y="72021"/>
                  </a:lnTo>
                  <a:lnTo>
                    <a:pt x="446951" y="69532"/>
                  </a:lnTo>
                  <a:lnTo>
                    <a:pt x="450113" y="59778"/>
                  </a:lnTo>
                  <a:lnTo>
                    <a:pt x="451142" y="47688"/>
                  </a:lnTo>
                  <a:lnTo>
                    <a:pt x="451142" y="41516"/>
                  </a:lnTo>
                  <a:lnTo>
                    <a:pt x="429234" y="4406"/>
                  </a:lnTo>
                  <a:lnTo>
                    <a:pt x="426897" y="4089"/>
                  </a:lnTo>
                  <a:lnTo>
                    <a:pt x="426897" y="117487"/>
                  </a:lnTo>
                  <a:lnTo>
                    <a:pt x="426897" y="145300"/>
                  </a:lnTo>
                  <a:lnTo>
                    <a:pt x="422046" y="149453"/>
                  </a:lnTo>
                  <a:lnTo>
                    <a:pt x="397510" y="149453"/>
                  </a:lnTo>
                  <a:lnTo>
                    <a:pt x="397510" y="96608"/>
                  </a:lnTo>
                  <a:lnTo>
                    <a:pt x="409498" y="96608"/>
                  </a:lnTo>
                  <a:lnTo>
                    <a:pt x="417398" y="97637"/>
                  </a:lnTo>
                  <a:lnTo>
                    <a:pt x="422795" y="101066"/>
                  </a:lnTo>
                  <a:lnTo>
                    <a:pt x="425894" y="107492"/>
                  </a:lnTo>
                  <a:lnTo>
                    <a:pt x="426897" y="117487"/>
                  </a:lnTo>
                  <a:lnTo>
                    <a:pt x="426897" y="4089"/>
                  </a:lnTo>
                  <a:lnTo>
                    <a:pt x="424180" y="3721"/>
                  </a:lnTo>
                  <a:lnTo>
                    <a:pt x="424180" y="31953"/>
                  </a:lnTo>
                  <a:lnTo>
                    <a:pt x="424180" y="67576"/>
                  </a:lnTo>
                  <a:lnTo>
                    <a:pt x="418096" y="72021"/>
                  </a:lnTo>
                  <a:lnTo>
                    <a:pt x="397510" y="72021"/>
                  </a:lnTo>
                  <a:lnTo>
                    <a:pt x="397510" y="26517"/>
                  </a:lnTo>
                  <a:lnTo>
                    <a:pt x="420052" y="26517"/>
                  </a:lnTo>
                  <a:lnTo>
                    <a:pt x="424180" y="31953"/>
                  </a:lnTo>
                  <a:lnTo>
                    <a:pt x="424180" y="3721"/>
                  </a:lnTo>
                  <a:lnTo>
                    <a:pt x="411226" y="1955"/>
                  </a:lnTo>
                  <a:lnTo>
                    <a:pt x="370611" y="1955"/>
                  </a:lnTo>
                  <a:lnTo>
                    <a:pt x="370611" y="174040"/>
                  </a:lnTo>
                  <a:lnTo>
                    <a:pt x="412953" y="174040"/>
                  </a:lnTo>
                  <a:lnTo>
                    <a:pt x="430695" y="171399"/>
                  </a:lnTo>
                  <a:lnTo>
                    <a:pt x="443484" y="163588"/>
                  </a:lnTo>
                  <a:lnTo>
                    <a:pt x="451231" y="150799"/>
                  </a:lnTo>
                  <a:lnTo>
                    <a:pt x="451421" y="149453"/>
                  </a:lnTo>
                  <a:lnTo>
                    <a:pt x="453834" y="133223"/>
                  </a:lnTo>
                  <a:lnTo>
                    <a:pt x="453834" y="119214"/>
                  </a:lnTo>
                  <a:close/>
                </a:path>
                <a:path w="1403350" h="1577340">
                  <a:moveTo>
                    <a:pt x="496963" y="1955"/>
                  </a:moveTo>
                  <a:lnTo>
                    <a:pt x="470014" y="1955"/>
                  </a:lnTo>
                  <a:lnTo>
                    <a:pt x="470014" y="174040"/>
                  </a:lnTo>
                  <a:lnTo>
                    <a:pt x="496963" y="174040"/>
                  </a:lnTo>
                  <a:lnTo>
                    <a:pt x="496963" y="1955"/>
                  </a:lnTo>
                  <a:close/>
                </a:path>
                <a:path w="1403350" h="1577340">
                  <a:moveTo>
                    <a:pt x="621017" y="149948"/>
                  </a:moveTo>
                  <a:lnTo>
                    <a:pt x="609320" y="149948"/>
                  </a:lnTo>
                  <a:lnTo>
                    <a:pt x="609320" y="26517"/>
                  </a:lnTo>
                  <a:lnTo>
                    <a:pt x="609320" y="1930"/>
                  </a:lnTo>
                  <a:lnTo>
                    <a:pt x="581863" y="1930"/>
                  </a:lnTo>
                  <a:lnTo>
                    <a:pt x="581863" y="26517"/>
                  </a:lnTo>
                  <a:lnTo>
                    <a:pt x="581863" y="149948"/>
                  </a:lnTo>
                  <a:lnTo>
                    <a:pt x="546620" y="149948"/>
                  </a:lnTo>
                  <a:lnTo>
                    <a:pt x="551014" y="145757"/>
                  </a:lnTo>
                  <a:lnTo>
                    <a:pt x="553466" y="140119"/>
                  </a:lnTo>
                  <a:lnTo>
                    <a:pt x="554228" y="127076"/>
                  </a:lnTo>
                  <a:lnTo>
                    <a:pt x="559117" y="26517"/>
                  </a:lnTo>
                  <a:lnTo>
                    <a:pt x="581863" y="26517"/>
                  </a:lnTo>
                  <a:lnTo>
                    <a:pt x="581863" y="1930"/>
                  </a:lnTo>
                  <a:lnTo>
                    <a:pt x="533869" y="1930"/>
                  </a:lnTo>
                  <a:lnTo>
                    <a:pt x="527799" y="127546"/>
                  </a:lnTo>
                  <a:lnTo>
                    <a:pt x="527265" y="137655"/>
                  </a:lnTo>
                  <a:lnTo>
                    <a:pt x="525805" y="144005"/>
                  </a:lnTo>
                  <a:lnTo>
                    <a:pt x="521157" y="149948"/>
                  </a:lnTo>
                  <a:lnTo>
                    <a:pt x="510628" y="149948"/>
                  </a:lnTo>
                  <a:lnTo>
                    <a:pt x="510628" y="197142"/>
                  </a:lnTo>
                  <a:lnTo>
                    <a:pt x="536829" y="197142"/>
                  </a:lnTo>
                  <a:lnTo>
                    <a:pt x="536829" y="174002"/>
                  </a:lnTo>
                  <a:lnTo>
                    <a:pt x="594347" y="174002"/>
                  </a:lnTo>
                  <a:lnTo>
                    <a:pt x="594347" y="197142"/>
                  </a:lnTo>
                  <a:lnTo>
                    <a:pt x="621017" y="197142"/>
                  </a:lnTo>
                  <a:lnTo>
                    <a:pt x="621017" y="174002"/>
                  </a:lnTo>
                  <a:lnTo>
                    <a:pt x="621017" y="149948"/>
                  </a:lnTo>
                  <a:close/>
                </a:path>
                <a:path w="1403350" h="1577340">
                  <a:moveTo>
                    <a:pt x="720928" y="2590"/>
                  </a:moveTo>
                  <a:lnTo>
                    <a:pt x="635977" y="2590"/>
                  </a:lnTo>
                  <a:lnTo>
                    <a:pt x="635977" y="26720"/>
                  </a:lnTo>
                  <a:lnTo>
                    <a:pt x="635977" y="174040"/>
                  </a:lnTo>
                  <a:lnTo>
                    <a:pt x="662940" y="174040"/>
                  </a:lnTo>
                  <a:lnTo>
                    <a:pt x="662940" y="26720"/>
                  </a:lnTo>
                  <a:lnTo>
                    <a:pt x="693496" y="26720"/>
                  </a:lnTo>
                  <a:lnTo>
                    <a:pt x="693496" y="174040"/>
                  </a:lnTo>
                  <a:lnTo>
                    <a:pt x="720928" y="174040"/>
                  </a:lnTo>
                  <a:lnTo>
                    <a:pt x="720928" y="26720"/>
                  </a:lnTo>
                  <a:lnTo>
                    <a:pt x="720928" y="2590"/>
                  </a:lnTo>
                  <a:close/>
                </a:path>
                <a:path w="1403350" h="1577340">
                  <a:moveTo>
                    <a:pt x="820166" y="43256"/>
                  </a:moveTo>
                  <a:lnTo>
                    <a:pt x="796798" y="2895"/>
                  </a:lnTo>
                  <a:lnTo>
                    <a:pt x="793203" y="2311"/>
                  </a:lnTo>
                  <a:lnTo>
                    <a:pt x="793203" y="29248"/>
                  </a:lnTo>
                  <a:lnTo>
                    <a:pt x="793203" y="146735"/>
                  </a:lnTo>
                  <a:lnTo>
                    <a:pt x="787844" y="151384"/>
                  </a:lnTo>
                  <a:lnTo>
                    <a:pt x="770686" y="151384"/>
                  </a:lnTo>
                  <a:lnTo>
                    <a:pt x="765302" y="146735"/>
                  </a:lnTo>
                  <a:lnTo>
                    <a:pt x="765302" y="29248"/>
                  </a:lnTo>
                  <a:lnTo>
                    <a:pt x="770686" y="24561"/>
                  </a:lnTo>
                  <a:lnTo>
                    <a:pt x="787844" y="24561"/>
                  </a:lnTo>
                  <a:lnTo>
                    <a:pt x="793203" y="29248"/>
                  </a:lnTo>
                  <a:lnTo>
                    <a:pt x="793203" y="2311"/>
                  </a:lnTo>
                  <a:lnTo>
                    <a:pt x="748893" y="11303"/>
                  </a:lnTo>
                  <a:lnTo>
                    <a:pt x="738378" y="43256"/>
                  </a:lnTo>
                  <a:lnTo>
                    <a:pt x="738378" y="132702"/>
                  </a:lnTo>
                  <a:lnTo>
                    <a:pt x="741045" y="151091"/>
                  </a:lnTo>
                  <a:lnTo>
                    <a:pt x="748893" y="164693"/>
                  </a:lnTo>
                  <a:lnTo>
                    <a:pt x="761707" y="173126"/>
                  </a:lnTo>
                  <a:lnTo>
                    <a:pt x="779259" y="176009"/>
                  </a:lnTo>
                  <a:lnTo>
                    <a:pt x="796798" y="173126"/>
                  </a:lnTo>
                  <a:lnTo>
                    <a:pt x="809612" y="164693"/>
                  </a:lnTo>
                  <a:lnTo>
                    <a:pt x="817308" y="151384"/>
                  </a:lnTo>
                  <a:lnTo>
                    <a:pt x="817486" y="151091"/>
                  </a:lnTo>
                  <a:lnTo>
                    <a:pt x="820166" y="132702"/>
                  </a:lnTo>
                  <a:lnTo>
                    <a:pt x="820166" y="43256"/>
                  </a:lnTo>
                  <a:close/>
                </a:path>
                <a:path w="1403350" h="1577340">
                  <a:moveTo>
                    <a:pt x="920673" y="119214"/>
                  </a:moveTo>
                  <a:lnTo>
                    <a:pt x="900620" y="82308"/>
                  </a:lnTo>
                  <a:lnTo>
                    <a:pt x="908392" y="77025"/>
                  </a:lnTo>
                  <a:lnTo>
                    <a:pt x="911999" y="72021"/>
                  </a:lnTo>
                  <a:lnTo>
                    <a:pt x="913803" y="69532"/>
                  </a:lnTo>
                  <a:lnTo>
                    <a:pt x="916965" y="59778"/>
                  </a:lnTo>
                  <a:lnTo>
                    <a:pt x="917994" y="47688"/>
                  </a:lnTo>
                  <a:lnTo>
                    <a:pt x="917994" y="41516"/>
                  </a:lnTo>
                  <a:lnTo>
                    <a:pt x="896099" y="4406"/>
                  </a:lnTo>
                  <a:lnTo>
                    <a:pt x="893775" y="4102"/>
                  </a:lnTo>
                  <a:lnTo>
                    <a:pt x="893775" y="117487"/>
                  </a:lnTo>
                  <a:lnTo>
                    <a:pt x="893775" y="145300"/>
                  </a:lnTo>
                  <a:lnTo>
                    <a:pt x="888860" y="149453"/>
                  </a:lnTo>
                  <a:lnTo>
                    <a:pt x="864362" y="149453"/>
                  </a:lnTo>
                  <a:lnTo>
                    <a:pt x="864362" y="96608"/>
                  </a:lnTo>
                  <a:lnTo>
                    <a:pt x="876376" y="96608"/>
                  </a:lnTo>
                  <a:lnTo>
                    <a:pt x="884250" y="97637"/>
                  </a:lnTo>
                  <a:lnTo>
                    <a:pt x="889660" y="101066"/>
                  </a:lnTo>
                  <a:lnTo>
                    <a:pt x="892771" y="107492"/>
                  </a:lnTo>
                  <a:lnTo>
                    <a:pt x="893775" y="117487"/>
                  </a:lnTo>
                  <a:lnTo>
                    <a:pt x="893775" y="4102"/>
                  </a:lnTo>
                  <a:lnTo>
                    <a:pt x="891082" y="3733"/>
                  </a:lnTo>
                  <a:lnTo>
                    <a:pt x="891082" y="31953"/>
                  </a:lnTo>
                  <a:lnTo>
                    <a:pt x="891082" y="67576"/>
                  </a:lnTo>
                  <a:lnTo>
                    <a:pt x="884999" y="72021"/>
                  </a:lnTo>
                  <a:lnTo>
                    <a:pt x="864362" y="72021"/>
                  </a:lnTo>
                  <a:lnTo>
                    <a:pt x="864362" y="26517"/>
                  </a:lnTo>
                  <a:lnTo>
                    <a:pt x="886904" y="26517"/>
                  </a:lnTo>
                  <a:lnTo>
                    <a:pt x="891082" y="31953"/>
                  </a:lnTo>
                  <a:lnTo>
                    <a:pt x="891082" y="3733"/>
                  </a:lnTo>
                  <a:lnTo>
                    <a:pt x="878078" y="1955"/>
                  </a:lnTo>
                  <a:lnTo>
                    <a:pt x="837463" y="1955"/>
                  </a:lnTo>
                  <a:lnTo>
                    <a:pt x="837463" y="174040"/>
                  </a:lnTo>
                  <a:lnTo>
                    <a:pt x="879830" y="174040"/>
                  </a:lnTo>
                  <a:lnTo>
                    <a:pt x="918070" y="150799"/>
                  </a:lnTo>
                  <a:lnTo>
                    <a:pt x="920673" y="133223"/>
                  </a:lnTo>
                  <a:lnTo>
                    <a:pt x="920673" y="119214"/>
                  </a:lnTo>
                  <a:close/>
                </a:path>
                <a:path w="1403350" h="1577340">
                  <a:moveTo>
                    <a:pt x="963764" y="1955"/>
                  </a:moveTo>
                  <a:lnTo>
                    <a:pt x="936879" y="1955"/>
                  </a:lnTo>
                  <a:lnTo>
                    <a:pt x="936879" y="174040"/>
                  </a:lnTo>
                  <a:lnTo>
                    <a:pt x="963764" y="174040"/>
                  </a:lnTo>
                  <a:lnTo>
                    <a:pt x="963764" y="1955"/>
                  </a:lnTo>
                  <a:close/>
                </a:path>
                <a:path w="1403350" h="1577340">
                  <a:moveTo>
                    <a:pt x="1087894" y="149948"/>
                  </a:moveTo>
                  <a:lnTo>
                    <a:pt x="1076172" y="149948"/>
                  </a:lnTo>
                  <a:lnTo>
                    <a:pt x="1076172" y="26517"/>
                  </a:lnTo>
                  <a:lnTo>
                    <a:pt x="1076172" y="1930"/>
                  </a:lnTo>
                  <a:lnTo>
                    <a:pt x="1048740" y="1930"/>
                  </a:lnTo>
                  <a:lnTo>
                    <a:pt x="1048740" y="26517"/>
                  </a:lnTo>
                  <a:lnTo>
                    <a:pt x="1048740" y="149948"/>
                  </a:lnTo>
                  <a:lnTo>
                    <a:pt x="1013472" y="149948"/>
                  </a:lnTo>
                  <a:lnTo>
                    <a:pt x="1017892" y="145757"/>
                  </a:lnTo>
                  <a:lnTo>
                    <a:pt x="1020343" y="140119"/>
                  </a:lnTo>
                  <a:lnTo>
                    <a:pt x="1021080" y="127076"/>
                  </a:lnTo>
                  <a:lnTo>
                    <a:pt x="1025931" y="26517"/>
                  </a:lnTo>
                  <a:lnTo>
                    <a:pt x="1048740" y="26517"/>
                  </a:lnTo>
                  <a:lnTo>
                    <a:pt x="1048740" y="1930"/>
                  </a:lnTo>
                  <a:lnTo>
                    <a:pt x="1000721" y="1930"/>
                  </a:lnTo>
                  <a:lnTo>
                    <a:pt x="994613" y="127546"/>
                  </a:lnTo>
                  <a:lnTo>
                    <a:pt x="994143" y="137655"/>
                  </a:lnTo>
                  <a:lnTo>
                    <a:pt x="992682" y="144005"/>
                  </a:lnTo>
                  <a:lnTo>
                    <a:pt x="988034" y="149948"/>
                  </a:lnTo>
                  <a:lnTo>
                    <a:pt x="977506" y="149948"/>
                  </a:lnTo>
                  <a:lnTo>
                    <a:pt x="977506" y="197142"/>
                  </a:lnTo>
                  <a:lnTo>
                    <a:pt x="1003706" y="197142"/>
                  </a:lnTo>
                  <a:lnTo>
                    <a:pt x="1003706" y="174002"/>
                  </a:lnTo>
                  <a:lnTo>
                    <a:pt x="1061224" y="174002"/>
                  </a:lnTo>
                  <a:lnTo>
                    <a:pt x="1061224" y="197142"/>
                  </a:lnTo>
                  <a:lnTo>
                    <a:pt x="1087894" y="197142"/>
                  </a:lnTo>
                  <a:lnTo>
                    <a:pt x="1087894" y="174002"/>
                  </a:lnTo>
                  <a:lnTo>
                    <a:pt x="1087894" y="149948"/>
                  </a:lnTo>
                  <a:close/>
                </a:path>
                <a:path w="1403350" h="1577340">
                  <a:moveTo>
                    <a:pt x="1190091" y="174002"/>
                  </a:moveTo>
                  <a:lnTo>
                    <a:pt x="1185113" y="142773"/>
                  </a:lnTo>
                  <a:lnTo>
                    <a:pt x="1181392" y="119443"/>
                  </a:lnTo>
                  <a:lnTo>
                    <a:pt x="1167536" y="32423"/>
                  </a:lnTo>
                  <a:lnTo>
                    <a:pt x="1162685" y="1955"/>
                  </a:lnTo>
                  <a:lnTo>
                    <a:pt x="1154620" y="1955"/>
                  </a:lnTo>
                  <a:lnTo>
                    <a:pt x="1154620" y="119443"/>
                  </a:lnTo>
                  <a:lnTo>
                    <a:pt x="1128649" y="119443"/>
                  </a:lnTo>
                  <a:lnTo>
                    <a:pt x="1141603" y="32423"/>
                  </a:lnTo>
                  <a:lnTo>
                    <a:pt x="1154620" y="119443"/>
                  </a:lnTo>
                  <a:lnTo>
                    <a:pt x="1154620" y="1955"/>
                  </a:lnTo>
                  <a:lnTo>
                    <a:pt x="1123264" y="1955"/>
                  </a:lnTo>
                  <a:lnTo>
                    <a:pt x="1095844" y="174002"/>
                  </a:lnTo>
                  <a:lnTo>
                    <a:pt x="1120521" y="174002"/>
                  </a:lnTo>
                  <a:lnTo>
                    <a:pt x="1125220" y="142773"/>
                  </a:lnTo>
                  <a:lnTo>
                    <a:pt x="1158265" y="142773"/>
                  </a:lnTo>
                  <a:lnTo>
                    <a:pt x="1162862" y="174002"/>
                  </a:lnTo>
                  <a:lnTo>
                    <a:pt x="1190091" y="174002"/>
                  </a:lnTo>
                  <a:close/>
                </a:path>
                <a:path w="1403350" h="1577340">
                  <a:moveTo>
                    <a:pt x="1292136" y="1930"/>
                  </a:moveTo>
                  <a:lnTo>
                    <a:pt x="1215999" y="1930"/>
                  </a:lnTo>
                  <a:lnTo>
                    <a:pt x="1211084" y="147955"/>
                  </a:lnTo>
                  <a:lnTo>
                    <a:pt x="1207198" y="149682"/>
                  </a:lnTo>
                  <a:lnTo>
                    <a:pt x="1194943" y="149682"/>
                  </a:lnTo>
                  <a:lnTo>
                    <a:pt x="1194943" y="174244"/>
                  </a:lnTo>
                  <a:lnTo>
                    <a:pt x="1199095" y="174244"/>
                  </a:lnTo>
                  <a:lnTo>
                    <a:pt x="1216444" y="171843"/>
                  </a:lnTo>
                  <a:lnTo>
                    <a:pt x="1228420" y="164185"/>
                  </a:lnTo>
                  <a:lnTo>
                    <a:pt x="1235519" y="150622"/>
                  </a:lnTo>
                  <a:lnTo>
                    <a:pt x="1238275" y="130505"/>
                  </a:lnTo>
                  <a:lnTo>
                    <a:pt x="1241196" y="26543"/>
                  </a:lnTo>
                  <a:lnTo>
                    <a:pt x="1264716" y="26543"/>
                  </a:lnTo>
                  <a:lnTo>
                    <a:pt x="1264716" y="174015"/>
                  </a:lnTo>
                  <a:lnTo>
                    <a:pt x="1292136" y="174015"/>
                  </a:lnTo>
                  <a:lnTo>
                    <a:pt x="1292136" y="1930"/>
                  </a:lnTo>
                  <a:close/>
                </a:path>
                <a:path w="1403350" h="1577340">
                  <a:moveTo>
                    <a:pt x="1402981" y="1221308"/>
                  </a:moveTo>
                  <a:lnTo>
                    <a:pt x="1399133" y="1158659"/>
                  </a:lnTo>
                  <a:lnTo>
                    <a:pt x="1388529" y="1104176"/>
                  </a:lnTo>
                  <a:lnTo>
                    <a:pt x="1372489" y="1057338"/>
                  </a:lnTo>
                  <a:lnTo>
                    <a:pt x="1352372" y="1017638"/>
                  </a:lnTo>
                  <a:lnTo>
                    <a:pt x="1329524" y="984542"/>
                  </a:lnTo>
                  <a:lnTo>
                    <a:pt x="1281049" y="936091"/>
                  </a:lnTo>
                  <a:lnTo>
                    <a:pt x="1228725" y="902665"/>
                  </a:lnTo>
                  <a:lnTo>
                    <a:pt x="1176147" y="881037"/>
                  </a:lnTo>
                  <a:lnTo>
                    <a:pt x="1127074" y="868705"/>
                  </a:lnTo>
                  <a:lnTo>
                    <a:pt x="1085303" y="863142"/>
                  </a:lnTo>
                  <a:lnTo>
                    <a:pt x="1054608" y="861847"/>
                  </a:lnTo>
                  <a:lnTo>
                    <a:pt x="1039228" y="862203"/>
                  </a:lnTo>
                  <a:lnTo>
                    <a:pt x="1000010" y="867117"/>
                  </a:lnTo>
                  <a:lnTo>
                    <a:pt x="929373" y="887679"/>
                  </a:lnTo>
                  <a:lnTo>
                    <a:pt x="889317" y="906399"/>
                  </a:lnTo>
                  <a:lnTo>
                    <a:pt x="844994" y="934885"/>
                  </a:lnTo>
                  <a:lnTo>
                    <a:pt x="797026" y="975918"/>
                  </a:lnTo>
                  <a:lnTo>
                    <a:pt x="745998" y="1032294"/>
                  </a:lnTo>
                  <a:lnTo>
                    <a:pt x="740295" y="1041209"/>
                  </a:lnTo>
                  <a:lnTo>
                    <a:pt x="740295" y="1046365"/>
                  </a:lnTo>
                  <a:lnTo>
                    <a:pt x="740905" y="1048613"/>
                  </a:lnTo>
                  <a:lnTo>
                    <a:pt x="768261" y="1095298"/>
                  </a:lnTo>
                  <a:lnTo>
                    <a:pt x="778471" y="1113421"/>
                  </a:lnTo>
                  <a:lnTo>
                    <a:pt x="787603" y="1130109"/>
                  </a:lnTo>
                  <a:lnTo>
                    <a:pt x="791781" y="1134973"/>
                  </a:lnTo>
                  <a:lnTo>
                    <a:pt x="797547" y="1137399"/>
                  </a:lnTo>
                  <a:lnTo>
                    <a:pt x="803935" y="1136967"/>
                  </a:lnTo>
                  <a:lnTo>
                    <a:pt x="809980" y="1133233"/>
                  </a:lnTo>
                  <a:lnTo>
                    <a:pt x="811961" y="1130490"/>
                  </a:lnTo>
                  <a:lnTo>
                    <a:pt x="863828" y="1067625"/>
                  </a:lnTo>
                  <a:lnTo>
                    <a:pt x="910805" y="1025842"/>
                  </a:lnTo>
                  <a:lnTo>
                    <a:pt x="952665" y="1000226"/>
                  </a:lnTo>
                  <a:lnTo>
                    <a:pt x="989203" y="985824"/>
                  </a:lnTo>
                  <a:lnTo>
                    <a:pt x="1031557" y="975271"/>
                  </a:lnTo>
                  <a:lnTo>
                    <a:pt x="1054696" y="973899"/>
                  </a:lnTo>
                  <a:lnTo>
                    <a:pt x="1080071" y="975194"/>
                  </a:lnTo>
                  <a:lnTo>
                    <a:pt x="1119073" y="981544"/>
                  </a:lnTo>
                  <a:lnTo>
                    <a:pt x="1165085" y="996645"/>
                  </a:lnTo>
                  <a:lnTo>
                    <a:pt x="1211453" y="1024191"/>
                  </a:lnTo>
                  <a:lnTo>
                    <a:pt x="1246035" y="1059980"/>
                  </a:lnTo>
                  <a:lnTo>
                    <a:pt x="1270825" y="1104861"/>
                  </a:lnTo>
                  <a:lnTo>
                    <a:pt x="1285760" y="1158697"/>
                  </a:lnTo>
                  <a:lnTo>
                    <a:pt x="1290764" y="1221308"/>
                  </a:lnTo>
                  <a:lnTo>
                    <a:pt x="1285113" y="1288783"/>
                  </a:lnTo>
                  <a:lnTo>
                    <a:pt x="1269733" y="1342593"/>
                  </a:lnTo>
                  <a:lnTo>
                    <a:pt x="1246949" y="1384261"/>
                  </a:lnTo>
                  <a:lnTo>
                    <a:pt x="1219098" y="1415351"/>
                  </a:lnTo>
                  <a:lnTo>
                    <a:pt x="1157592" y="1451940"/>
                  </a:lnTo>
                  <a:lnTo>
                    <a:pt x="1102677" y="1464195"/>
                  </a:lnTo>
                  <a:lnTo>
                    <a:pt x="1083322" y="1465008"/>
                  </a:lnTo>
                  <a:lnTo>
                    <a:pt x="1039634" y="1461096"/>
                  </a:lnTo>
                  <a:lnTo>
                    <a:pt x="980897" y="1443748"/>
                  </a:lnTo>
                  <a:lnTo>
                    <a:pt x="939546" y="1423746"/>
                  </a:lnTo>
                  <a:lnTo>
                    <a:pt x="873734" y="1375498"/>
                  </a:lnTo>
                  <a:lnTo>
                    <a:pt x="837730" y="1336763"/>
                  </a:lnTo>
                  <a:lnTo>
                    <a:pt x="800760" y="1285455"/>
                  </a:lnTo>
                  <a:lnTo>
                    <a:pt x="763689" y="1219441"/>
                  </a:lnTo>
                  <a:lnTo>
                    <a:pt x="723061" y="1143241"/>
                  </a:lnTo>
                  <a:lnTo>
                    <a:pt x="683717" y="1079474"/>
                  </a:lnTo>
                  <a:lnTo>
                    <a:pt x="645744" y="1026947"/>
                  </a:lnTo>
                  <a:lnTo>
                    <a:pt x="609231" y="984478"/>
                  </a:lnTo>
                  <a:lnTo>
                    <a:pt x="574255" y="950849"/>
                  </a:lnTo>
                  <a:lnTo>
                    <a:pt x="540905" y="924877"/>
                  </a:lnTo>
                  <a:lnTo>
                    <a:pt x="479399" y="891120"/>
                  </a:lnTo>
                  <a:lnTo>
                    <a:pt x="425386" y="873645"/>
                  </a:lnTo>
                  <a:lnTo>
                    <a:pt x="378548" y="864019"/>
                  </a:lnTo>
                  <a:lnTo>
                    <a:pt x="342798" y="862114"/>
                  </a:lnTo>
                  <a:lnTo>
                    <a:pt x="308648" y="863625"/>
                  </a:lnTo>
                  <a:lnTo>
                    <a:pt x="266509" y="869594"/>
                  </a:lnTo>
                  <a:lnTo>
                    <a:pt x="219176" y="882180"/>
                  </a:lnTo>
                  <a:lnTo>
                    <a:pt x="169443" y="903528"/>
                  </a:lnTo>
                  <a:lnTo>
                    <a:pt x="120116" y="935799"/>
                  </a:lnTo>
                  <a:lnTo>
                    <a:pt x="72351" y="984059"/>
                  </a:lnTo>
                  <a:lnTo>
                    <a:pt x="49847" y="1017079"/>
                  </a:lnTo>
                  <a:lnTo>
                    <a:pt x="30022" y="1056728"/>
                  </a:lnTo>
                  <a:lnTo>
                    <a:pt x="14224" y="1103528"/>
                  </a:lnTo>
                  <a:lnTo>
                    <a:pt x="3771" y="1158011"/>
                  </a:lnTo>
                  <a:lnTo>
                    <a:pt x="0" y="1220698"/>
                  </a:lnTo>
                  <a:lnTo>
                    <a:pt x="2438" y="1274267"/>
                  </a:lnTo>
                  <a:lnTo>
                    <a:pt x="10121" y="1321752"/>
                  </a:lnTo>
                  <a:lnTo>
                    <a:pt x="23571" y="1364907"/>
                  </a:lnTo>
                  <a:lnTo>
                    <a:pt x="43307" y="1405420"/>
                  </a:lnTo>
                  <a:lnTo>
                    <a:pt x="69888" y="1445006"/>
                  </a:lnTo>
                  <a:lnTo>
                    <a:pt x="105473" y="1483398"/>
                  </a:lnTo>
                  <a:lnTo>
                    <a:pt x="142989" y="1512849"/>
                  </a:lnTo>
                  <a:lnTo>
                    <a:pt x="193725" y="1541221"/>
                  </a:lnTo>
                  <a:lnTo>
                    <a:pt x="257759" y="1562595"/>
                  </a:lnTo>
                  <a:lnTo>
                    <a:pt x="335165" y="1571028"/>
                  </a:lnTo>
                  <a:lnTo>
                    <a:pt x="354012" y="1570558"/>
                  </a:lnTo>
                  <a:lnTo>
                    <a:pt x="392493" y="1566799"/>
                  </a:lnTo>
                  <a:lnTo>
                    <a:pt x="437959" y="1557134"/>
                  </a:lnTo>
                  <a:lnTo>
                    <a:pt x="504520" y="1528533"/>
                  </a:lnTo>
                  <a:lnTo>
                    <a:pt x="543001" y="1503629"/>
                  </a:lnTo>
                  <a:lnTo>
                    <a:pt x="592188" y="1548015"/>
                  </a:lnTo>
                  <a:lnTo>
                    <a:pt x="600760" y="1547545"/>
                  </a:lnTo>
                  <a:lnTo>
                    <a:pt x="607339" y="1540383"/>
                  </a:lnTo>
                  <a:lnTo>
                    <a:pt x="608469" y="1537284"/>
                  </a:lnTo>
                  <a:lnTo>
                    <a:pt x="608393" y="1534274"/>
                  </a:lnTo>
                  <a:lnTo>
                    <a:pt x="642569" y="1323543"/>
                  </a:lnTo>
                  <a:lnTo>
                    <a:pt x="642543" y="1317485"/>
                  </a:lnTo>
                  <a:lnTo>
                    <a:pt x="640994" y="1314094"/>
                  </a:lnTo>
                  <a:lnTo>
                    <a:pt x="636231" y="1309763"/>
                  </a:lnTo>
                  <a:lnTo>
                    <a:pt x="633361" y="1308620"/>
                  </a:lnTo>
                  <a:lnTo>
                    <a:pt x="629526" y="1308620"/>
                  </a:lnTo>
                  <a:lnTo>
                    <a:pt x="424370" y="1365377"/>
                  </a:lnTo>
                  <a:lnTo>
                    <a:pt x="417880" y="1366545"/>
                  </a:lnTo>
                  <a:lnTo>
                    <a:pt x="415594" y="1367891"/>
                  </a:lnTo>
                  <a:lnTo>
                    <a:pt x="411619" y="1372311"/>
                  </a:lnTo>
                  <a:lnTo>
                    <a:pt x="410425" y="1375638"/>
                  </a:lnTo>
                  <a:lnTo>
                    <a:pt x="410806" y="1382483"/>
                  </a:lnTo>
                  <a:lnTo>
                    <a:pt x="412330" y="1385646"/>
                  </a:lnTo>
                  <a:lnTo>
                    <a:pt x="457327" y="1426260"/>
                  </a:lnTo>
                  <a:lnTo>
                    <a:pt x="440575" y="1435671"/>
                  </a:lnTo>
                  <a:lnTo>
                    <a:pt x="390918" y="1453248"/>
                  </a:lnTo>
                  <a:lnTo>
                    <a:pt x="349834" y="1458239"/>
                  </a:lnTo>
                  <a:lnTo>
                    <a:pt x="336499" y="1458569"/>
                  </a:lnTo>
                  <a:lnTo>
                    <a:pt x="260324" y="1446606"/>
                  </a:lnTo>
                  <a:lnTo>
                    <a:pt x="205905" y="1420012"/>
                  </a:lnTo>
                  <a:lnTo>
                    <a:pt x="172821" y="1392834"/>
                  </a:lnTo>
                  <a:lnTo>
                    <a:pt x="137248" y="1343342"/>
                  </a:lnTo>
                  <a:lnTo>
                    <a:pt x="114642" y="1268514"/>
                  </a:lnTo>
                  <a:lnTo>
                    <a:pt x="112229" y="1220698"/>
                  </a:lnTo>
                  <a:lnTo>
                    <a:pt x="117132" y="1157922"/>
                  </a:lnTo>
                  <a:lnTo>
                    <a:pt x="131800" y="1103998"/>
                  </a:lnTo>
                  <a:lnTo>
                    <a:pt x="156146" y="1059129"/>
                  </a:lnTo>
                  <a:lnTo>
                    <a:pt x="190131" y="1023493"/>
                  </a:lnTo>
                  <a:lnTo>
                    <a:pt x="235305" y="996391"/>
                  </a:lnTo>
                  <a:lnTo>
                    <a:pt x="280187" y="981532"/>
                  </a:lnTo>
                  <a:lnTo>
                    <a:pt x="318274" y="975296"/>
                  </a:lnTo>
                  <a:lnTo>
                    <a:pt x="343090" y="974013"/>
                  </a:lnTo>
                  <a:lnTo>
                    <a:pt x="351574" y="974178"/>
                  </a:lnTo>
                  <a:lnTo>
                    <a:pt x="399973" y="983068"/>
                  </a:lnTo>
                  <a:lnTo>
                    <a:pt x="452462" y="1003046"/>
                  </a:lnTo>
                  <a:lnTo>
                    <a:pt x="513346" y="1047356"/>
                  </a:lnTo>
                  <a:lnTo>
                    <a:pt x="547154" y="1083360"/>
                  </a:lnTo>
                  <a:lnTo>
                    <a:pt x="583336" y="1131112"/>
                  </a:lnTo>
                  <a:lnTo>
                    <a:pt x="621969" y="1192517"/>
                  </a:lnTo>
                  <a:lnTo>
                    <a:pt x="689203" y="1317955"/>
                  </a:lnTo>
                  <a:lnTo>
                    <a:pt x="716902" y="1362125"/>
                  </a:lnTo>
                  <a:lnTo>
                    <a:pt x="746328" y="1402041"/>
                  </a:lnTo>
                  <a:lnTo>
                    <a:pt x="777506" y="1437741"/>
                  </a:lnTo>
                  <a:lnTo>
                    <a:pt x="810514" y="1469288"/>
                  </a:lnTo>
                  <a:lnTo>
                    <a:pt x="845388" y="1496745"/>
                  </a:lnTo>
                  <a:lnTo>
                    <a:pt x="882180" y="1520164"/>
                  </a:lnTo>
                  <a:lnTo>
                    <a:pt x="920978" y="1539595"/>
                  </a:lnTo>
                  <a:lnTo>
                    <a:pt x="975207" y="1560804"/>
                  </a:lnTo>
                  <a:lnTo>
                    <a:pt x="1024204" y="1572285"/>
                  </a:lnTo>
                  <a:lnTo>
                    <a:pt x="1083437" y="1577289"/>
                  </a:lnTo>
                  <a:lnTo>
                    <a:pt x="1112735" y="1576031"/>
                  </a:lnTo>
                  <a:lnTo>
                    <a:pt x="1169517" y="1565960"/>
                  </a:lnTo>
                  <a:lnTo>
                    <a:pt x="1220203" y="1547266"/>
                  </a:lnTo>
                  <a:lnTo>
                    <a:pt x="1277823" y="1511757"/>
                  </a:lnTo>
                  <a:lnTo>
                    <a:pt x="1308303" y="1484541"/>
                  </a:lnTo>
                  <a:lnTo>
                    <a:pt x="1337411" y="1449933"/>
                  </a:lnTo>
                  <a:lnTo>
                    <a:pt x="1363306" y="1407109"/>
                  </a:lnTo>
                  <a:lnTo>
                    <a:pt x="1384096" y="1355280"/>
                  </a:lnTo>
                  <a:lnTo>
                    <a:pt x="1397952" y="1293622"/>
                  </a:lnTo>
                  <a:lnTo>
                    <a:pt x="1402981" y="122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02537" y="6346609"/>
              <a:ext cx="180784" cy="1720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02956" y="6346609"/>
              <a:ext cx="73431" cy="172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58127" y="6594779"/>
              <a:ext cx="835025" cy="176530"/>
            </a:xfrm>
            <a:custGeom>
              <a:avLst/>
              <a:gdLst/>
              <a:ahLst/>
              <a:cxnLst/>
              <a:rect l="l" t="t" r="r" b="b"/>
              <a:pathLst>
                <a:path w="835025" h="176529">
                  <a:moveTo>
                    <a:pt x="80327" y="43256"/>
                  </a:moveTo>
                  <a:lnTo>
                    <a:pt x="77762" y="24892"/>
                  </a:lnTo>
                  <a:lnTo>
                    <a:pt x="70154" y="11315"/>
                  </a:lnTo>
                  <a:lnTo>
                    <a:pt x="57594" y="2895"/>
                  </a:lnTo>
                  <a:lnTo>
                    <a:pt x="40182" y="0"/>
                  </a:lnTo>
                  <a:lnTo>
                    <a:pt x="22733" y="2895"/>
                  </a:lnTo>
                  <a:lnTo>
                    <a:pt x="10160" y="11315"/>
                  </a:lnTo>
                  <a:lnTo>
                    <a:pt x="2552" y="24892"/>
                  </a:lnTo>
                  <a:lnTo>
                    <a:pt x="0" y="43256"/>
                  </a:lnTo>
                  <a:lnTo>
                    <a:pt x="0" y="132791"/>
                  </a:lnTo>
                  <a:lnTo>
                    <a:pt x="2552" y="151155"/>
                  </a:lnTo>
                  <a:lnTo>
                    <a:pt x="10160" y="164731"/>
                  </a:lnTo>
                  <a:lnTo>
                    <a:pt x="22733" y="173151"/>
                  </a:lnTo>
                  <a:lnTo>
                    <a:pt x="40182" y="176034"/>
                  </a:lnTo>
                  <a:lnTo>
                    <a:pt x="57594" y="173151"/>
                  </a:lnTo>
                  <a:lnTo>
                    <a:pt x="70154" y="164731"/>
                  </a:lnTo>
                  <a:lnTo>
                    <a:pt x="77762" y="151155"/>
                  </a:lnTo>
                  <a:lnTo>
                    <a:pt x="80327" y="132791"/>
                  </a:lnTo>
                  <a:lnTo>
                    <a:pt x="80327" y="109893"/>
                  </a:lnTo>
                  <a:lnTo>
                    <a:pt x="54800" y="109893"/>
                  </a:lnTo>
                  <a:lnTo>
                    <a:pt x="54800" y="146761"/>
                  </a:lnTo>
                  <a:lnTo>
                    <a:pt x="49479" y="151180"/>
                  </a:lnTo>
                  <a:lnTo>
                    <a:pt x="32308" y="151180"/>
                  </a:lnTo>
                  <a:lnTo>
                    <a:pt x="26962" y="146761"/>
                  </a:lnTo>
                  <a:lnTo>
                    <a:pt x="26962" y="29298"/>
                  </a:lnTo>
                  <a:lnTo>
                    <a:pt x="32308" y="24599"/>
                  </a:lnTo>
                  <a:lnTo>
                    <a:pt x="49479" y="24599"/>
                  </a:lnTo>
                  <a:lnTo>
                    <a:pt x="54800" y="29298"/>
                  </a:lnTo>
                  <a:lnTo>
                    <a:pt x="54800" y="59982"/>
                  </a:lnTo>
                  <a:lnTo>
                    <a:pt x="80327" y="59982"/>
                  </a:lnTo>
                  <a:lnTo>
                    <a:pt x="80327" y="43256"/>
                  </a:lnTo>
                  <a:close/>
                </a:path>
                <a:path w="835025" h="176529">
                  <a:moveTo>
                    <a:pt x="181622" y="2616"/>
                  </a:moveTo>
                  <a:lnTo>
                    <a:pt x="96710" y="2616"/>
                  </a:lnTo>
                  <a:lnTo>
                    <a:pt x="96710" y="26746"/>
                  </a:lnTo>
                  <a:lnTo>
                    <a:pt x="96710" y="174066"/>
                  </a:lnTo>
                  <a:lnTo>
                    <a:pt x="123634" y="174066"/>
                  </a:lnTo>
                  <a:lnTo>
                    <a:pt x="123634" y="26746"/>
                  </a:lnTo>
                  <a:lnTo>
                    <a:pt x="154216" y="26746"/>
                  </a:lnTo>
                  <a:lnTo>
                    <a:pt x="154216" y="174066"/>
                  </a:lnTo>
                  <a:lnTo>
                    <a:pt x="181622" y="174066"/>
                  </a:lnTo>
                  <a:lnTo>
                    <a:pt x="181622" y="26746"/>
                  </a:lnTo>
                  <a:lnTo>
                    <a:pt x="181622" y="2616"/>
                  </a:lnTo>
                  <a:close/>
                </a:path>
                <a:path w="835025" h="176529">
                  <a:moveTo>
                    <a:pt x="280835" y="43268"/>
                  </a:moveTo>
                  <a:lnTo>
                    <a:pt x="278168" y="24892"/>
                  </a:lnTo>
                  <a:lnTo>
                    <a:pt x="277990" y="24587"/>
                  </a:lnTo>
                  <a:lnTo>
                    <a:pt x="270306" y="11328"/>
                  </a:lnTo>
                  <a:lnTo>
                    <a:pt x="257479" y="2921"/>
                  </a:lnTo>
                  <a:lnTo>
                    <a:pt x="253885" y="2336"/>
                  </a:lnTo>
                  <a:lnTo>
                    <a:pt x="253885" y="29235"/>
                  </a:lnTo>
                  <a:lnTo>
                    <a:pt x="253885" y="146761"/>
                  </a:lnTo>
                  <a:lnTo>
                    <a:pt x="248500" y="151409"/>
                  </a:lnTo>
                  <a:lnTo>
                    <a:pt x="231368" y="151409"/>
                  </a:lnTo>
                  <a:lnTo>
                    <a:pt x="225983" y="146761"/>
                  </a:lnTo>
                  <a:lnTo>
                    <a:pt x="225983" y="29235"/>
                  </a:lnTo>
                  <a:lnTo>
                    <a:pt x="231368" y="24587"/>
                  </a:lnTo>
                  <a:lnTo>
                    <a:pt x="248500" y="24587"/>
                  </a:lnTo>
                  <a:lnTo>
                    <a:pt x="253885" y="29235"/>
                  </a:lnTo>
                  <a:lnTo>
                    <a:pt x="253885" y="2336"/>
                  </a:lnTo>
                  <a:lnTo>
                    <a:pt x="209588" y="11328"/>
                  </a:lnTo>
                  <a:lnTo>
                    <a:pt x="199059" y="43268"/>
                  </a:lnTo>
                  <a:lnTo>
                    <a:pt x="199059" y="132715"/>
                  </a:lnTo>
                  <a:lnTo>
                    <a:pt x="201739" y="151104"/>
                  </a:lnTo>
                  <a:lnTo>
                    <a:pt x="209588" y="164706"/>
                  </a:lnTo>
                  <a:lnTo>
                    <a:pt x="222402" y="173139"/>
                  </a:lnTo>
                  <a:lnTo>
                    <a:pt x="239928" y="176022"/>
                  </a:lnTo>
                  <a:lnTo>
                    <a:pt x="257479" y="173139"/>
                  </a:lnTo>
                  <a:lnTo>
                    <a:pt x="270306" y="164706"/>
                  </a:lnTo>
                  <a:lnTo>
                    <a:pt x="277990" y="151409"/>
                  </a:lnTo>
                  <a:lnTo>
                    <a:pt x="278168" y="151104"/>
                  </a:lnTo>
                  <a:lnTo>
                    <a:pt x="280835" y="132715"/>
                  </a:lnTo>
                  <a:lnTo>
                    <a:pt x="280835" y="43268"/>
                  </a:lnTo>
                  <a:close/>
                </a:path>
                <a:path w="835025" h="176529">
                  <a:moveTo>
                    <a:pt x="434606" y="1993"/>
                  </a:moveTo>
                  <a:lnTo>
                    <a:pt x="407644" y="1993"/>
                  </a:lnTo>
                  <a:lnTo>
                    <a:pt x="375856" y="71551"/>
                  </a:lnTo>
                  <a:lnTo>
                    <a:pt x="375856" y="1993"/>
                  </a:lnTo>
                  <a:lnTo>
                    <a:pt x="349161" y="1993"/>
                  </a:lnTo>
                  <a:lnTo>
                    <a:pt x="349161" y="71551"/>
                  </a:lnTo>
                  <a:lnTo>
                    <a:pt x="317347" y="1993"/>
                  </a:lnTo>
                  <a:lnTo>
                    <a:pt x="290410" y="1993"/>
                  </a:lnTo>
                  <a:lnTo>
                    <a:pt x="323723" y="72517"/>
                  </a:lnTo>
                  <a:lnTo>
                    <a:pt x="290410" y="174066"/>
                  </a:lnTo>
                  <a:lnTo>
                    <a:pt x="318071" y="174066"/>
                  </a:lnTo>
                  <a:lnTo>
                    <a:pt x="342557" y="97599"/>
                  </a:lnTo>
                  <a:lnTo>
                    <a:pt x="349161" y="110883"/>
                  </a:lnTo>
                  <a:lnTo>
                    <a:pt x="349161" y="174066"/>
                  </a:lnTo>
                  <a:lnTo>
                    <a:pt x="375856" y="174066"/>
                  </a:lnTo>
                  <a:lnTo>
                    <a:pt x="375856" y="110883"/>
                  </a:lnTo>
                  <a:lnTo>
                    <a:pt x="382460" y="97840"/>
                  </a:lnTo>
                  <a:lnTo>
                    <a:pt x="406946" y="174066"/>
                  </a:lnTo>
                  <a:lnTo>
                    <a:pt x="434606" y="174066"/>
                  </a:lnTo>
                  <a:lnTo>
                    <a:pt x="401561" y="71818"/>
                  </a:lnTo>
                  <a:lnTo>
                    <a:pt x="434606" y="1993"/>
                  </a:lnTo>
                  <a:close/>
                </a:path>
                <a:path w="835025" h="176529">
                  <a:moveTo>
                    <a:pt x="531558" y="1981"/>
                  </a:moveTo>
                  <a:lnTo>
                    <a:pt x="501929" y="1981"/>
                  </a:lnTo>
                  <a:lnTo>
                    <a:pt x="479882" y="73037"/>
                  </a:lnTo>
                  <a:lnTo>
                    <a:pt x="470115" y="110883"/>
                  </a:lnTo>
                  <a:lnTo>
                    <a:pt x="470115" y="1981"/>
                  </a:lnTo>
                  <a:lnTo>
                    <a:pt x="446112" y="1981"/>
                  </a:lnTo>
                  <a:lnTo>
                    <a:pt x="446112" y="174066"/>
                  </a:lnTo>
                  <a:lnTo>
                    <a:pt x="473773" y="174066"/>
                  </a:lnTo>
                  <a:lnTo>
                    <a:pt x="496290" y="95173"/>
                  </a:lnTo>
                  <a:lnTo>
                    <a:pt x="507314" y="52895"/>
                  </a:lnTo>
                  <a:lnTo>
                    <a:pt x="507314" y="174066"/>
                  </a:lnTo>
                  <a:lnTo>
                    <a:pt x="531558" y="174066"/>
                  </a:lnTo>
                  <a:lnTo>
                    <a:pt x="531558" y="1981"/>
                  </a:lnTo>
                  <a:close/>
                </a:path>
                <a:path w="835025" h="176529">
                  <a:moveTo>
                    <a:pt x="633857" y="119278"/>
                  </a:moveTo>
                  <a:lnTo>
                    <a:pt x="632739" y="106616"/>
                  </a:lnTo>
                  <a:lnTo>
                    <a:pt x="629386" y="96608"/>
                  </a:lnTo>
                  <a:lnTo>
                    <a:pt x="629221" y="96113"/>
                  </a:lnTo>
                  <a:lnTo>
                    <a:pt x="622998" y="87960"/>
                  </a:lnTo>
                  <a:lnTo>
                    <a:pt x="613791" y="82346"/>
                  </a:lnTo>
                  <a:lnTo>
                    <a:pt x="621563" y="77050"/>
                  </a:lnTo>
                  <a:lnTo>
                    <a:pt x="625157" y="72047"/>
                  </a:lnTo>
                  <a:lnTo>
                    <a:pt x="626973" y="69545"/>
                  </a:lnTo>
                  <a:lnTo>
                    <a:pt x="630135" y="59791"/>
                  </a:lnTo>
                  <a:lnTo>
                    <a:pt x="631164" y="47713"/>
                  </a:lnTo>
                  <a:lnTo>
                    <a:pt x="631164" y="41554"/>
                  </a:lnTo>
                  <a:lnTo>
                    <a:pt x="609244" y="4432"/>
                  </a:lnTo>
                  <a:lnTo>
                    <a:pt x="606920" y="4127"/>
                  </a:lnTo>
                  <a:lnTo>
                    <a:pt x="606920" y="117513"/>
                  </a:lnTo>
                  <a:lnTo>
                    <a:pt x="606920" y="145300"/>
                  </a:lnTo>
                  <a:lnTo>
                    <a:pt x="602005" y="149479"/>
                  </a:lnTo>
                  <a:lnTo>
                    <a:pt x="577532" y="149479"/>
                  </a:lnTo>
                  <a:lnTo>
                    <a:pt x="577532" y="96608"/>
                  </a:lnTo>
                  <a:lnTo>
                    <a:pt x="589521" y="96608"/>
                  </a:lnTo>
                  <a:lnTo>
                    <a:pt x="597408" y="97637"/>
                  </a:lnTo>
                  <a:lnTo>
                    <a:pt x="602805" y="101066"/>
                  </a:lnTo>
                  <a:lnTo>
                    <a:pt x="605917" y="107505"/>
                  </a:lnTo>
                  <a:lnTo>
                    <a:pt x="606920" y="117513"/>
                  </a:lnTo>
                  <a:lnTo>
                    <a:pt x="606920" y="4127"/>
                  </a:lnTo>
                  <a:lnTo>
                    <a:pt x="604227" y="3759"/>
                  </a:lnTo>
                  <a:lnTo>
                    <a:pt x="604227" y="31991"/>
                  </a:lnTo>
                  <a:lnTo>
                    <a:pt x="604227" y="67602"/>
                  </a:lnTo>
                  <a:lnTo>
                    <a:pt x="598093" y="72047"/>
                  </a:lnTo>
                  <a:lnTo>
                    <a:pt x="577532" y="72047"/>
                  </a:lnTo>
                  <a:lnTo>
                    <a:pt x="577532" y="26581"/>
                  </a:lnTo>
                  <a:lnTo>
                    <a:pt x="600075" y="26581"/>
                  </a:lnTo>
                  <a:lnTo>
                    <a:pt x="604227" y="31991"/>
                  </a:lnTo>
                  <a:lnTo>
                    <a:pt x="604227" y="3759"/>
                  </a:lnTo>
                  <a:lnTo>
                    <a:pt x="591248" y="1981"/>
                  </a:lnTo>
                  <a:lnTo>
                    <a:pt x="550595" y="1981"/>
                  </a:lnTo>
                  <a:lnTo>
                    <a:pt x="550595" y="174066"/>
                  </a:lnTo>
                  <a:lnTo>
                    <a:pt x="592975" y="174066"/>
                  </a:lnTo>
                  <a:lnTo>
                    <a:pt x="610717" y="171424"/>
                  </a:lnTo>
                  <a:lnTo>
                    <a:pt x="623506" y="163601"/>
                  </a:lnTo>
                  <a:lnTo>
                    <a:pt x="631253" y="150825"/>
                  </a:lnTo>
                  <a:lnTo>
                    <a:pt x="631444" y="149479"/>
                  </a:lnTo>
                  <a:lnTo>
                    <a:pt x="633857" y="133248"/>
                  </a:lnTo>
                  <a:lnTo>
                    <a:pt x="633857" y="119278"/>
                  </a:lnTo>
                  <a:close/>
                </a:path>
                <a:path w="835025" h="176529">
                  <a:moveTo>
                    <a:pt x="737146" y="174040"/>
                  </a:moveTo>
                  <a:lnTo>
                    <a:pt x="732167" y="142811"/>
                  </a:lnTo>
                  <a:lnTo>
                    <a:pt x="728446" y="119481"/>
                  </a:lnTo>
                  <a:lnTo>
                    <a:pt x="714590" y="32461"/>
                  </a:lnTo>
                  <a:lnTo>
                    <a:pt x="709739" y="1993"/>
                  </a:lnTo>
                  <a:lnTo>
                    <a:pt x="701675" y="1993"/>
                  </a:lnTo>
                  <a:lnTo>
                    <a:pt x="701675" y="119481"/>
                  </a:lnTo>
                  <a:lnTo>
                    <a:pt x="675703" y="119481"/>
                  </a:lnTo>
                  <a:lnTo>
                    <a:pt x="688657" y="32461"/>
                  </a:lnTo>
                  <a:lnTo>
                    <a:pt x="701675" y="119481"/>
                  </a:lnTo>
                  <a:lnTo>
                    <a:pt x="701675" y="1993"/>
                  </a:lnTo>
                  <a:lnTo>
                    <a:pt x="670318" y="1993"/>
                  </a:lnTo>
                  <a:lnTo>
                    <a:pt x="642924" y="174040"/>
                  </a:lnTo>
                  <a:lnTo>
                    <a:pt x="667664" y="174040"/>
                  </a:lnTo>
                  <a:lnTo>
                    <a:pt x="672287" y="142811"/>
                  </a:lnTo>
                  <a:lnTo>
                    <a:pt x="705332" y="142811"/>
                  </a:lnTo>
                  <a:lnTo>
                    <a:pt x="709942" y="174040"/>
                  </a:lnTo>
                  <a:lnTo>
                    <a:pt x="737146" y="174040"/>
                  </a:lnTo>
                  <a:close/>
                </a:path>
                <a:path w="835025" h="176529">
                  <a:moveTo>
                    <a:pt x="834656" y="1981"/>
                  </a:moveTo>
                  <a:lnTo>
                    <a:pt x="807224" y="1981"/>
                  </a:lnTo>
                  <a:lnTo>
                    <a:pt x="807224" y="75730"/>
                  </a:lnTo>
                  <a:lnTo>
                    <a:pt x="776668" y="75730"/>
                  </a:lnTo>
                  <a:lnTo>
                    <a:pt x="776668" y="1981"/>
                  </a:lnTo>
                  <a:lnTo>
                    <a:pt x="749731" y="1981"/>
                  </a:lnTo>
                  <a:lnTo>
                    <a:pt x="749731" y="174066"/>
                  </a:lnTo>
                  <a:lnTo>
                    <a:pt x="776668" y="174066"/>
                  </a:lnTo>
                  <a:lnTo>
                    <a:pt x="776668" y="100317"/>
                  </a:lnTo>
                  <a:lnTo>
                    <a:pt x="807224" y="100317"/>
                  </a:lnTo>
                  <a:lnTo>
                    <a:pt x="807224" y="174066"/>
                  </a:lnTo>
                  <a:lnTo>
                    <a:pt x="834656" y="174066"/>
                  </a:lnTo>
                  <a:lnTo>
                    <a:pt x="834656" y="19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12418" y="6596760"/>
              <a:ext cx="183273" cy="1720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37763" y="3870362"/>
            <a:ext cx="2080895" cy="2080895"/>
            <a:chOff x="3037763" y="3870362"/>
            <a:chExt cx="2080895" cy="2080895"/>
          </a:xfrm>
        </p:grpSpPr>
        <p:sp>
          <p:nvSpPr>
            <p:cNvPr id="18" name="object 18"/>
            <p:cNvSpPr/>
            <p:nvPr/>
          </p:nvSpPr>
          <p:spPr>
            <a:xfrm>
              <a:off x="3037763" y="3870362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628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628" y="2080679"/>
                  </a:lnTo>
                  <a:lnTo>
                    <a:pt x="2080628" y="0"/>
                  </a:lnTo>
                  <a:close/>
                </a:path>
              </a:pathLst>
            </a:custGeom>
            <a:solidFill>
              <a:srgbClr val="DDA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43719" y="4039780"/>
              <a:ext cx="1365885" cy="1642745"/>
            </a:xfrm>
            <a:custGeom>
              <a:avLst/>
              <a:gdLst/>
              <a:ahLst/>
              <a:cxnLst/>
              <a:rect l="l" t="t" r="r" b="b"/>
              <a:pathLst>
                <a:path w="1365885" h="1642745">
                  <a:moveTo>
                    <a:pt x="186880" y="88480"/>
                  </a:moveTo>
                  <a:lnTo>
                    <a:pt x="181343" y="49339"/>
                  </a:lnTo>
                  <a:lnTo>
                    <a:pt x="164439" y="21729"/>
                  </a:lnTo>
                  <a:lnTo>
                    <a:pt x="135699" y="5384"/>
                  </a:lnTo>
                  <a:lnTo>
                    <a:pt x="94691" y="0"/>
                  </a:lnTo>
                  <a:lnTo>
                    <a:pt x="53987" y="6045"/>
                  </a:lnTo>
                  <a:lnTo>
                    <a:pt x="24752" y="23749"/>
                  </a:lnTo>
                  <a:lnTo>
                    <a:pt x="7124" y="52463"/>
                  </a:lnTo>
                  <a:lnTo>
                    <a:pt x="1231" y="91579"/>
                  </a:lnTo>
                  <a:lnTo>
                    <a:pt x="1231" y="142290"/>
                  </a:lnTo>
                  <a:lnTo>
                    <a:pt x="65608" y="142290"/>
                  </a:lnTo>
                  <a:lnTo>
                    <a:pt x="65608" y="89712"/>
                  </a:lnTo>
                  <a:lnTo>
                    <a:pt x="67767" y="73863"/>
                  </a:lnTo>
                  <a:lnTo>
                    <a:pt x="73647" y="63766"/>
                  </a:lnTo>
                  <a:lnTo>
                    <a:pt x="82308" y="58432"/>
                  </a:lnTo>
                  <a:lnTo>
                    <a:pt x="92837" y="56870"/>
                  </a:lnTo>
                  <a:lnTo>
                    <a:pt x="102527" y="58166"/>
                  </a:lnTo>
                  <a:lnTo>
                    <a:pt x="110604" y="62928"/>
                  </a:lnTo>
                  <a:lnTo>
                    <a:pt x="116141" y="72580"/>
                  </a:lnTo>
                  <a:lnTo>
                    <a:pt x="118198" y="88480"/>
                  </a:lnTo>
                  <a:lnTo>
                    <a:pt x="118198" y="123075"/>
                  </a:lnTo>
                  <a:lnTo>
                    <a:pt x="113779" y="163271"/>
                  </a:lnTo>
                  <a:lnTo>
                    <a:pt x="92202" y="195478"/>
                  </a:lnTo>
                  <a:lnTo>
                    <a:pt x="52578" y="237578"/>
                  </a:lnTo>
                  <a:lnTo>
                    <a:pt x="28194" y="266115"/>
                  </a:lnTo>
                  <a:lnTo>
                    <a:pt x="11912" y="292138"/>
                  </a:lnTo>
                  <a:lnTo>
                    <a:pt x="2819" y="318274"/>
                  </a:lnTo>
                  <a:lnTo>
                    <a:pt x="0" y="347116"/>
                  </a:lnTo>
                  <a:lnTo>
                    <a:pt x="0" y="424459"/>
                  </a:lnTo>
                  <a:lnTo>
                    <a:pt x="183172" y="424459"/>
                  </a:lnTo>
                  <a:lnTo>
                    <a:pt x="183172" y="366915"/>
                  </a:lnTo>
                  <a:lnTo>
                    <a:pt x="67462" y="366915"/>
                  </a:lnTo>
                  <a:lnTo>
                    <a:pt x="67462" y="347116"/>
                  </a:lnTo>
                  <a:lnTo>
                    <a:pt x="75590" y="309841"/>
                  </a:lnTo>
                  <a:lnTo>
                    <a:pt x="142316" y="235127"/>
                  </a:lnTo>
                  <a:lnTo>
                    <a:pt x="164680" y="208076"/>
                  </a:lnTo>
                  <a:lnTo>
                    <a:pt x="178282" y="183400"/>
                  </a:lnTo>
                  <a:lnTo>
                    <a:pt x="185051" y="158127"/>
                  </a:lnTo>
                  <a:lnTo>
                    <a:pt x="186880" y="129298"/>
                  </a:lnTo>
                  <a:lnTo>
                    <a:pt x="186880" y="88480"/>
                  </a:lnTo>
                  <a:close/>
                </a:path>
                <a:path w="1365885" h="1642745">
                  <a:moveTo>
                    <a:pt x="673379" y="1082814"/>
                  </a:moveTo>
                  <a:lnTo>
                    <a:pt x="669226" y="1039647"/>
                  </a:lnTo>
                  <a:lnTo>
                    <a:pt x="651319" y="993775"/>
                  </a:lnTo>
                  <a:lnTo>
                    <a:pt x="616699" y="946213"/>
                  </a:lnTo>
                  <a:lnTo>
                    <a:pt x="584962" y="889228"/>
                  </a:lnTo>
                  <a:lnTo>
                    <a:pt x="581317" y="831900"/>
                  </a:lnTo>
                  <a:lnTo>
                    <a:pt x="593775" y="781545"/>
                  </a:lnTo>
                  <a:lnTo>
                    <a:pt x="610349" y="745502"/>
                  </a:lnTo>
                  <a:lnTo>
                    <a:pt x="619074" y="731088"/>
                  </a:lnTo>
                  <a:lnTo>
                    <a:pt x="623646" y="720090"/>
                  </a:lnTo>
                  <a:lnTo>
                    <a:pt x="622973" y="708837"/>
                  </a:lnTo>
                  <a:lnTo>
                    <a:pt x="617397" y="698627"/>
                  </a:lnTo>
                  <a:lnTo>
                    <a:pt x="607275" y="690714"/>
                  </a:lnTo>
                  <a:lnTo>
                    <a:pt x="594360" y="686777"/>
                  </a:lnTo>
                  <a:lnTo>
                    <a:pt x="581139" y="687349"/>
                  </a:lnTo>
                  <a:lnTo>
                    <a:pt x="538568" y="737844"/>
                  </a:lnTo>
                  <a:lnTo>
                    <a:pt x="523354" y="775525"/>
                  </a:lnTo>
                  <a:lnTo>
                    <a:pt x="512508" y="821867"/>
                  </a:lnTo>
                  <a:lnTo>
                    <a:pt x="511632" y="873810"/>
                  </a:lnTo>
                  <a:lnTo>
                    <a:pt x="526300" y="928306"/>
                  </a:lnTo>
                  <a:lnTo>
                    <a:pt x="562114" y="982268"/>
                  </a:lnTo>
                  <a:lnTo>
                    <a:pt x="591045" y="1023264"/>
                  </a:lnTo>
                  <a:lnTo>
                    <a:pt x="603237" y="1060856"/>
                  </a:lnTo>
                  <a:lnTo>
                    <a:pt x="602996" y="1094143"/>
                  </a:lnTo>
                  <a:lnTo>
                    <a:pt x="594614" y="1122248"/>
                  </a:lnTo>
                  <a:lnTo>
                    <a:pt x="666800" y="1122248"/>
                  </a:lnTo>
                  <a:lnTo>
                    <a:pt x="673379" y="1082814"/>
                  </a:lnTo>
                  <a:close/>
                </a:path>
                <a:path w="1365885" h="1642745">
                  <a:moveTo>
                    <a:pt x="891019" y="1082789"/>
                  </a:moveTo>
                  <a:lnTo>
                    <a:pt x="886866" y="1039622"/>
                  </a:lnTo>
                  <a:lnTo>
                    <a:pt x="868972" y="993762"/>
                  </a:lnTo>
                  <a:lnTo>
                    <a:pt x="834377" y="946213"/>
                  </a:lnTo>
                  <a:lnTo>
                    <a:pt x="802627" y="889228"/>
                  </a:lnTo>
                  <a:lnTo>
                    <a:pt x="798957" y="831900"/>
                  </a:lnTo>
                  <a:lnTo>
                    <a:pt x="811390" y="781558"/>
                  </a:lnTo>
                  <a:lnTo>
                    <a:pt x="827951" y="745502"/>
                  </a:lnTo>
                  <a:lnTo>
                    <a:pt x="836663" y="731062"/>
                  </a:lnTo>
                  <a:lnTo>
                    <a:pt x="841286" y="720077"/>
                  </a:lnTo>
                  <a:lnTo>
                    <a:pt x="840625" y="708825"/>
                  </a:lnTo>
                  <a:lnTo>
                    <a:pt x="835037" y="698614"/>
                  </a:lnTo>
                  <a:lnTo>
                    <a:pt x="824915" y="690702"/>
                  </a:lnTo>
                  <a:lnTo>
                    <a:pt x="812012" y="686803"/>
                  </a:lnTo>
                  <a:lnTo>
                    <a:pt x="798779" y="687374"/>
                  </a:lnTo>
                  <a:lnTo>
                    <a:pt x="756234" y="737819"/>
                  </a:lnTo>
                  <a:lnTo>
                    <a:pt x="741006" y="775500"/>
                  </a:lnTo>
                  <a:lnTo>
                    <a:pt x="730161" y="821842"/>
                  </a:lnTo>
                  <a:lnTo>
                    <a:pt x="729272" y="873798"/>
                  </a:lnTo>
                  <a:lnTo>
                    <a:pt x="743953" y="928306"/>
                  </a:lnTo>
                  <a:lnTo>
                    <a:pt x="779805" y="982294"/>
                  </a:lnTo>
                  <a:lnTo>
                    <a:pt x="808710" y="1023277"/>
                  </a:lnTo>
                  <a:lnTo>
                    <a:pt x="820877" y="1060856"/>
                  </a:lnTo>
                  <a:lnTo>
                    <a:pt x="820610" y="1094143"/>
                  </a:lnTo>
                  <a:lnTo>
                    <a:pt x="812228" y="1122248"/>
                  </a:lnTo>
                  <a:lnTo>
                    <a:pt x="884453" y="1122248"/>
                  </a:lnTo>
                  <a:lnTo>
                    <a:pt x="891019" y="1082789"/>
                  </a:lnTo>
                  <a:close/>
                </a:path>
                <a:path w="1365885" h="1642745">
                  <a:moveTo>
                    <a:pt x="1108633" y="1082814"/>
                  </a:moveTo>
                  <a:lnTo>
                    <a:pt x="1104493" y="1039634"/>
                  </a:lnTo>
                  <a:lnTo>
                    <a:pt x="1086624" y="993762"/>
                  </a:lnTo>
                  <a:lnTo>
                    <a:pt x="1052042" y="946213"/>
                  </a:lnTo>
                  <a:lnTo>
                    <a:pt x="1020305" y="889228"/>
                  </a:lnTo>
                  <a:lnTo>
                    <a:pt x="1016660" y="831900"/>
                  </a:lnTo>
                  <a:lnTo>
                    <a:pt x="1029106" y="781558"/>
                  </a:lnTo>
                  <a:lnTo>
                    <a:pt x="1045667" y="745528"/>
                  </a:lnTo>
                  <a:lnTo>
                    <a:pt x="1054354" y="731126"/>
                  </a:lnTo>
                  <a:lnTo>
                    <a:pt x="1058976" y="720102"/>
                  </a:lnTo>
                  <a:lnTo>
                    <a:pt x="1058303" y="708837"/>
                  </a:lnTo>
                  <a:lnTo>
                    <a:pt x="1052728" y="698627"/>
                  </a:lnTo>
                  <a:lnTo>
                    <a:pt x="1042644" y="690714"/>
                  </a:lnTo>
                  <a:lnTo>
                    <a:pt x="1029690" y="686803"/>
                  </a:lnTo>
                  <a:lnTo>
                    <a:pt x="1016444" y="687374"/>
                  </a:lnTo>
                  <a:lnTo>
                    <a:pt x="973886" y="737844"/>
                  </a:lnTo>
                  <a:lnTo>
                    <a:pt x="958684" y="775525"/>
                  </a:lnTo>
                  <a:lnTo>
                    <a:pt x="947839" y="821867"/>
                  </a:lnTo>
                  <a:lnTo>
                    <a:pt x="946962" y="873810"/>
                  </a:lnTo>
                  <a:lnTo>
                    <a:pt x="961644" y="928306"/>
                  </a:lnTo>
                  <a:lnTo>
                    <a:pt x="997458" y="982268"/>
                  </a:lnTo>
                  <a:lnTo>
                    <a:pt x="1026363" y="1023251"/>
                  </a:lnTo>
                  <a:lnTo>
                    <a:pt x="1038529" y="1060831"/>
                  </a:lnTo>
                  <a:lnTo>
                    <a:pt x="1038263" y="1094130"/>
                  </a:lnTo>
                  <a:lnTo>
                    <a:pt x="1029855" y="1122248"/>
                  </a:lnTo>
                  <a:lnTo>
                    <a:pt x="1102042" y="1122248"/>
                  </a:lnTo>
                  <a:lnTo>
                    <a:pt x="1108633" y="1082814"/>
                  </a:lnTo>
                  <a:close/>
                </a:path>
                <a:path w="1365885" h="1642745">
                  <a:moveTo>
                    <a:pt x="1365554" y="1173734"/>
                  </a:moveTo>
                  <a:lnTo>
                    <a:pt x="1359344" y="1167561"/>
                  </a:lnTo>
                  <a:lnTo>
                    <a:pt x="250101" y="1167561"/>
                  </a:lnTo>
                  <a:lnTo>
                    <a:pt x="243916" y="1173734"/>
                  </a:lnTo>
                  <a:lnTo>
                    <a:pt x="243992" y="1182103"/>
                  </a:lnTo>
                  <a:lnTo>
                    <a:pt x="255346" y="1235062"/>
                  </a:lnTo>
                  <a:lnTo>
                    <a:pt x="270637" y="1280782"/>
                  </a:lnTo>
                  <a:lnTo>
                    <a:pt x="290271" y="1324610"/>
                  </a:lnTo>
                  <a:lnTo>
                    <a:pt x="314007" y="1366329"/>
                  </a:lnTo>
                  <a:lnTo>
                    <a:pt x="341617" y="1405737"/>
                  </a:lnTo>
                  <a:lnTo>
                    <a:pt x="372872" y="1442593"/>
                  </a:lnTo>
                  <a:lnTo>
                    <a:pt x="407543" y="1476705"/>
                  </a:lnTo>
                  <a:lnTo>
                    <a:pt x="445401" y="1507858"/>
                  </a:lnTo>
                  <a:lnTo>
                    <a:pt x="486194" y="1535823"/>
                  </a:lnTo>
                  <a:lnTo>
                    <a:pt x="529704" y="1560410"/>
                  </a:lnTo>
                  <a:lnTo>
                    <a:pt x="575703" y="1581391"/>
                  </a:lnTo>
                  <a:lnTo>
                    <a:pt x="623951" y="1598549"/>
                  </a:lnTo>
                  <a:lnTo>
                    <a:pt x="623951" y="1629168"/>
                  </a:lnTo>
                  <a:lnTo>
                    <a:pt x="624243" y="1636420"/>
                  </a:lnTo>
                  <a:lnTo>
                    <a:pt x="630174" y="1642148"/>
                  </a:lnTo>
                  <a:lnTo>
                    <a:pt x="637451" y="1642325"/>
                  </a:lnTo>
                  <a:lnTo>
                    <a:pt x="637603" y="1642376"/>
                  </a:lnTo>
                  <a:lnTo>
                    <a:pt x="637806" y="1642376"/>
                  </a:lnTo>
                  <a:lnTo>
                    <a:pt x="637933" y="1642325"/>
                  </a:lnTo>
                  <a:lnTo>
                    <a:pt x="981354" y="1642325"/>
                  </a:lnTo>
                  <a:lnTo>
                    <a:pt x="981646" y="1642376"/>
                  </a:lnTo>
                  <a:lnTo>
                    <a:pt x="989380" y="1642148"/>
                  </a:lnTo>
                  <a:lnTo>
                    <a:pt x="995324" y="1636090"/>
                  </a:lnTo>
                  <a:lnTo>
                    <a:pt x="995387" y="1595272"/>
                  </a:lnTo>
                  <a:lnTo>
                    <a:pt x="1042644" y="1577530"/>
                  </a:lnTo>
                  <a:lnTo>
                    <a:pt x="1087653" y="1556105"/>
                  </a:lnTo>
                  <a:lnTo>
                    <a:pt x="1130198" y="1531200"/>
                  </a:lnTo>
                  <a:lnTo>
                    <a:pt x="1170051" y="1503032"/>
                  </a:lnTo>
                  <a:lnTo>
                    <a:pt x="1206982" y="1471803"/>
                  </a:lnTo>
                  <a:lnTo>
                    <a:pt x="1240790" y="1437703"/>
                  </a:lnTo>
                  <a:lnTo>
                    <a:pt x="1271219" y="1400949"/>
                  </a:lnTo>
                  <a:lnTo>
                    <a:pt x="1298067" y="1361757"/>
                  </a:lnTo>
                  <a:lnTo>
                    <a:pt x="1321117" y="1320304"/>
                  </a:lnTo>
                  <a:lnTo>
                    <a:pt x="1340116" y="1276819"/>
                  </a:lnTo>
                  <a:lnTo>
                    <a:pt x="1354874" y="1231493"/>
                  </a:lnTo>
                  <a:lnTo>
                    <a:pt x="1365148" y="1184529"/>
                  </a:lnTo>
                  <a:lnTo>
                    <a:pt x="1365478" y="1182649"/>
                  </a:lnTo>
                  <a:lnTo>
                    <a:pt x="1365554" y="1173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24732" y="4041990"/>
              <a:ext cx="741045" cy="196215"/>
            </a:xfrm>
            <a:custGeom>
              <a:avLst/>
              <a:gdLst/>
              <a:ahLst/>
              <a:cxnLst/>
              <a:rect l="l" t="t" r="r" b="b"/>
              <a:pathLst>
                <a:path w="741045" h="196214">
                  <a:moveTo>
                    <a:pt x="86347" y="2209"/>
                  </a:moveTo>
                  <a:lnTo>
                    <a:pt x="0" y="2209"/>
                  </a:lnTo>
                  <a:lnTo>
                    <a:pt x="0" y="26339"/>
                  </a:lnTo>
                  <a:lnTo>
                    <a:pt x="0" y="176199"/>
                  </a:lnTo>
                  <a:lnTo>
                    <a:pt x="27368" y="176199"/>
                  </a:lnTo>
                  <a:lnTo>
                    <a:pt x="27368" y="26339"/>
                  </a:lnTo>
                  <a:lnTo>
                    <a:pt x="58483" y="26339"/>
                  </a:lnTo>
                  <a:lnTo>
                    <a:pt x="58483" y="176199"/>
                  </a:lnTo>
                  <a:lnTo>
                    <a:pt x="86347" y="176199"/>
                  </a:lnTo>
                  <a:lnTo>
                    <a:pt x="86347" y="26339"/>
                  </a:lnTo>
                  <a:lnTo>
                    <a:pt x="86347" y="2209"/>
                  </a:lnTo>
                  <a:close/>
                </a:path>
                <a:path w="741045" h="196214">
                  <a:moveTo>
                    <a:pt x="186893" y="43802"/>
                  </a:moveTo>
                  <a:lnTo>
                    <a:pt x="170243" y="6388"/>
                  </a:lnTo>
                  <a:lnTo>
                    <a:pt x="159499" y="1917"/>
                  </a:lnTo>
                  <a:lnTo>
                    <a:pt x="159499" y="35763"/>
                  </a:lnTo>
                  <a:lnTo>
                    <a:pt x="159499" y="142430"/>
                  </a:lnTo>
                  <a:lnTo>
                    <a:pt x="158216" y="146862"/>
                  </a:lnTo>
                  <a:lnTo>
                    <a:pt x="153073" y="152006"/>
                  </a:lnTo>
                  <a:lnTo>
                    <a:pt x="149631" y="153289"/>
                  </a:lnTo>
                  <a:lnTo>
                    <a:pt x="141008" y="153289"/>
                  </a:lnTo>
                  <a:lnTo>
                    <a:pt x="137579" y="152006"/>
                  </a:lnTo>
                  <a:lnTo>
                    <a:pt x="132422" y="146862"/>
                  </a:lnTo>
                  <a:lnTo>
                    <a:pt x="131140" y="142430"/>
                  </a:lnTo>
                  <a:lnTo>
                    <a:pt x="131140" y="35763"/>
                  </a:lnTo>
                  <a:lnTo>
                    <a:pt x="132422" y="31318"/>
                  </a:lnTo>
                  <a:lnTo>
                    <a:pt x="137579" y="26174"/>
                  </a:lnTo>
                  <a:lnTo>
                    <a:pt x="141008" y="24879"/>
                  </a:lnTo>
                  <a:lnTo>
                    <a:pt x="149631" y="24879"/>
                  </a:lnTo>
                  <a:lnTo>
                    <a:pt x="153073" y="26174"/>
                  </a:lnTo>
                  <a:lnTo>
                    <a:pt x="158216" y="31318"/>
                  </a:lnTo>
                  <a:lnTo>
                    <a:pt x="159499" y="35763"/>
                  </a:lnTo>
                  <a:lnTo>
                    <a:pt x="159499" y="1917"/>
                  </a:lnTo>
                  <a:lnTo>
                    <a:pt x="154813" y="711"/>
                  </a:lnTo>
                  <a:lnTo>
                    <a:pt x="145326" y="0"/>
                  </a:lnTo>
                  <a:lnTo>
                    <a:pt x="135826" y="711"/>
                  </a:lnTo>
                  <a:lnTo>
                    <a:pt x="106438" y="25107"/>
                  </a:lnTo>
                  <a:lnTo>
                    <a:pt x="103771" y="43802"/>
                  </a:lnTo>
                  <a:lnTo>
                    <a:pt x="103886" y="136131"/>
                  </a:lnTo>
                  <a:lnTo>
                    <a:pt x="120408" y="171818"/>
                  </a:lnTo>
                  <a:lnTo>
                    <a:pt x="145326" y="178181"/>
                  </a:lnTo>
                  <a:lnTo>
                    <a:pt x="154813" y="177482"/>
                  </a:lnTo>
                  <a:lnTo>
                    <a:pt x="184200" y="153085"/>
                  </a:lnTo>
                  <a:lnTo>
                    <a:pt x="186766" y="136131"/>
                  </a:lnTo>
                  <a:lnTo>
                    <a:pt x="186893" y="43802"/>
                  </a:lnTo>
                  <a:close/>
                </a:path>
                <a:path w="741045" h="196214">
                  <a:moveTo>
                    <a:pt x="320014" y="151320"/>
                  </a:moveTo>
                  <a:lnTo>
                    <a:pt x="306082" y="151320"/>
                  </a:lnTo>
                  <a:lnTo>
                    <a:pt x="306082" y="26885"/>
                  </a:lnTo>
                  <a:lnTo>
                    <a:pt x="306082" y="1993"/>
                  </a:lnTo>
                  <a:lnTo>
                    <a:pt x="278701" y="1993"/>
                  </a:lnTo>
                  <a:lnTo>
                    <a:pt x="278701" y="26885"/>
                  </a:lnTo>
                  <a:lnTo>
                    <a:pt x="278701" y="151320"/>
                  </a:lnTo>
                  <a:lnTo>
                    <a:pt x="244614" y="151320"/>
                  </a:lnTo>
                  <a:lnTo>
                    <a:pt x="246100" y="146342"/>
                  </a:lnTo>
                  <a:lnTo>
                    <a:pt x="246849" y="140208"/>
                  </a:lnTo>
                  <a:lnTo>
                    <a:pt x="246849" y="26885"/>
                  </a:lnTo>
                  <a:lnTo>
                    <a:pt x="278701" y="26885"/>
                  </a:lnTo>
                  <a:lnTo>
                    <a:pt x="278701" y="1993"/>
                  </a:lnTo>
                  <a:lnTo>
                    <a:pt x="219481" y="1993"/>
                  </a:lnTo>
                  <a:lnTo>
                    <a:pt x="219481" y="141693"/>
                  </a:lnTo>
                  <a:lnTo>
                    <a:pt x="217944" y="146164"/>
                  </a:lnTo>
                  <a:lnTo>
                    <a:pt x="211810" y="150482"/>
                  </a:lnTo>
                  <a:lnTo>
                    <a:pt x="208114" y="151561"/>
                  </a:lnTo>
                  <a:lnTo>
                    <a:pt x="197421" y="151561"/>
                  </a:lnTo>
                  <a:lnTo>
                    <a:pt x="195834" y="151472"/>
                  </a:lnTo>
                  <a:lnTo>
                    <a:pt x="194348" y="151320"/>
                  </a:lnTo>
                  <a:lnTo>
                    <a:pt x="194348" y="196113"/>
                  </a:lnTo>
                  <a:lnTo>
                    <a:pt x="222211" y="196113"/>
                  </a:lnTo>
                  <a:lnTo>
                    <a:pt x="222211" y="176199"/>
                  </a:lnTo>
                  <a:lnTo>
                    <a:pt x="292138" y="176199"/>
                  </a:lnTo>
                  <a:lnTo>
                    <a:pt x="292138" y="196113"/>
                  </a:lnTo>
                  <a:lnTo>
                    <a:pt x="320014" y="196113"/>
                  </a:lnTo>
                  <a:lnTo>
                    <a:pt x="320014" y="176199"/>
                  </a:lnTo>
                  <a:lnTo>
                    <a:pt x="320014" y="151561"/>
                  </a:lnTo>
                  <a:lnTo>
                    <a:pt x="320014" y="151320"/>
                  </a:lnTo>
                  <a:close/>
                </a:path>
                <a:path w="741045" h="196214">
                  <a:moveTo>
                    <a:pt x="411848" y="43802"/>
                  </a:moveTo>
                  <a:lnTo>
                    <a:pt x="395198" y="6388"/>
                  </a:lnTo>
                  <a:lnTo>
                    <a:pt x="384454" y="1917"/>
                  </a:lnTo>
                  <a:lnTo>
                    <a:pt x="384454" y="35763"/>
                  </a:lnTo>
                  <a:lnTo>
                    <a:pt x="384454" y="142430"/>
                  </a:lnTo>
                  <a:lnTo>
                    <a:pt x="383171" y="146862"/>
                  </a:lnTo>
                  <a:lnTo>
                    <a:pt x="378028" y="152006"/>
                  </a:lnTo>
                  <a:lnTo>
                    <a:pt x="374586" y="153289"/>
                  </a:lnTo>
                  <a:lnTo>
                    <a:pt x="365963" y="153289"/>
                  </a:lnTo>
                  <a:lnTo>
                    <a:pt x="362521" y="152006"/>
                  </a:lnTo>
                  <a:lnTo>
                    <a:pt x="357378" y="146862"/>
                  </a:lnTo>
                  <a:lnTo>
                    <a:pt x="356095" y="142430"/>
                  </a:lnTo>
                  <a:lnTo>
                    <a:pt x="356095" y="35763"/>
                  </a:lnTo>
                  <a:lnTo>
                    <a:pt x="357378" y="31318"/>
                  </a:lnTo>
                  <a:lnTo>
                    <a:pt x="362521" y="26174"/>
                  </a:lnTo>
                  <a:lnTo>
                    <a:pt x="365963" y="24879"/>
                  </a:lnTo>
                  <a:lnTo>
                    <a:pt x="374586" y="24879"/>
                  </a:lnTo>
                  <a:lnTo>
                    <a:pt x="378028" y="26174"/>
                  </a:lnTo>
                  <a:lnTo>
                    <a:pt x="383171" y="31318"/>
                  </a:lnTo>
                  <a:lnTo>
                    <a:pt x="384454" y="35763"/>
                  </a:lnTo>
                  <a:lnTo>
                    <a:pt x="384454" y="1917"/>
                  </a:lnTo>
                  <a:lnTo>
                    <a:pt x="379768" y="711"/>
                  </a:lnTo>
                  <a:lnTo>
                    <a:pt x="370281" y="0"/>
                  </a:lnTo>
                  <a:lnTo>
                    <a:pt x="360781" y="711"/>
                  </a:lnTo>
                  <a:lnTo>
                    <a:pt x="331393" y="25107"/>
                  </a:lnTo>
                  <a:lnTo>
                    <a:pt x="328726" y="43802"/>
                  </a:lnTo>
                  <a:lnTo>
                    <a:pt x="328841" y="136131"/>
                  </a:lnTo>
                  <a:lnTo>
                    <a:pt x="345363" y="171818"/>
                  </a:lnTo>
                  <a:lnTo>
                    <a:pt x="370281" y="178181"/>
                  </a:lnTo>
                  <a:lnTo>
                    <a:pt x="379768" y="177482"/>
                  </a:lnTo>
                  <a:lnTo>
                    <a:pt x="409155" y="153085"/>
                  </a:lnTo>
                  <a:lnTo>
                    <a:pt x="411721" y="136131"/>
                  </a:lnTo>
                  <a:lnTo>
                    <a:pt x="411848" y="43802"/>
                  </a:lnTo>
                  <a:close/>
                </a:path>
                <a:path w="741045" h="196214">
                  <a:moveTo>
                    <a:pt x="533527" y="1993"/>
                  </a:moveTo>
                  <a:lnTo>
                    <a:pt x="446913" y="1993"/>
                  </a:lnTo>
                  <a:lnTo>
                    <a:pt x="446913" y="141681"/>
                  </a:lnTo>
                  <a:lnTo>
                    <a:pt x="445389" y="146164"/>
                  </a:lnTo>
                  <a:lnTo>
                    <a:pt x="439242" y="150482"/>
                  </a:lnTo>
                  <a:lnTo>
                    <a:pt x="435559" y="151561"/>
                  </a:lnTo>
                  <a:lnTo>
                    <a:pt x="421779" y="151307"/>
                  </a:lnTo>
                  <a:lnTo>
                    <a:pt x="421779" y="176199"/>
                  </a:lnTo>
                  <a:lnTo>
                    <a:pt x="426275" y="176695"/>
                  </a:lnTo>
                  <a:lnTo>
                    <a:pt x="440118" y="176695"/>
                  </a:lnTo>
                  <a:lnTo>
                    <a:pt x="473214" y="148907"/>
                  </a:lnTo>
                  <a:lnTo>
                    <a:pt x="474306" y="141681"/>
                  </a:lnTo>
                  <a:lnTo>
                    <a:pt x="474306" y="26885"/>
                  </a:lnTo>
                  <a:lnTo>
                    <a:pt x="506145" y="26885"/>
                  </a:lnTo>
                  <a:lnTo>
                    <a:pt x="506145" y="176199"/>
                  </a:lnTo>
                  <a:lnTo>
                    <a:pt x="533527" y="176199"/>
                  </a:lnTo>
                  <a:lnTo>
                    <a:pt x="533527" y="1993"/>
                  </a:lnTo>
                  <a:close/>
                </a:path>
                <a:path w="741045" h="196214">
                  <a:moveTo>
                    <a:pt x="641769" y="176187"/>
                  </a:moveTo>
                  <a:lnTo>
                    <a:pt x="636701" y="144576"/>
                  </a:lnTo>
                  <a:lnTo>
                    <a:pt x="632929" y="120942"/>
                  </a:lnTo>
                  <a:lnTo>
                    <a:pt x="618832" y="32854"/>
                  </a:lnTo>
                  <a:lnTo>
                    <a:pt x="613905" y="1993"/>
                  </a:lnTo>
                  <a:lnTo>
                    <a:pt x="605688" y="1993"/>
                  </a:lnTo>
                  <a:lnTo>
                    <a:pt x="605688" y="120942"/>
                  </a:lnTo>
                  <a:lnTo>
                    <a:pt x="579310" y="120942"/>
                  </a:lnTo>
                  <a:lnTo>
                    <a:pt x="592493" y="32854"/>
                  </a:lnTo>
                  <a:lnTo>
                    <a:pt x="605688" y="120942"/>
                  </a:lnTo>
                  <a:lnTo>
                    <a:pt x="605688" y="1993"/>
                  </a:lnTo>
                  <a:lnTo>
                    <a:pt x="573836" y="1993"/>
                  </a:lnTo>
                  <a:lnTo>
                    <a:pt x="545960" y="176187"/>
                  </a:lnTo>
                  <a:lnTo>
                    <a:pt x="571093" y="176187"/>
                  </a:lnTo>
                  <a:lnTo>
                    <a:pt x="575830" y="144576"/>
                  </a:lnTo>
                  <a:lnTo>
                    <a:pt x="609409" y="144576"/>
                  </a:lnTo>
                  <a:lnTo>
                    <a:pt x="614146" y="176187"/>
                  </a:lnTo>
                  <a:lnTo>
                    <a:pt x="641769" y="176187"/>
                  </a:lnTo>
                  <a:close/>
                </a:path>
                <a:path w="741045" h="196214">
                  <a:moveTo>
                    <a:pt x="740562" y="1993"/>
                  </a:moveTo>
                  <a:lnTo>
                    <a:pt x="712698" y="1993"/>
                  </a:lnTo>
                  <a:lnTo>
                    <a:pt x="712698" y="76657"/>
                  </a:lnTo>
                  <a:lnTo>
                    <a:pt x="681583" y="76657"/>
                  </a:lnTo>
                  <a:lnTo>
                    <a:pt x="681583" y="1993"/>
                  </a:lnTo>
                  <a:lnTo>
                    <a:pt x="654215" y="1993"/>
                  </a:lnTo>
                  <a:lnTo>
                    <a:pt x="654215" y="176199"/>
                  </a:lnTo>
                  <a:lnTo>
                    <a:pt x="681583" y="176199"/>
                  </a:lnTo>
                  <a:lnTo>
                    <a:pt x="681583" y="101549"/>
                  </a:lnTo>
                  <a:lnTo>
                    <a:pt x="712698" y="101549"/>
                  </a:lnTo>
                  <a:lnTo>
                    <a:pt x="712698" y="176199"/>
                  </a:lnTo>
                  <a:lnTo>
                    <a:pt x="740562" y="176199"/>
                  </a:lnTo>
                  <a:lnTo>
                    <a:pt x="740562" y="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5208" y="4043984"/>
              <a:ext cx="186397" cy="1742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24732" y="4290834"/>
              <a:ext cx="634365" cy="196215"/>
            </a:xfrm>
            <a:custGeom>
              <a:avLst/>
              <a:gdLst/>
              <a:ahLst/>
              <a:cxnLst/>
              <a:rect l="l" t="t" r="r" b="b"/>
              <a:pathLst>
                <a:path w="634364" h="196214">
                  <a:moveTo>
                    <a:pt x="72415" y="2197"/>
                  </a:moveTo>
                  <a:lnTo>
                    <a:pt x="0" y="2197"/>
                  </a:lnTo>
                  <a:lnTo>
                    <a:pt x="0" y="26327"/>
                  </a:lnTo>
                  <a:lnTo>
                    <a:pt x="0" y="176187"/>
                  </a:lnTo>
                  <a:lnTo>
                    <a:pt x="27368" y="176187"/>
                  </a:lnTo>
                  <a:lnTo>
                    <a:pt x="27368" y="26327"/>
                  </a:lnTo>
                  <a:lnTo>
                    <a:pt x="72415" y="26327"/>
                  </a:lnTo>
                  <a:lnTo>
                    <a:pt x="72415" y="2197"/>
                  </a:lnTo>
                  <a:close/>
                </a:path>
                <a:path w="634364" h="196214">
                  <a:moveTo>
                    <a:pt x="165493" y="43802"/>
                  </a:moveTo>
                  <a:lnTo>
                    <a:pt x="148831" y="6388"/>
                  </a:lnTo>
                  <a:lnTo>
                    <a:pt x="138099" y="1930"/>
                  </a:lnTo>
                  <a:lnTo>
                    <a:pt x="138099" y="35763"/>
                  </a:lnTo>
                  <a:lnTo>
                    <a:pt x="138099" y="142430"/>
                  </a:lnTo>
                  <a:lnTo>
                    <a:pt x="136817" y="146862"/>
                  </a:lnTo>
                  <a:lnTo>
                    <a:pt x="131673" y="152006"/>
                  </a:lnTo>
                  <a:lnTo>
                    <a:pt x="128231" y="153301"/>
                  </a:lnTo>
                  <a:lnTo>
                    <a:pt x="119608" y="153301"/>
                  </a:lnTo>
                  <a:lnTo>
                    <a:pt x="116166" y="152006"/>
                  </a:lnTo>
                  <a:lnTo>
                    <a:pt x="111023" y="146862"/>
                  </a:lnTo>
                  <a:lnTo>
                    <a:pt x="109740" y="142430"/>
                  </a:lnTo>
                  <a:lnTo>
                    <a:pt x="109740" y="35763"/>
                  </a:lnTo>
                  <a:lnTo>
                    <a:pt x="111023" y="31318"/>
                  </a:lnTo>
                  <a:lnTo>
                    <a:pt x="116166" y="26174"/>
                  </a:lnTo>
                  <a:lnTo>
                    <a:pt x="119608" y="24879"/>
                  </a:lnTo>
                  <a:lnTo>
                    <a:pt x="128231" y="24879"/>
                  </a:lnTo>
                  <a:lnTo>
                    <a:pt x="131673" y="26174"/>
                  </a:lnTo>
                  <a:lnTo>
                    <a:pt x="136817" y="31318"/>
                  </a:lnTo>
                  <a:lnTo>
                    <a:pt x="138099" y="35763"/>
                  </a:lnTo>
                  <a:lnTo>
                    <a:pt x="138099" y="1930"/>
                  </a:lnTo>
                  <a:lnTo>
                    <a:pt x="133400" y="711"/>
                  </a:lnTo>
                  <a:lnTo>
                    <a:pt x="123926" y="0"/>
                  </a:lnTo>
                  <a:lnTo>
                    <a:pt x="114427" y="711"/>
                  </a:lnTo>
                  <a:lnTo>
                    <a:pt x="85039" y="25107"/>
                  </a:lnTo>
                  <a:lnTo>
                    <a:pt x="82372" y="43802"/>
                  </a:lnTo>
                  <a:lnTo>
                    <a:pt x="82486" y="136131"/>
                  </a:lnTo>
                  <a:lnTo>
                    <a:pt x="98996" y="171818"/>
                  </a:lnTo>
                  <a:lnTo>
                    <a:pt x="123926" y="178181"/>
                  </a:lnTo>
                  <a:lnTo>
                    <a:pt x="133400" y="177482"/>
                  </a:lnTo>
                  <a:lnTo>
                    <a:pt x="162801" y="153085"/>
                  </a:lnTo>
                  <a:lnTo>
                    <a:pt x="165366" y="136131"/>
                  </a:lnTo>
                  <a:lnTo>
                    <a:pt x="165493" y="43802"/>
                  </a:lnTo>
                  <a:close/>
                </a:path>
                <a:path w="634364" h="196214">
                  <a:moveTo>
                    <a:pt x="287172" y="1993"/>
                  </a:moveTo>
                  <a:lnTo>
                    <a:pt x="200558" y="1993"/>
                  </a:lnTo>
                  <a:lnTo>
                    <a:pt x="200558" y="141681"/>
                  </a:lnTo>
                  <a:lnTo>
                    <a:pt x="199034" y="146164"/>
                  </a:lnTo>
                  <a:lnTo>
                    <a:pt x="192887" y="150469"/>
                  </a:lnTo>
                  <a:lnTo>
                    <a:pt x="189204" y="151561"/>
                  </a:lnTo>
                  <a:lnTo>
                    <a:pt x="175425" y="151307"/>
                  </a:lnTo>
                  <a:lnTo>
                    <a:pt x="175425" y="176187"/>
                  </a:lnTo>
                  <a:lnTo>
                    <a:pt x="179920" y="176682"/>
                  </a:lnTo>
                  <a:lnTo>
                    <a:pt x="193763" y="176682"/>
                  </a:lnTo>
                  <a:lnTo>
                    <a:pt x="226860" y="148907"/>
                  </a:lnTo>
                  <a:lnTo>
                    <a:pt x="227952" y="141681"/>
                  </a:lnTo>
                  <a:lnTo>
                    <a:pt x="227952" y="26885"/>
                  </a:lnTo>
                  <a:lnTo>
                    <a:pt x="259791" y="26885"/>
                  </a:lnTo>
                  <a:lnTo>
                    <a:pt x="259791" y="176187"/>
                  </a:lnTo>
                  <a:lnTo>
                    <a:pt x="287172" y="176187"/>
                  </a:lnTo>
                  <a:lnTo>
                    <a:pt x="287172" y="1993"/>
                  </a:lnTo>
                  <a:close/>
                </a:path>
                <a:path w="634364" h="196214">
                  <a:moveTo>
                    <a:pt x="387705" y="43802"/>
                  </a:moveTo>
                  <a:lnTo>
                    <a:pt x="371055" y="6388"/>
                  </a:lnTo>
                  <a:lnTo>
                    <a:pt x="360311" y="1917"/>
                  </a:lnTo>
                  <a:lnTo>
                    <a:pt x="360311" y="35763"/>
                  </a:lnTo>
                  <a:lnTo>
                    <a:pt x="360311" y="142430"/>
                  </a:lnTo>
                  <a:lnTo>
                    <a:pt x="359029" y="146862"/>
                  </a:lnTo>
                  <a:lnTo>
                    <a:pt x="353885" y="152006"/>
                  </a:lnTo>
                  <a:lnTo>
                    <a:pt x="350443" y="153301"/>
                  </a:lnTo>
                  <a:lnTo>
                    <a:pt x="341820" y="153301"/>
                  </a:lnTo>
                  <a:lnTo>
                    <a:pt x="338391" y="152006"/>
                  </a:lnTo>
                  <a:lnTo>
                    <a:pt x="333235" y="146862"/>
                  </a:lnTo>
                  <a:lnTo>
                    <a:pt x="331952" y="142430"/>
                  </a:lnTo>
                  <a:lnTo>
                    <a:pt x="331952" y="35763"/>
                  </a:lnTo>
                  <a:lnTo>
                    <a:pt x="333235" y="31318"/>
                  </a:lnTo>
                  <a:lnTo>
                    <a:pt x="338391" y="26174"/>
                  </a:lnTo>
                  <a:lnTo>
                    <a:pt x="341820" y="24879"/>
                  </a:lnTo>
                  <a:lnTo>
                    <a:pt x="350443" y="24879"/>
                  </a:lnTo>
                  <a:lnTo>
                    <a:pt x="353885" y="26174"/>
                  </a:lnTo>
                  <a:lnTo>
                    <a:pt x="359029" y="31318"/>
                  </a:lnTo>
                  <a:lnTo>
                    <a:pt x="360311" y="35763"/>
                  </a:lnTo>
                  <a:lnTo>
                    <a:pt x="360311" y="1917"/>
                  </a:lnTo>
                  <a:lnTo>
                    <a:pt x="355625" y="711"/>
                  </a:lnTo>
                  <a:lnTo>
                    <a:pt x="346138" y="0"/>
                  </a:lnTo>
                  <a:lnTo>
                    <a:pt x="336638" y="711"/>
                  </a:lnTo>
                  <a:lnTo>
                    <a:pt x="307251" y="25107"/>
                  </a:lnTo>
                  <a:lnTo>
                    <a:pt x="304584" y="43802"/>
                  </a:lnTo>
                  <a:lnTo>
                    <a:pt x="304698" y="136131"/>
                  </a:lnTo>
                  <a:lnTo>
                    <a:pt x="321221" y="171818"/>
                  </a:lnTo>
                  <a:lnTo>
                    <a:pt x="346138" y="178181"/>
                  </a:lnTo>
                  <a:lnTo>
                    <a:pt x="355625" y="177482"/>
                  </a:lnTo>
                  <a:lnTo>
                    <a:pt x="385013" y="153085"/>
                  </a:lnTo>
                  <a:lnTo>
                    <a:pt x="387578" y="136131"/>
                  </a:lnTo>
                  <a:lnTo>
                    <a:pt x="387705" y="43802"/>
                  </a:lnTo>
                  <a:close/>
                </a:path>
                <a:path w="634364" h="196214">
                  <a:moveTo>
                    <a:pt x="520827" y="151307"/>
                  </a:moveTo>
                  <a:lnTo>
                    <a:pt x="506895" y="151307"/>
                  </a:lnTo>
                  <a:lnTo>
                    <a:pt x="506895" y="26885"/>
                  </a:lnTo>
                  <a:lnTo>
                    <a:pt x="506895" y="1981"/>
                  </a:lnTo>
                  <a:lnTo>
                    <a:pt x="479526" y="1981"/>
                  </a:lnTo>
                  <a:lnTo>
                    <a:pt x="479526" y="26885"/>
                  </a:lnTo>
                  <a:lnTo>
                    <a:pt x="479526" y="151307"/>
                  </a:lnTo>
                  <a:lnTo>
                    <a:pt x="445427" y="151307"/>
                  </a:lnTo>
                  <a:lnTo>
                    <a:pt x="446913" y="146329"/>
                  </a:lnTo>
                  <a:lnTo>
                    <a:pt x="447662" y="140195"/>
                  </a:lnTo>
                  <a:lnTo>
                    <a:pt x="447662" y="26885"/>
                  </a:lnTo>
                  <a:lnTo>
                    <a:pt x="479526" y="26885"/>
                  </a:lnTo>
                  <a:lnTo>
                    <a:pt x="479526" y="1981"/>
                  </a:lnTo>
                  <a:lnTo>
                    <a:pt x="420293" y="1981"/>
                  </a:lnTo>
                  <a:lnTo>
                    <a:pt x="420293" y="141681"/>
                  </a:lnTo>
                  <a:lnTo>
                    <a:pt x="418757" y="146151"/>
                  </a:lnTo>
                  <a:lnTo>
                    <a:pt x="412623" y="150469"/>
                  </a:lnTo>
                  <a:lnTo>
                    <a:pt x="408940" y="151549"/>
                  </a:lnTo>
                  <a:lnTo>
                    <a:pt x="398233" y="151549"/>
                  </a:lnTo>
                  <a:lnTo>
                    <a:pt x="396646" y="151460"/>
                  </a:lnTo>
                  <a:lnTo>
                    <a:pt x="395160" y="151307"/>
                  </a:lnTo>
                  <a:lnTo>
                    <a:pt x="395160" y="196100"/>
                  </a:lnTo>
                  <a:lnTo>
                    <a:pt x="423024" y="196100"/>
                  </a:lnTo>
                  <a:lnTo>
                    <a:pt x="423024" y="176187"/>
                  </a:lnTo>
                  <a:lnTo>
                    <a:pt x="492950" y="176187"/>
                  </a:lnTo>
                  <a:lnTo>
                    <a:pt x="492950" y="196100"/>
                  </a:lnTo>
                  <a:lnTo>
                    <a:pt x="520827" y="196100"/>
                  </a:lnTo>
                  <a:lnTo>
                    <a:pt x="520827" y="176187"/>
                  </a:lnTo>
                  <a:lnTo>
                    <a:pt x="520827" y="151549"/>
                  </a:lnTo>
                  <a:lnTo>
                    <a:pt x="520827" y="151307"/>
                  </a:lnTo>
                  <a:close/>
                </a:path>
                <a:path w="634364" h="196214">
                  <a:moveTo>
                    <a:pt x="634301" y="1993"/>
                  </a:moveTo>
                  <a:lnTo>
                    <a:pt x="606933" y="1993"/>
                  </a:lnTo>
                  <a:lnTo>
                    <a:pt x="582041" y="104025"/>
                  </a:lnTo>
                  <a:lnTo>
                    <a:pt x="551929" y="1993"/>
                  </a:lnTo>
                  <a:lnTo>
                    <a:pt x="524560" y="1993"/>
                  </a:lnTo>
                  <a:lnTo>
                    <a:pt x="564388" y="132880"/>
                  </a:lnTo>
                  <a:lnTo>
                    <a:pt x="564388" y="136715"/>
                  </a:lnTo>
                  <a:lnTo>
                    <a:pt x="551103" y="151561"/>
                  </a:lnTo>
                  <a:lnTo>
                    <a:pt x="539483" y="151307"/>
                  </a:lnTo>
                  <a:lnTo>
                    <a:pt x="539483" y="176187"/>
                  </a:lnTo>
                  <a:lnTo>
                    <a:pt x="543966" y="176682"/>
                  </a:lnTo>
                  <a:lnTo>
                    <a:pt x="562508" y="176530"/>
                  </a:lnTo>
                  <a:lnTo>
                    <a:pt x="570979" y="175856"/>
                  </a:lnTo>
                  <a:lnTo>
                    <a:pt x="596087" y="138849"/>
                  </a:lnTo>
                  <a:lnTo>
                    <a:pt x="634301" y="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037763" y="6166193"/>
            <a:ext cx="2080895" cy="2080895"/>
            <a:chOff x="3037763" y="6166193"/>
            <a:chExt cx="2080895" cy="2080895"/>
          </a:xfrm>
        </p:grpSpPr>
        <p:sp>
          <p:nvSpPr>
            <p:cNvPr id="24" name="object 24"/>
            <p:cNvSpPr/>
            <p:nvPr/>
          </p:nvSpPr>
          <p:spPr>
            <a:xfrm>
              <a:off x="3037763" y="6166193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628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628" y="2080679"/>
                  </a:lnTo>
                  <a:lnTo>
                    <a:pt x="2080628" y="0"/>
                  </a:lnTo>
                  <a:close/>
                </a:path>
              </a:pathLst>
            </a:custGeom>
            <a:solidFill>
              <a:srgbClr val="A11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32264" y="6336258"/>
              <a:ext cx="1391285" cy="1661160"/>
            </a:xfrm>
            <a:custGeom>
              <a:avLst/>
              <a:gdLst/>
              <a:ahLst/>
              <a:cxnLst/>
              <a:rect l="l" t="t" r="r" b="b"/>
              <a:pathLst>
                <a:path w="1391285" h="1661159">
                  <a:moveTo>
                    <a:pt x="209778" y="275374"/>
                  </a:moveTo>
                  <a:lnTo>
                    <a:pt x="198564" y="223799"/>
                  </a:lnTo>
                  <a:lnTo>
                    <a:pt x="162750" y="191211"/>
                  </a:lnTo>
                  <a:lnTo>
                    <a:pt x="180860" y="178943"/>
                  </a:lnTo>
                  <a:lnTo>
                    <a:pt x="191528" y="165277"/>
                  </a:lnTo>
                  <a:lnTo>
                    <a:pt x="193611" y="162610"/>
                  </a:lnTo>
                  <a:lnTo>
                    <a:pt x="201129" y="142328"/>
                  </a:lnTo>
                  <a:lnTo>
                    <a:pt x="203606" y="118198"/>
                  </a:lnTo>
                  <a:lnTo>
                    <a:pt x="203606" y="100888"/>
                  </a:lnTo>
                  <a:lnTo>
                    <a:pt x="197269" y="57467"/>
                  </a:lnTo>
                  <a:lnTo>
                    <a:pt x="147459" y="6553"/>
                  </a:lnTo>
                  <a:lnTo>
                    <a:pt x="139230" y="5295"/>
                  </a:lnTo>
                  <a:lnTo>
                    <a:pt x="139230" y="260515"/>
                  </a:lnTo>
                  <a:lnTo>
                    <a:pt x="139230" y="328587"/>
                  </a:lnTo>
                  <a:lnTo>
                    <a:pt x="137375" y="346075"/>
                  </a:lnTo>
                  <a:lnTo>
                    <a:pt x="131406" y="359778"/>
                  </a:lnTo>
                  <a:lnTo>
                    <a:pt x="120688" y="368719"/>
                  </a:lnTo>
                  <a:lnTo>
                    <a:pt x="104584" y="371919"/>
                  </a:lnTo>
                  <a:lnTo>
                    <a:pt x="88823" y="368719"/>
                  </a:lnTo>
                  <a:lnTo>
                    <a:pt x="78295" y="359778"/>
                  </a:lnTo>
                  <a:lnTo>
                    <a:pt x="72402" y="346075"/>
                  </a:lnTo>
                  <a:lnTo>
                    <a:pt x="70573" y="328587"/>
                  </a:lnTo>
                  <a:lnTo>
                    <a:pt x="70573" y="260515"/>
                  </a:lnTo>
                  <a:lnTo>
                    <a:pt x="72402" y="243065"/>
                  </a:lnTo>
                  <a:lnTo>
                    <a:pt x="78295" y="229374"/>
                  </a:lnTo>
                  <a:lnTo>
                    <a:pt x="88823" y="220433"/>
                  </a:lnTo>
                  <a:lnTo>
                    <a:pt x="104584" y="217233"/>
                  </a:lnTo>
                  <a:lnTo>
                    <a:pt x="120688" y="220433"/>
                  </a:lnTo>
                  <a:lnTo>
                    <a:pt x="131406" y="229374"/>
                  </a:lnTo>
                  <a:lnTo>
                    <a:pt x="137375" y="243065"/>
                  </a:lnTo>
                  <a:lnTo>
                    <a:pt x="139230" y="260515"/>
                  </a:lnTo>
                  <a:lnTo>
                    <a:pt x="139230" y="5295"/>
                  </a:lnTo>
                  <a:lnTo>
                    <a:pt x="136779" y="4927"/>
                  </a:lnTo>
                  <a:lnTo>
                    <a:pt x="136779" y="96583"/>
                  </a:lnTo>
                  <a:lnTo>
                    <a:pt x="136779" y="125044"/>
                  </a:lnTo>
                  <a:lnTo>
                    <a:pt x="135051" y="142024"/>
                  </a:lnTo>
                  <a:lnTo>
                    <a:pt x="129489" y="154660"/>
                  </a:lnTo>
                  <a:lnTo>
                    <a:pt x="119519" y="162560"/>
                  </a:lnTo>
                  <a:lnTo>
                    <a:pt x="104584" y="165277"/>
                  </a:lnTo>
                  <a:lnTo>
                    <a:pt x="89992" y="162560"/>
                  </a:lnTo>
                  <a:lnTo>
                    <a:pt x="80225" y="154660"/>
                  </a:lnTo>
                  <a:lnTo>
                    <a:pt x="74739" y="142024"/>
                  </a:lnTo>
                  <a:lnTo>
                    <a:pt x="73025" y="125044"/>
                  </a:lnTo>
                  <a:lnTo>
                    <a:pt x="73025" y="96583"/>
                  </a:lnTo>
                  <a:lnTo>
                    <a:pt x="74739" y="79565"/>
                  </a:lnTo>
                  <a:lnTo>
                    <a:pt x="80225" y="66929"/>
                  </a:lnTo>
                  <a:lnTo>
                    <a:pt x="89992" y="59067"/>
                  </a:lnTo>
                  <a:lnTo>
                    <a:pt x="104584" y="56349"/>
                  </a:lnTo>
                  <a:lnTo>
                    <a:pt x="119519" y="59067"/>
                  </a:lnTo>
                  <a:lnTo>
                    <a:pt x="129489" y="66929"/>
                  </a:lnTo>
                  <a:lnTo>
                    <a:pt x="135051" y="79565"/>
                  </a:lnTo>
                  <a:lnTo>
                    <a:pt x="136779" y="96583"/>
                  </a:lnTo>
                  <a:lnTo>
                    <a:pt x="136779" y="4927"/>
                  </a:lnTo>
                  <a:lnTo>
                    <a:pt x="62153" y="6553"/>
                  </a:lnTo>
                  <a:lnTo>
                    <a:pt x="13030" y="57467"/>
                  </a:lnTo>
                  <a:lnTo>
                    <a:pt x="6807" y="100888"/>
                  </a:lnTo>
                  <a:lnTo>
                    <a:pt x="6807" y="118198"/>
                  </a:lnTo>
                  <a:lnTo>
                    <a:pt x="9156" y="142024"/>
                  </a:lnTo>
                  <a:lnTo>
                    <a:pt x="16408" y="162382"/>
                  </a:lnTo>
                  <a:lnTo>
                    <a:pt x="28740" y="178866"/>
                  </a:lnTo>
                  <a:lnTo>
                    <a:pt x="46405" y="191211"/>
                  </a:lnTo>
                  <a:lnTo>
                    <a:pt x="25311" y="204990"/>
                  </a:lnTo>
                  <a:lnTo>
                    <a:pt x="10896" y="223799"/>
                  </a:lnTo>
                  <a:lnTo>
                    <a:pt x="2628" y="247357"/>
                  </a:lnTo>
                  <a:lnTo>
                    <a:pt x="0" y="275374"/>
                  </a:lnTo>
                  <a:lnTo>
                    <a:pt x="0" y="321157"/>
                  </a:lnTo>
                  <a:lnTo>
                    <a:pt x="5892" y="364959"/>
                  </a:lnTo>
                  <a:lnTo>
                    <a:pt x="24447" y="399199"/>
                  </a:lnTo>
                  <a:lnTo>
                    <a:pt x="56921" y="421487"/>
                  </a:lnTo>
                  <a:lnTo>
                    <a:pt x="104584" y="429437"/>
                  </a:lnTo>
                  <a:lnTo>
                    <a:pt x="152590" y="421487"/>
                  </a:lnTo>
                  <a:lnTo>
                    <a:pt x="185242" y="399199"/>
                  </a:lnTo>
                  <a:lnTo>
                    <a:pt x="200075" y="371919"/>
                  </a:lnTo>
                  <a:lnTo>
                    <a:pt x="203860" y="364959"/>
                  </a:lnTo>
                  <a:lnTo>
                    <a:pt x="209778" y="321157"/>
                  </a:lnTo>
                  <a:lnTo>
                    <a:pt x="209778" y="275374"/>
                  </a:lnTo>
                  <a:close/>
                </a:path>
                <a:path w="1391285" h="1661159">
                  <a:moveTo>
                    <a:pt x="667321" y="1148829"/>
                  </a:moveTo>
                  <a:lnTo>
                    <a:pt x="666229" y="1143584"/>
                  </a:lnTo>
                  <a:lnTo>
                    <a:pt x="662736" y="1139151"/>
                  </a:lnTo>
                  <a:lnTo>
                    <a:pt x="656526" y="1138364"/>
                  </a:lnTo>
                  <a:lnTo>
                    <a:pt x="647293" y="1144003"/>
                  </a:lnTo>
                  <a:lnTo>
                    <a:pt x="424332" y="1334719"/>
                  </a:lnTo>
                  <a:lnTo>
                    <a:pt x="411645" y="1363345"/>
                  </a:lnTo>
                  <a:lnTo>
                    <a:pt x="411645" y="1655660"/>
                  </a:lnTo>
                  <a:lnTo>
                    <a:pt x="417360" y="1660779"/>
                  </a:lnTo>
                  <a:lnTo>
                    <a:pt x="661670" y="1660779"/>
                  </a:lnTo>
                  <a:lnTo>
                    <a:pt x="667321" y="1655660"/>
                  </a:lnTo>
                  <a:lnTo>
                    <a:pt x="667321" y="1148829"/>
                  </a:lnTo>
                  <a:close/>
                </a:path>
                <a:path w="1391285" h="1661159">
                  <a:moveTo>
                    <a:pt x="991006" y="1181074"/>
                  </a:moveTo>
                  <a:lnTo>
                    <a:pt x="989888" y="1175854"/>
                  </a:lnTo>
                  <a:lnTo>
                    <a:pt x="986256" y="1171575"/>
                  </a:lnTo>
                  <a:lnTo>
                    <a:pt x="979652" y="1171143"/>
                  </a:lnTo>
                  <a:lnTo>
                    <a:pt x="969657" y="1177480"/>
                  </a:lnTo>
                  <a:lnTo>
                    <a:pt x="861796" y="1275295"/>
                  </a:lnTo>
                  <a:lnTo>
                    <a:pt x="859739" y="1276781"/>
                  </a:lnTo>
                  <a:lnTo>
                    <a:pt x="856742" y="1276756"/>
                  </a:lnTo>
                  <a:lnTo>
                    <a:pt x="757123" y="1185468"/>
                  </a:lnTo>
                  <a:lnTo>
                    <a:pt x="746175" y="1178331"/>
                  </a:lnTo>
                  <a:lnTo>
                    <a:pt x="739546" y="1178725"/>
                  </a:lnTo>
                  <a:lnTo>
                    <a:pt x="736257" y="1183297"/>
                  </a:lnTo>
                  <a:lnTo>
                    <a:pt x="735380" y="1188707"/>
                  </a:lnTo>
                  <a:lnTo>
                    <a:pt x="735380" y="1655660"/>
                  </a:lnTo>
                  <a:lnTo>
                    <a:pt x="741006" y="1660804"/>
                  </a:lnTo>
                  <a:lnTo>
                    <a:pt x="985291" y="1660804"/>
                  </a:lnTo>
                  <a:lnTo>
                    <a:pt x="991006" y="1655660"/>
                  </a:lnTo>
                  <a:lnTo>
                    <a:pt x="991006" y="1181074"/>
                  </a:lnTo>
                  <a:close/>
                </a:path>
                <a:path w="1391285" h="1661159">
                  <a:moveTo>
                    <a:pt x="1309509" y="900366"/>
                  </a:moveTo>
                  <a:lnTo>
                    <a:pt x="1308417" y="895096"/>
                  </a:lnTo>
                  <a:lnTo>
                    <a:pt x="1304950" y="890676"/>
                  </a:lnTo>
                  <a:lnTo>
                    <a:pt x="1298740" y="889901"/>
                  </a:lnTo>
                  <a:lnTo>
                    <a:pt x="1289481" y="895540"/>
                  </a:lnTo>
                  <a:lnTo>
                    <a:pt x="1066596" y="1086243"/>
                  </a:lnTo>
                  <a:lnTo>
                    <a:pt x="1053858" y="1114933"/>
                  </a:lnTo>
                  <a:lnTo>
                    <a:pt x="1053858" y="1655660"/>
                  </a:lnTo>
                  <a:lnTo>
                    <a:pt x="1059548" y="1660842"/>
                  </a:lnTo>
                  <a:lnTo>
                    <a:pt x="1303858" y="1660842"/>
                  </a:lnTo>
                  <a:lnTo>
                    <a:pt x="1309509" y="1655660"/>
                  </a:lnTo>
                  <a:lnTo>
                    <a:pt x="1309509" y="900366"/>
                  </a:lnTo>
                  <a:close/>
                </a:path>
                <a:path w="1391285" h="1661159">
                  <a:moveTo>
                    <a:pt x="1390865" y="662660"/>
                  </a:moveTo>
                  <a:lnTo>
                    <a:pt x="1390294" y="661085"/>
                  </a:lnTo>
                  <a:lnTo>
                    <a:pt x="1388910" y="659892"/>
                  </a:lnTo>
                  <a:lnTo>
                    <a:pt x="1387741" y="658837"/>
                  </a:lnTo>
                  <a:lnTo>
                    <a:pt x="1386243" y="658393"/>
                  </a:lnTo>
                  <a:lnTo>
                    <a:pt x="1384782" y="658279"/>
                  </a:lnTo>
                  <a:lnTo>
                    <a:pt x="1383550" y="658368"/>
                  </a:lnTo>
                  <a:lnTo>
                    <a:pt x="1381721" y="658431"/>
                  </a:lnTo>
                  <a:lnTo>
                    <a:pt x="1211059" y="693077"/>
                  </a:lnTo>
                  <a:lnTo>
                    <a:pt x="1207947" y="693369"/>
                  </a:lnTo>
                  <a:lnTo>
                    <a:pt x="1206741" y="693572"/>
                  </a:lnTo>
                  <a:lnTo>
                    <a:pt x="1205572" y="694156"/>
                  </a:lnTo>
                  <a:lnTo>
                    <a:pt x="1204607" y="694893"/>
                  </a:lnTo>
                  <a:lnTo>
                    <a:pt x="1202093" y="697230"/>
                  </a:lnTo>
                  <a:lnTo>
                    <a:pt x="1202093" y="700913"/>
                  </a:lnTo>
                  <a:lnTo>
                    <a:pt x="1204607" y="703199"/>
                  </a:lnTo>
                  <a:lnTo>
                    <a:pt x="1206550" y="704888"/>
                  </a:lnTo>
                  <a:lnTo>
                    <a:pt x="1245552" y="739952"/>
                  </a:lnTo>
                  <a:lnTo>
                    <a:pt x="858774" y="1087831"/>
                  </a:lnTo>
                  <a:lnTo>
                    <a:pt x="788035" y="1024204"/>
                  </a:lnTo>
                  <a:lnTo>
                    <a:pt x="680135" y="927125"/>
                  </a:lnTo>
                  <a:lnTo>
                    <a:pt x="678091" y="925309"/>
                  </a:lnTo>
                  <a:lnTo>
                    <a:pt x="674890" y="925309"/>
                  </a:lnTo>
                  <a:lnTo>
                    <a:pt x="624382" y="970724"/>
                  </a:lnTo>
                  <a:lnTo>
                    <a:pt x="337972" y="1228305"/>
                  </a:lnTo>
                  <a:lnTo>
                    <a:pt x="336029" y="1230083"/>
                  </a:lnTo>
                  <a:lnTo>
                    <a:pt x="336029" y="1233068"/>
                  </a:lnTo>
                  <a:lnTo>
                    <a:pt x="337972" y="1234884"/>
                  </a:lnTo>
                  <a:lnTo>
                    <a:pt x="386549" y="1278483"/>
                  </a:lnTo>
                  <a:lnTo>
                    <a:pt x="388518" y="1280299"/>
                  </a:lnTo>
                  <a:lnTo>
                    <a:pt x="391756" y="1280299"/>
                  </a:lnTo>
                  <a:lnTo>
                    <a:pt x="393750" y="1278483"/>
                  </a:lnTo>
                  <a:lnTo>
                    <a:pt x="676541" y="1024204"/>
                  </a:lnTo>
                  <a:lnTo>
                    <a:pt x="806323" y="1140993"/>
                  </a:lnTo>
                  <a:lnTo>
                    <a:pt x="806373" y="1141171"/>
                  </a:lnTo>
                  <a:lnTo>
                    <a:pt x="806577" y="1141374"/>
                  </a:lnTo>
                  <a:lnTo>
                    <a:pt x="857059" y="1186726"/>
                  </a:lnTo>
                  <a:lnTo>
                    <a:pt x="860323" y="1186726"/>
                  </a:lnTo>
                  <a:lnTo>
                    <a:pt x="862342" y="1184935"/>
                  </a:lnTo>
                  <a:lnTo>
                    <a:pt x="970280" y="1087831"/>
                  </a:lnTo>
                  <a:lnTo>
                    <a:pt x="1301267" y="790105"/>
                  </a:lnTo>
                  <a:lnTo>
                    <a:pt x="1344752" y="829221"/>
                  </a:lnTo>
                  <a:lnTo>
                    <a:pt x="1348841" y="829221"/>
                  </a:lnTo>
                  <a:lnTo>
                    <a:pt x="1351292" y="826947"/>
                  </a:lnTo>
                  <a:lnTo>
                    <a:pt x="1352524" y="825855"/>
                  </a:lnTo>
                  <a:lnTo>
                    <a:pt x="1353121" y="824509"/>
                  </a:lnTo>
                  <a:lnTo>
                    <a:pt x="1353210" y="822680"/>
                  </a:lnTo>
                  <a:lnTo>
                    <a:pt x="1360995" y="790105"/>
                  </a:lnTo>
                  <a:lnTo>
                    <a:pt x="1390713" y="665937"/>
                  </a:lnTo>
                  <a:lnTo>
                    <a:pt x="1390865" y="662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24732" y="6349580"/>
              <a:ext cx="453643" cy="1941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29392" y="6349796"/>
              <a:ext cx="86360" cy="173990"/>
            </a:xfrm>
            <a:custGeom>
              <a:avLst/>
              <a:gdLst/>
              <a:ahLst/>
              <a:cxnLst/>
              <a:rect l="l" t="t" r="r" b="b"/>
              <a:pathLst>
                <a:path w="86360" h="173990">
                  <a:moveTo>
                    <a:pt x="86347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73990"/>
                  </a:lnTo>
                  <a:lnTo>
                    <a:pt x="27368" y="173990"/>
                  </a:lnTo>
                  <a:lnTo>
                    <a:pt x="27368" y="24130"/>
                  </a:lnTo>
                  <a:lnTo>
                    <a:pt x="58483" y="24130"/>
                  </a:lnTo>
                  <a:lnTo>
                    <a:pt x="58483" y="173990"/>
                  </a:lnTo>
                  <a:lnTo>
                    <a:pt x="86347" y="173990"/>
                  </a:lnTo>
                  <a:lnTo>
                    <a:pt x="86347" y="24130"/>
                  </a:lnTo>
                  <a:lnTo>
                    <a:pt x="86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35653" y="6349034"/>
              <a:ext cx="384721" cy="1943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1377" y="6349580"/>
              <a:ext cx="185381" cy="1741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24732" y="6596430"/>
              <a:ext cx="755650" cy="178435"/>
            </a:xfrm>
            <a:custGeom>
              <a:avLst/>
              <a:gdLst/>
              <a:ahLst/>
              <a:cxnLst/>
              <a:rect l="l" t="t" r="r" b="b"/>
              <a:pathLst>
                <a:path w="755650" h="178434">
                  <a:moveTo>
                    <a:pt x="74650" y="1993"/>
                  </a:moveTo>
                  <a:lnTo>
                    <a:pt x="0" y="1993"/>
                  </a:lnTo>
                  <a:lnTo>
                    <a:pt x="0" y="176187"/>
                  </a:lnTo>
                  <a:lnTo>
                    <a:pt x="74650" y="176187"/>
                  </a:lnTo>
                  <a:lnTo>
                    <a:pt x="74650" y="151307"/>
                  </a:lnTo>
                  <a:lnTo>
                    <a:pt x="27368" y="151307"/>
                  </a:lnTo>
                  <a:lnTo>
                    <a:pt x="27368" y="100304"/>
                  </a:lnTo>
                  <a:lnTo>
                    <a:pt x="64947" y="100304"/>
                  </a:lnTo>
                  <a:lnTo>
                    <a:pt x="64947" y="75412"/>
                  </a:lnTo>
                  <a:lnTo>
                    <a:pt x="27368" y="75412"/>
                  </a:lnTo>
                  <a:lnTo>
                    <a:pt x="27368" y="26885"/>
                  </a:lnTo>
                  <a:lnTo>
                    <a:pt x="74650" y="26885"/>
                  </a:lnTo>
                  <a:lnTo>
                    <a:pt x="74650" y="1993"/>
                  </a:lnTo>
                  <a:close/>
                </a:path>
                <a:path w="755650" h="178434">
                  <a:moveTo>
                    <a:pt x="181394" y="1993"/>
                  </a:moveTo>
                  <a:lnTo>
                    <a:pt x="154520" y="1993"/>
                  </a:lnTo>
                  <a:lnTo>
                    <a:pt x="118186" y="77901"/>
                  </a:lnTo>
                  <a:lnTo>
                    <a:pt x="118186" y="1993"/>
                  </a:lnTo>
                  <a:lnTo>
                    <a:pt x="90817" y="1993"/>
                  </a:lnTo>
                  <a:lnTo>
                    <a:pt x="90817" y="176199"/>
                  </a:lnTo>
                  <a:lnTo>
                    <a:pt x="118186" y="176199"/>
                  </a:lnTo>
                  <a:lnTo>
                    <a:pt x="118186" y="122707"/>
                  </a:lnTo>
                  <a:lnTo>
                    <a:pt x="126657" y="106768"/>
                  </a:lnTo>
                  <a:lnTo>
                    <a:pt x="153276" y="176199"/>
                  </a:lnTo>
                  <a:lnTo>
                    <a:pt x="181394" y="176199"/>
                  </a:lnTo>
                  <a:lnTo>
                    <a:pt x="143319" y="79641"/>
                  </a:lnTo>
                  <a:lnTo>
                    <a:pt x="181394" y="1993"/>
                  </a:lnTo>
                  <a:close/>
                </a:path>
                <a:path w="755650" h="178434">
                  <a:moveTo>
                    <a:pt x="274472" y="43802"/>
                  </a:moveTo>
                  <a:lnTo>
                    <a:pt x="257822" y="6388"/>
                  </a:lnTo>
                  <a:lnTo>
                    <a:pt x="247078" y="1917"/>
                  </a:lnTo>
                  <a:lnTo>
                    <a:pt x="247078" y="35763"/>
                  </a:lnTo>
                  <a:lnTo>
                    <a:pt x="247078" y="142430"/>
                  </a:lnTo>
                  <a:lnTo>
                    <a:pt x="245795" y="146862"/>
                  </a:lnTo>
                  <a:lnTo>
                    <a:pt x="240652" y="152006"/>
                  </a:lnTo>
                  <a:lnTo>
                    <a:pt x="237210" y="153301"/>
                  </a:lnTo>
                  <a:lnTo>
                    <a:pt x="228587" y="153301"/>
                  </a:lnTo>
                  <a:lnTo>
                    <a:pt x="225158" y="152006"/>
                  </a:lnTo>
                  <a:lnTo>
                    <a:pt x="220002" y="146862"/>
                  </a:lnTo>
                  <a:lnTo>
                    <a:pt x="218719" y="142430"/>
                  </a:lnTo>
                  <a:lnTo>
                    <a:pt x="218719" y="35763"/>
                  </a:lnTo>
                  <a:lnTo>
                    <a:pt x="220002" y="31318"/>
                  </a:lnTo>
                  <a:lnTo>
                    <a:pt x="225158" y="26174"/>
                  </a:lnTo>
                  <a:lnTo>
                    <a:pt x="228587" y="24879"/>
                  </a:lnTo>
                  <a:lnTo>
                    <a:pt x="237210" y="24879"/>
                  </a:lnTo>
                  <a:lnTo>
                    <a:pt x="240652" y="26174"/>
                  </a:lnTo>
                  <a:lnTo>
                    <a:pt x="245795" y="31318"/>
                  </a:lnTo>
                  <a:lnTo>
                    <a:pt x="247078" y="35763"/>
                  </a:lnTo>
                  <a:lnTo>
                    <a:pt x="247078" y="1917"/>
                  </a:lnTo>
                  <a:lnTo>
                    <a:pt x="242392" y="711"/>
                  </a:lnTo>
                  <a:lnTo>
                    <a:pt x="232905" y="0"/>
                  </a:lnTo>
                  <a:lnTo>
                    <a:pt x="223405" y="711"/>
                  </a:lnTo>
                  <a:lnTo>
                    <a:pt x="194017" y="25107"/>
                  </a:lnTo>
                  <a:lnTo>
                    <a:pt x="191350" y="43802"/>
                  </a:lnTo>
                  <a:lnTo>
                    <a:pt x="191465" y="136131"/>
                  </a:lnTo>
                  <a:lnTo>
                    <a:pt x="207987" y="171818"/>
                  </a:lnTo>
                  <a:lnTo>
                    <a:pt x="232905" y="178181"/>
                  </a:lnTo>
                  <a:lnTo>
                    <a:pt x="242392" y="177482"/>
                  </a:lnTo>
                  <a:lnTo>
                    <a:pt x="271780" y="153085"/>
                  </a:lnTo>
                  <a:lnTo>
                    <a:pt x="274345" y="136131"/>
                  </a:lnTo>
                  <a:lnTo>
                    <a:pt x="274472" y="43802"/>
                  </a:lnTo>
                  <a:close/>
                </a:path>
                <a:path w="755650" h="178434">
                  <a:moveTo>
                    <a:pt x="378231" y="1993"/>
                  </a:moveTo>
                  <a:lnTo>
                    <a:pt x="350367" y="1993"/>
                  </a:lnTo>
                  <a:lnTo>
                    <a:pt x="350367" y="76669"/>
                  </a:lnTo>
                  <a:lnTo>
                    <a:pt x="319252" y="76669"/>
                  </a:lnTo>
                  <a:lnTo>
                    <a:pt x="319252" y="1993"/>
                  </a:lnTo>
                  <a:lnTo>
                    <a:pt x="291884" y="1993"/>
                  </a:lnTo>
                  <a:lnTo>
                    <a:pt x="291884" y="176199"/>
                  </a:lnTo>
                  <a:lnTo>
                    <a:pt x="319252" y="176199"/>
                  </a:lnTo>
                  <a:lnTo>
                    <a:pt x="319252" y="101549"/>
                  </a:lnTo>
                  <a:lnTo>
                    <a:pt x="350367" y="101549"/>
                  </a:lnTo>
                  <a:lnTo>
                    <a:pt x="350367" y="176199"/>
                  </a:lnTo>
                  <a:lnTo>
                    <a:pt x="378231" y="176199"/>
                  </a:lnTo>
                  <a:lnTo>
                    <a:pt x="378231" y="1993"/>
                  </a:lnTo>
                  <a:close/>
                </a:path>
                <a:path w="755650" h="178434">
                  <a:moveTo>
                    <a:pt x="478790" y="43802"/>
                  </a:moveTo>
                  <a:lnTo>
                    <a:pt x="462127" y="6388"/>
                  </a:lnTo>
                  <a:lnTo>
                    <a:pt x="451396" y="1930"/>
                  </a:lnTo>
                  <a:lnTo>
                    <a:pt x="451396" y="35763"/>
                  </a:lnTo>
                  <a:lnTo>
                    <a:pt x="451396" y="142430"/>
                  </a:lnTo>
                  <a:lnTo>
                    <a:pt x="450113" y="146862"/>
                  </a:lnTo>
                  <a:lnTo>
                    <a:pt x="444969" y="152006"/>
                  </a:lnTo>
                  <a:lnTo>
                    <a:pt x="441528" y="153301"/>
                  </a:lnTo>
                  <a:lnTo>
                    <a:pt x="432904" y="153301"/>
                  </a:lnTo>
                  <a:lnTo>
                    <a:pt x="429463" y="152006"/>
                  </a:lnTo>
                  <a:lnTo>
                    <a:pt x="424319" y="146862"/>
                  </a:lnTo>
                  <a:lnTo>
                    <a:pt x="423037" y="142430"/>
                  </a:lnTo>
                  <a:lnTo>
                    <a:pt x="423037" y="35763"/>
                  </a:lnTo>
                  <a:lnTo>
                    <a:pt x="424319" y="31318"/>
                  </a:lnTo>
                  <a:lnTo>
                    <a:pt x="429463" y="26174"/>
                  </a:lnTo>
                  <a:lnTo>
                    <a:pt x="432904" y="24879"/>
                  </a:lnTo>
                  <a:lnTo>
                    <a:pt x="441528" y="24879"/>
                  </a:lnTo>
                  <a:lnTo>
                    <a:pt x="444969" y="26174"/>
                  </a:lnTo>
                  <a:lnTo>
                    <a:pt x="450113" y="31318"/>
                  </a:lnTo>
                  <a:lnTo>
                    <a:pt x="451396" y="35763"/>
                  </a:lnTo>
                  <a:lnTo>
                    <a:pt x="451396" y="1930"/>
                  </a:lnTo>
                  <a:lnTo>
                    <a:pt x="446697" y="711"/>
                  </a:lnTo>
                  <a:lnTo>
                    <a:pt x="437222" y="0"/>
                  </a:lnTo>
                  <a:lnTo>
                    <a:pt x="427723" y="711"/>
                  </a:lnTo>
                  <a:lnTo>
                    <a:pt x="398322" y="25107"/>
                  </a:lnTo>
                  <a:lnTo>
                    <a:pt x="395668" y="43802"/>
                  </a:lnTo>
                  <a:lnTo>
                    <a:pt x="395782" y="136131"/>
                  </a:lnTo>
                  <a:lnTo>
                    <a:pt x="412292" y="171818"/>
                  </a:lnTo>
                  <a:lnTo>
                    <a:pt x="437222" y="178181"/>
                  </a:lnTo>
                  <a:lnTo>
                    <a:pt x="446697" y="177482"/>
                  </a:lnTo>
                  <a:lnTo>
                    <a:pt x="475996" y="153301"/>
                  </a:lnTo>
                  <a:lnTo>
                    <a:pt x="476097" y="153085"/>
                  </a:lnTo>
                  <a:lnTo>
                    <a:pt x="478116" y="144360"/>
                  </a:lnTo>
                  <a:lnTo>
                    <a:pt x="478663" y="136131"/>
                  </a:lnTo>
                  <a:lnTo>
                    <a:pt x="478790" y="43802"/>
                  </a:lnTo>
                  <a:close/>
                </a:path>
                <a:path w="755650" h="178434">
                  <a:moveTo>
                    <a:pt x="611149" y="1993"/>
                  </a:moveTo>
                  <a:lnTo>
                    <a:pt x="573074" y="1993"/>
                  </a:lnTo>
                  <a:lnTo>
                    <a:pt x="554418" y="125679"/>
                  </a:lnTo>
                  <a:lnTo>
                    <a:pt x="534263" y="1993"/>
                  </a:lnTo>
                  <a:lnTo>
                    <a:pt x="496189" y="1993"/>
                  </a:lnTo>
                  <a:lnTo>
                    <a:pt x="496189" y="176187"/>
                  </a:lnTo>
                  <a:lnTo>
                    <a:pt x="520077" y="176187"/>
                  </a:lnTo>
                  <a:lnTo>
                    <a:pt x="520077" y="53022"/>
                  </a:lnTo>
                  <a:lnTo>
                    <a:pt x="540486" y="176187"/>
                  </a:lnTo>
                  <a:lnTo>
                    <a:pt x="566369" y="176187"/>
                  </a:lnTo>
                  <a:lnTo>
                    <a:pt x="585266" y="51269"/>
                  </a:lnTo>
                  <a:lnTo>
                    <a:pt x="585266" y="176187"/>
                  </a:lnTo>
                  <a:lnTo>
                    <a:pt x="611149" y="176187"/>
                  </a:lnTo>
                  <a:lnTo>
                    <a:pt x="611149" y="1993"/>
                  </a:lnTo>
                  <a:close/>
                </a:path>
                <a:path w="755650" h="178434">
                  <a:moveTo>
                    <a:pt x="658418" y="1993"/>
                  </a:moveTo>
                  <a:lnTo>
                    <a:pt x="631063" y="1993"/>
                  </a:lnTo>
                  <a:lnTo>
                    <a:pt x="631063" y="176199"/>
                  </a:lnTo>
                  <a:lnTo>
                    <a:pt x="658418" y="176199"/>
                  </a:lnTo>
                  <a:lnTo>
                    <a:pt x="658418" y="1993"/>
                  </a:lnTo>
                  <a:close/>
                </a:path>
                <a:path w="755650" h="178434">
                  <a:moveTo>
                    <a:pt x="755230" y="1993"/>
                  </a:moveTo>
                  <a:lnTo>
                    <a:pt x="727862" y="1993"/>
                  </a:lnTo>
                  <a:lnTo>
                    <a:pt x="727862" y="71170"/>
                  </a:lnTo>
                  <a:lnTo>
                    <a:pt x="727532" y="76657"/>
                  </a:lnTo>
                  <a:lnTo>
                    <a:pt x="726122" y="80518"/>
                  </a:lnTo>
                  <a:lnTo>
                    <a:pt x="721144" y="84988"/>
                  </a:lnTo>
                  <a:lnTo>
                    <a:pt x="717816" y="86106"/>
                  </a:lnTo>
                  <a:lnTo>
                    <a:pt x="709371" y="86106"/>
                  </a:lnTo>
                  <a:lnTo>
                    <a:pt x="705916" y="84861"/>
                  </a:lnTo>
                  <a:lnTo>
                    <a:pt x="700773" y="79895"/>
                  </a:lnTo>
                  <a:lnTo>
                    <a:pt x="699503" y="75488"/>
                  </a:lnTo>
                  <a:lnTo>
                    <a:pt x="699503" y="1993"/>
                  </a:lnTo>
                  <a:lnTo>
                    <a:pt x="672122" y="1993"/>
                  </a:lnTo>
                  <a:lnTo>
                    <a:pt x="672122" y="67449"/>
                  </a:lnTo>
                  <a:lnTo>
                    <a:pt x="672757" y="77419"/>
                  </a:lnTo>
                  <a:lnTo>
                    <a:pt x="695236" y="108432"/>
                  </a:lnTo>
                  <a:lnTo>
                    <a:pt x="712939" y="111252"/>
                  </a:lnTo>
                  <a:lnTo>
                    <a:pt x="715759" y="111252"/>
                  </a:lnTo>
                  <a:lnTo>
                    <a:pt x="723176" y="110617"/>
                  </a:lnTo>
                  <a:lnTo>
                    <a:pt x="725538" y="110083"/>
                  </a:lnTo>
                  <a:lnTo>
                    <a:pt x="727862" y="109245"/>
                  </a:lnTo>
                  <a:lnTo>
                    <a:pt x="727862" y="176199"/>
                  </a:lnTo>
                  <a:lnTo>
                    <a:pt x="755230" y="176199"/>
                  </a:lnTo>
                  <a:lnTo>
                    <a:pt x="755230" y="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99889" y="6598424"/>
              <a:ext cx="86347" cy="1742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06150" y="6598424"/>
              <a:ext cx="74650" cy="1741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22243" y="6845287"/>
              <a:ext cx="664210" cy="178435"/>
            </a:xfrm>
            <a:custGeom>
              <a:avLst/>
              <a:gdLst/>
              <a:ahLst/>
              <a:cxnLst/>
              <a:rect l="l" t="t" r="r" b="b"/>
              <a:pathLst>
                <a:path w="664210" h="178434">
                  <a:moveTo>
                    <a:pt x="81610" y="43815"/>
                  </a:moveTo>
                  <a:lnTo>
                    <a:pt x="65506" y="6400"/>
                  </a:lnTo>
                  <a:lnTo>
                    <a:pt x="40805" y="12"/>
                  </a:lnTo>
                  <a:lnTo>
                    <a:pt x="31330" y="723"/>
                  </a:lnTo>
                  <a:lnTo>
                    <a:pt x="635" y="33858"/>
                  </a:lnTo>
                  <a:lnTo>
                    <a:pt x="0" y="43815"/>
                  </a:lnTo>
                  <a:lnTo>
                    <a:pt x="0" y="60731"/>
                  </a:lnTo>
                  <a:lnTo>
                    <a:pt x="25882" y="60731"/>
                  </a:lnTo>
                  <a:lnTo>
                    <a:pt x="25882" y="35763"/>
                  </a:lnTo>
                  <a:lnTo>
                    <a:pt x="27165" y="31330"/>
                  </a:lnTo>
                  <a:lnTo>
                    <a:pt x="32296" y="26174"/>
                  </a:lnTo>
                  <a:lnTo>
                    <a:pt x="35750" y="24892"/>
                  </a:lnTo>
                  <a:lnTo>
                    <a:pt x="44373" y="24892"/>
                  </a:lnTo>
                  <a:lnTo>
                    <a:pt x="47815" y="26263"/>
                  </a:lnTo>
                  <a:lnTo>
                    <a:pt x="52959" y="31737"/>
                  </a:lnTo>
                  <a:lnTo>
                    <a:pt x="54241" y="37007"/>
                  </a:lnTo>
                  <a:lnTo>
                    <a:pt x="54241" y="61468"/>
                  </a:lnTo>
                  <a:lnTo>
                    <a:pt x="52793" y="66294"/>
                  </a:lnTo>
                  <a:lnTo>
                    <a:pt x="46990" y="71602"/>
                  </a:lnTo>
                  <a:lnTo>
                    <a:pt x="42951" y="72923"/>
                  </a:lnTo>
                  <a:lnTo>
                    <a:pt x="32092" y="72923"/>
                  </a:lnTo>
                  <a:lnTo>
                    <a:pt x="32092" y="97802"/>
                  </a:lnTo>
                  <a:lnTo>
                    <a:pt x="42633" y="97802"/>
                  </a:lnTo>
                  <a:lnTo>
                    <a:pt x="47193" y="99466"/>
                  </a:lnTo>
                  <a:lnTo>
                    <a:pt x="52844" y="106108"/>
                  </a:lnTo>
                  <a:lnTo>
                    <a:pt x="54241" y="111823"/>
                  </a:lnTo>
                  <a:lnTo>
                    <a:pt x="54241" y="141439"/>
                  </a:lnTo>
                  <a:lnTo>
                    <a:pt x="52959" y="146659"/>
                  </a:lnTo>
                  <a:lnTo>
                    <a:pt x="47815" y="151968"/>
                  </a:lnTo>
                  <a:lnTo>
                    <a:pt x="44373" y="153301"/>
                  </a:lnTo>
                  <a:lnTo>
                    <a:pt x="35750" y="153301"/>
                  </a:lnTo>
                  <a:lnTo>
                    <a:pt x="32296" y="152019"/>
                  </a:lnTo>
                  <a:lnTo>
                    <a:pt x="27165" y="146875"/>
                  </a:lnTo>
                  <a:lnTo>
                    <a:pt x="25882" y="142443"/>
                  </a:lnTo>
                  <a:lnTo>
                    <a:pt x="25882" y="112496"/>
                  </a:lnTo>
                  <a:lnTo>
                    <a:pt x="0" y="112496"/>
                  </a:lnTo>
                  <a:lnTo>
                    <a:pt x="0" y="134404"/>
                  </a:lnTo>
                  <a:lnTo>
                    <a:pt x="635" y="144373"/>
                  </a:lnTo>
                  <a:lnTo>
                    <a:pt x="23101" y="175374"/>
                  </a:lnTo>
                  <a:lnTo>
                    <a:pt x="40805" y="178193"/>
                  </a:lnTo>
                  <a:lnTo>
                    <a:pt x="50266" y="177495"/>
                  </a:lnTo>
                  <a:lnTo>
                    <a:pt x="80962" y="144373"/>
                  </a:lnTo>
                  <a:lnTo>
                    <a:pt x="81610" y="134404"/>
                  </a:lnTo>
                  <a:lnTo>
                    <a:pt x="81610" y="111747"/>
                  </a:lnTo>
                  <a:lnTo>
                    <a:pt x="80162" y="104152"/>
                  </a:lnTo>
                  <a:lnTo>
                    <a:pt x="74358" y="91706"/>
                  </a:lnTo>
                  <a:lnTo>
                    <a:pt x="69418" y="87122"/>
                  </a:lnTo>
                  <a:lnTo>
                    <a:pt x="62458" y="84124"/>
                  </a:lnTo>
                  <a:lnTo>
                    <a:pt x="70827" y="78905"/>
                  </a:lnTo>
                  <a:lnTo>
                    <a:pt x="76809" y="71183"/>
                  </a:lnTo>
                  <a:lnTo>
                    <a:pt x="80403" y="60985"/>
                  </a:lnTo>
                  <a:lnTo>
                    <a:pt x="81610" y="48285"/>
                  </a:lnTo>
                  <a:lnTo>
                    <a:pt x="81610" y="43815"/>
                  </a:lnTo>
                  <a:close/>
                </a:path>
                <a:path w="664210" h="178434">
                  <a:moveTo>
                    <a:pt x="180174" y="45046"/>
                  </a:moveTo>
                  <a:lnTo>
                    <a:pt x="179539" y="35115"/>
                  </a:lnTo>
                  <a:lnTo>
                    <a:pt x="177736" y="26885"/>
                  </a:lnTo>
                  <a:lnTo>
                    <a:pt x="177647" y="26454"/>
                  </a:lnTo>
                  <a:lnTo>
                    <a:pt x="152793" y="3619"/>
                  </a:lnTo>
                  <a:lnTo>
                    <a:pt x="152793" y="37007"/>
                  </a:lnTo>
                  <a:lnTo>
                    <a:pt x="152793" y="75730"/>
                  </a:lnTo>
                  <a:lnTo>
                    <a:pt x="151638" y="80048"/>
                  </a:lnTo>
                  <a:lnTo>
                    <a:pt x="146989" y="84696"/>
                  </a:lnTo>
                  <a:lnTo>
                    <a:pt x="143662" y="85852"/>
                  </a:lnTo>
                  <a:lnTo>
                    <a:pt x="126415" y="85852"/>
                  </a:lnTo>
                  <a:lnTo>
                    <a:pt x="126415" y="26885"/>
                  </a:lnTo>
                  <a:lnTo>
                    <a:pt x="143662" y="26885"/>
                  </a:lnTo>
                  <a:lnTo>
                    <a:pt x="146989" y="28041"/>
                  </a:lnTo>
                  <a:lnTo>
                    <a:pt x="151638" y="32689"/>
                  </a:lnTo>
                  <a:lnTo>
                    <a:pt x="152793" y="37007"/>
                  </a:lnTo>
                  <a:lnTo>
                    <a:pt x="152793" y="3619"/>
                  </a:lnTo>
                  <a:lnTo>
                    <a:pt x="149021" y="2679"/>
                  </a:lnTo>
                  <a:lnTo>
                    <a:pt x="139357" y="1993"/>
                  </a:lnTo>
                  <a:lnTo>
                    <a:pt x="99047" y="1993"/>
                  </a:lnTo>
                  <a:lnTo>
                    <a:pt x="99047" y="176187"/>
                  </a:lnTo>
                  <a:lnTo>
                    <a:pt x="126415" y="176187"/>
                  </a:lnTo>
                  <a:lnTo>
                    <a:pt x="126415" y="110744"/>
                  </a:lnTo>
                  <a:lnTo>
                    <a:pt x="139357" y="110744"/>
                  </a:lnTo>
                  <a:lnTo>
                    <a:pt x="174498" y="93687"/>
                  </a:lnTo>
                  <a:lnTo>
                    <a:pt x="177736" y="85852"/>
                  </a:lnTo>
                  <a:lnTo>
                    <a:pt x="179539" y="77635"/>
                  </a:lnTo>
                  <a:lnTo>
                    <a:pt x="180174" y="67691"/>
                  </a:lnTo>
                  <a:lnTo>
                    <a:pt x="180174" y="45046"/>
                  </a:lnTo>
                  <a:close/>
                </a:path>
                <a:path w="664210" h="178434">
                  <a:moveTo>
                    <a:pt x="273253" y="43802"/>
                  </a:moveTo>
                  <a:lnTo>
                    <a:pt x="256603" y="6388"/>
                  </a:lnTo>
                  <a:lnTo>
                    <a:pt x="245859" y="1917"/>
                  </a:lnTo>
                  <a:lnTo>
                    <a:pt x="245859" y="35763"/>
                  </a:lnTo>
                  <a:lnTo>
                    <a:pt x="245859" y="142430"/>
                  </a:lnTo>
                  <a:lnTo>
                    <a:pt x="244576" y="146862"/>
                  </a:lnTo>
                  <a:lnTo>
                    <a:pt x="239433" y="152006"/>
                  </a:lnTo>
                  <a:lnTo>
                    <a:pt x="235991" y="153289"/>
                  </a:lnTo>
                  <a:lnTo>
                    <a:pt x="227368" y="153289"/>
                  </a:lnTo>
                  <a:lnTo>
                    <a:pt x="223926" y="152006"/>
                  </a:lnTo>
                  <a:lnTo>
                    <a:pt x="218782" y="146862"/>
                  </a:lnTo>
                  <a:lnTo>
                    <a:pt x="217500" y="142430"/>
                  </a:lnTo>
                  <a:lnTo>
                    <a:pt x="217500" y="35763"/>
                  </a:lnTo>
                  <a:lnTo>
                    <a:pt x="218782" y="31318"/>
                  </a:lnTo>
                  <a:lnTo>
                    <a:pt x="223926" y="26174"/>
                  </a:lnTo>
                  <a:lnTo>
                    <a:pt x="227368" y="24879"/>
                  </a:lnTo>
                  <a:lnTo>
                    <a:pt x="235991" y="24879"/>
                  </a:lnTo>
                  <a:lnTo>
                    <a:pt x="239433" y="26174"/>
                  </a:lnTo>
                  <a:lnTo>
                    <a:pt x="244576" y="31318"/>
                  </a:lnTo>
                  <a:lnTo>
                    <a:pt x="245859" y="35763"/>
                  </a:lnTo>
                  <a:lnTo>
                    <a:pt x="245859" y="1917"/>
                  </a:lnTo>
                  <a:lnTo>
                    <a:pt x="241173" y="711"/>
                  </a:lnTo>
                  <a:lnTo>
                    <a:pt x="231686" y="0"/>
                  </a:lnTo>
                  <a:lnTo>
                    <a:pt x="222186" y="711"/>
                  </a:lnTo>
                  <a:lnTo>
                    <a:pt x="192798" y="25107"/>
                  </a:lnTo>
                  <a:lnTo>
                    <a:pt x="190131" y="43802"/>
                  </a:lnTo>
                  <a:lnTo>
                    <a:pt x="190246" y="136131"/>
                  </a:lnTo>
                  <a:lnTo>
                    <a:pt x="206756" y="171818"/>
                  </a:lnTo>
                  <a:lnTo>
                    <a:pt x="231686" y="178181"/>
                  </a:lnTo>
                  <a:lnTo>
                    <a:pt x="241173" y="177482"/>
                  </a:lnTo>
                  <a:lnTo>
                    <a:pt x="270560" y="153085"/>
                  </a:lnTo>
                  <a:lnTo>
                    <a:pt x="273126" y="136131"/>
                  </a:lnTo>
                  <a:lnTo>
                    <a:pt x="273253" y="43802"/>
                  </a:lnTo>
                  <a:close/>
                </a:path>
                <a:path w="664210" h="178434">
                  <a:moveTo>
                    <a:pt x="369785" y="43815"/>
                  </a:moveTo>
                  <a:lnTo>
                    <a:pt x="353682" y="6388"/>
                  </a:lnTo>
                  <a:lnTo>
                    <a:pt x="328980" y="0"/>
                  </a:lnTo>
                  <a:lnTo>
                    <a:pt x="319506" y="711"/>
                  </a:lnTo>
                  <a:lnTo>
                    <a:pt x="288810" y="33858"/>
                  </a:lnTo>
                  <a:lnTo>
                    <a:pt x="288175" y="43815"/>
                  </a:lnTo>
                  <a:lnTo>
                    <a:pt x="288175" y="134404"/>
                  </a:lnTo>
                  <a:lnTo>
                    <a:pt x="304266" y="171818"/>
                  </a:lnTo>
                  <a:lnTo>
                    <a:pt x="328980" y="178181"/>
                  </a:lnTo>
                  <a:lnTo>
                    <a:pt x="338442" y="177482"/>
                  </a:lnTo>
                  <a:lnTo>
                    <a:pt x="369138" y="144360"/>
                  </a:lnTo>
                  <a:lnTo>
                    <a:pt x="369785" y="134404"/>
                  </a:lnTo>
                  <a:lnTo>
                    <a:pt x="369785" y="111252"/>
                  </a:lnTo>
                  <a:lnTo>
                    <a:pt x="343903" y="111252"/>
                  </a:lnTo>
                  <a:lnTo>
                    <a:pt x="343903" y="142443"/>
                  </a:lnTo>
                  <a:lnTo>
                    <a:pt x="342620" y="146837"/>
                  </a:lnTo>
                  <a:lnTo>
                    <a:pt x="337477" y="151815"/>
                  </a:lnTo>
                  <a:lnTo>
                    <a:pt x="334035" y="153047"/>
                  </a:lnTo>
                  <a:lnTo>
                    <a:pt x="325412" y="153047"/>
                  </a:lnTo>
                  <a:lnTo>
                    <a:pt x="321970" y="151815"/>
                  </a:lnTo>
                  <a:lnTo>
                    <a:pt x="316826" y="146837"/>
                  </a:lnTo>
                  <a:lnTo>
                    <a:pt x="315544" y="142443"/>
                  </a:lnTo>
                  <a:lnTo>
                    <a:pt x="315544" y="35763"/>
                  </a:lnTo>
                  <a:lnTo>
                    <a:pt x="316826" y="31318"/>
                  </a:lnTo>
                  <a:lnTo>
                    <a:pt x="321970" y="26174"/>
                  </a:lnTo>
                  <a:lnTo>
                    <a:pt x="325412" y="24892"/>
                  </a:lnTo>
                  <a:lnTo>
                    <a:pt x="334035" y="24892"/>
                  </a:lnTo>
                  <a:lnTo>
                    <a:pt x="337477" y="26174"/>
                  </a:lnTo>
                  <a:lnTo>
                    <a:pt x="342620" y="31318"/>
                  </a:lnTo>
                  <a:lnTo>
                    <a:pt x="343903" y="35763"/>
                  </a:lnTo>
                  <a:lnTo>
                    <a:pt x="343903" y="60718"/>
                  </a:lnTo>
                  <a:lnTo>
                    <a:pt x="369785" y="60718"/>
                  </a:lnTo>
                  <a:lnTo>
                    <a:pt x="369785" y="43815"/>
                  </a:lnTo>
                  <a:close/>
                </a:path>
                <a:path w="664210" h="178434">
                  <a:moveTo>
                    <a:pt x="464350" y="1993"/>
                  </a:moveTo>
                  <a:lnTo>
                    <a:pt x="379742" y="1993"/>
                  </a:lnTo>
                  <a:lnTo>
                    <a:pt x="379742" y="27393"/>
                  </a:lnTo>
                  <a:lnTo>
                    <a:pt x="408368" y="27393"/>
                  </a:lnTo>
                  <a:lnTo>
                    <a:pt x="408368" y="175983"/>
                  </a:lnTo>
                  <a:lnTo>
                    <a:pt x="435737" y="175983"/>
                  </a:lnTo>
                  <a:lnTo>
                    <a:pt x="435737" y="27393"/>
                  </a:lnTo>
                  <a:lnTo>
                    <a:pt x="464350" y="27393"/>
                  </a:lnTo>
                  <a:lnTo>
                    <a:pt x="464350" y="1993"/>
                  </a:lnTo>
                  <a:close/>
                </a:path>
                <a:path w="664210" h="178434">
                  <a:moveTo>
                    <a:pt x="565124" y="176199"/>
                  </a:moveTo>
                  <a:lnTo>
                    <a:pt x="560057" y="144589"/>
                  </a:lnTo>
                  <a:lnTo>
                    <a:pt x="556285" y="120942"/>
                  </a:lnTo>
                  <a:lnTo>
                    <a:pt x="542188" y="32854"/>
                  </a:lnTo>
                  <a:lnTo>
                    <a:pt x="537260" y="1993"/>
                  </a:lnTo>
                  <a:lnTo>
                    <a:pt x="529043" y="1993"/>
                  </a:lnTo>
                  <a:lnTo>
                    <a:pt x="529043" y="120942"/>
                  </a:lnTo>
                  <a:lnTo>
                    <a:pt x="502666" y="120942"/>
                  </a:lnTo>
                  <a:lnTo>
                    <a:pt x="515848" y="32854"/>
                  </a:lnTo>
                  <a:lnTo>
                    <a:pt x="529043" y="120942"/>
                  </a:lnTo>
                  <a:lnTo>
                    <a:pt x="529043" y="1993"/>
                  </a:lnTo>
                  <a:lnTo>
                    <a:pt x="497192" y="1993"/>
                  </a:lnTo>
                  <a:lnTo>
                    <a:pt x="469315" y="176199"/>
                  </a:lnTo>
                  <a:lnTo>
                    <a:pt x="494449" y="176199"/>
                  </a:lnTo>
                  <a:lnTo>
                    <a:pt x="499186" y="144589"/>
                  </a:lnTo>
                  <a:lnTo>
                    <a:pt x="532765" y="144589"/>
                  </a:lnTo>
                  <a:lnTo>
                    <a:pt x="537502" y="176199"/>
                  </a:lnTo>
                  <a:lnTo>
                    <a:pt x="565124" y="176199"/>
                  </a:lnTo>
                  <a:close/>
                </a:path>
                <a:path w="664210" h="178434">
                  <a:moveTo>
                    <a:pt x="663917" y="1993"/>
                  </a:moveTo>
                  <a:lnTo>
                    <a:pt x="636054" y="1993"/>
                  </a:lnTo>
                  <a:lnTo>
                    <a:pt x="636054" y="76657"/>
                  </a:lnTo>
                  <a:lnTo>
                    <a:pt x="604939" y="76657"/>
                  </a:lnTo>
                  <a:lnTo>
                    <a:pt x="604939" y="1993"/>
                  </a:lnTo>
                  <a:lnTo>
                    <a:pt x="577570" y="1993"/>
                  </a:lnTo>
                  <a:lnTo>
                    <a:pt x="577570" y="176199"/>
                  </a:lnTo>
                  <a:lnTo>
                    <a:pt x="604939" y="176199"/>
                  </a:lnTo>
                  <a:lnTo>
                    <a:pt x="604939" y="101549"/>
                  </a:lnTo>
                  <a:lnTo>
                    <a:pt x="636054" y="101549"/>
                  </a:lnTo>
                  <a:lnTo>
                    <a:pt x="636054" y="176199"/>
                  </a:lnTo>
                  <a:lnTo>
                    <a:pt x="663917" y="176199"/>
                  </a:lnTo>
                  <a:lnTo>
                    <a:pt x="663917" y="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06074" y="6847281"/>
              <a:ext cx="186397" cy="1742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9954920" y="3870362"/>
            <a:ext cx="2080895" cy="2080895"/>
            <a:chOff x="9954920" y="3870362"/>
            <a:chExt cx="2080895" cy="2080895"/>
          </a:xfrm>
        </p:grpSpPr>
        <p:sp>
          <p:nvSpPr>
            <p:cNvPr id="36" name="object 36"/>
            <p:cNvSpPr/>
            <p:nvPr/>
          </p:nvSpPr>
          <p:spPr>
            <a:xfrm>
              <a:off x="9954920" y="3870362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90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590" y="2080679"/>
                  </a:lnTo>
                  <a:lnTo>
                    <a:pt x="2080590" y="0"/>
                  </a:lnTo>
                  <a:close/>
                </a:path>
              </a:pathLst>
            </a:custGeom>
            <a:solidFill>
              <a:srgbClr val="EE4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61079" y="4044517"/>
              <a:ext cx="1313180" cy="1720850"/>
            </a:xfrm>
            <a:custGeom>
              <a:avLst/>
              <a:gdLst/>
              <a:ahLst/>
              <a:cxnLst/>
              <a:rect l="l" t="t" r="r" b="b"/>
              <a:pathLst>
                <a:path w="1313179" h="1720850">
                  <a:moveTo>
                    <a:pt x="197383" y="225856"/>
                  </a:moveTo>
                  <a:lnTo>
                    <a:pt x="191477" y="183426"/>
                  </a:lnTo>
                  <a:lnTo>
                    <a:pt x="175653" y="154622"/>
                  </a:lnTo>
                  <a:lnTo>
                    <a:pt x="152742" y="138226"/>
                  </a:lnTo>
                  <a:lnTo>
                    <a:pt x="125590" y="133019"/>
                  </a:lnTo>
                  <a:lnTo>
                    <a:pt x="106146" y="134874"/>
                  </a:lnTo>
                  <a:lnTo>
                    <a:pt x="89649" y="140373"/>
                  </a:lnTo>
                  <a:lnTo>
                    <a:pt x="76288" y="149466"/>
                  </a:lnTo>
                  <a:lnTo>
                    <a:pt x="66230" y="162115"/>
                  </a:lnTo>
                  <a:lnTo>
                    <a:pt x="65582" y="162115"/>
                  </a:lnTo>
                  <a:lnTo>
                    <a:pt x="65582" y="57543"/>
                  </a:lnTo>
                  <a:lnTo>
                    <a:pt x="186855" y="57543"/>
                  </a:lnTo>
                  <a:lnTo>
                    <a:pt x="186855" y="0"/>
                  </a:lnTo>
                  <a:lnTo>
                    <a:pt x="1282" y="0"/>
                  </a:lnTo>
                  <a:lnTo>
                    <a:pt x="1282" y="236359"/>
                  </a:lnTo>
                  <a:lnTo>
                    <a:pt x="65582" y="236359"/>
                  </a:lnTo>
                  <a:lnTo>
                    <a:pt x="65582" y="227063"/>
                  </a:lnTo>
                  <a:lnTo>
                    <a:pt x="67627" y="210616"/>
                  </a:lnTo>
                  <a:lnTo>
                    <a:pt x="73621" y="198577"/>
                  </a:lnTo>
                  <a:lnTo>
                    <a:pt x="83337" y="191185"/>
                  </a:lnTo>
                  <a:lnTo>
                    <a:pt x="96520" y="188671"/>
                  </a:lnTo>
                  <a:lnTo>
                    <a:pt x="110388" y="191363"/>
                  </a:lnTo>
                  <a:lnTo>
                    <a:pt x="119799" y="198983"/>
                  </a:lnTo>
                  <a:lnTo>
                    <a:pt x="125145" y="210896"/>
                  </a:lnTo>
                  <a:lnTo>
                    <a:pt x="126847" y="226466"/>
                  </a:lnTo>
                  <a:lnTo>
                    <a:pt x="126847" y="327939"/>
                  </a:lnTo>
                  <a:lnTo>
                    <a:pt x="125247" y="343242"/>
                  </a:lnTo>
                  <a:lnTo>
                    <a:pt x="120116" y="355180"/>
                  </a:lnTo>
                  <a:lnTo>
                    <a:pt x="110934" y="362940"/>
                  </a:lnTo>
                  <a:lnTo>
                    <a:pt x="97167" y="365696"/>
                  </a:lnTo>
                  <a:lnTo>
                    <a:pt x="81851" y="362800"/>
                  </a:lnTo>
                  <a:lnTo>
                    <a:pt x="71704" y="354558"/>
                  </a:lnTo>
                  <a:lnTo>
                    <a:pt x="66090" y="341680"/>
                  </a:lnTo>
                  <a:lnTo>
                    <a:pt x="64363" y="324866"/>
                  </a:lnTo>
                  <a:lnTo>
                    <a:pt x="64363" y="272237"/>
                  </a:lnTo>
                  <a:lnTo>
                    <a:pt x="0" y="272237"/>
                  </a:lnTo>
                  <a:lnTo>
                    <a:pt x="0" y="319900"/>
                  </a:lnTo>
                  <a:lnTo>
                    <a:pt x="5080" y="363118"/>
                  </a:lnTo>
                  <a:lnTo>
                    <a:pt x="21640" y="396062"/>
                  </a:lnTo>
                  <a:lnTo>
                    <a:pt x="51676" y="417068"/>
                  </a:lnTo>
                  <a:lnTo>
                    <a:pt x="97167" y="424434"/>
                  </a:lnTo>
                  <a:lnTo>
                    <a:pt x="142849" y="417639"/>
                  </a:lnTo>
                  <a:lnTo>
                    <a:pt x="173964" y="398310"/>
                  </a:lnTo>
                  <a:lnTo>
                    <a:pt x="191731" y="368071"/>
                  </a:lnTo>
                  <a:lnTo>
                    <a:pt x="197383" y="328523"/>
                  </a:lnTo>
                  <a:lnTo>
                    <a:pt x="197383" y="225856"/>
                  </a:lnTo>
                  <a:close/>
                </a:path>
                <a:path w="1313179" h="1720850">
                  <a:moveTo>
                    <a:pt x="986142" y="1116164"/>
                  </a:moveTo>
                  <a:lnTo>
                    <a:pt x="984656" y="1114767"/>
                  </a:lnTo>
                  <a:lnTo>
                    <a:pt x="678611" y="1114767"/>
                  </a:lnTo>
                  <a:lnTo>
                    <a:pt x="677189" y="1116164"/>
                  </a:lnTo>
                  <a:lnTo>
                    <a:pt x="677189" y="1192669"/>
                  </a:lnTo>
                  <a:lnTo>
                    <a:pt x="678611" y="1193977"/>
                  </a:lnTo>
                  <a:lnTo>
                    <a:pt x="984656" y="1193977"/>
                  </a:lnTo>
                  <a:lnTo>
                    <a:pt x="986142" y="1192669"/>
                  </a:lnTo>
                  <a:lnTo>
                    <a:pt x="986142" y="1116164"/>
                  </a:lnTo>
                  <a:close/>
                </a:path>
                <a:path w="1313179" h="1720850">
                  <a:moveTo>
                    <a:pt x="986142" y="985316"/>
                  </a:moveTo>
                  <a:lnTo>
                    <a:pt x="677189" y="985316"/>
                  </a:lnTo>
                  <a:lnTo>
                    <a:pt x="677189" y="1061516"/>
                  </a:lnTo>
                  <a:lnTo>
                    <a:pt x="677456" y="1061516"/>
                  </a:lnTo>
                  <a:lnTo>
                    <a:pt x="677456" y="1062786"/>
                  </a:lnTo>
                  <a:lnTo>
                    <a:pt x="985850" y="1062786"/>
                  </a:lnTo>
                  <a:lnTo>
                    <a:pt x="985850" y="1061516"/>
                  </a:lnTo>
                  <a:lnTo>
                    <a:pt x="986142" y="1061516"/>
                  </a:lnTo>
                  <a:lnTo>
                    <a:pt x="986142" y="985316"/>
                  </a:lnTo>
                  <a:close/>
                </a:path>
                <a:path w="1313179" h="1720850">
                  <a:moveTo>
                    <a:pt x="1312684" y="614591"/>
                  </a:moveTo>
                  <a:lnTo>
                    <a:pt x="1311186" y="613130"/>
                  </a:lnTo>
                  <a:lnTo>
                    <a:pt x="1048956" y="613130"/>
                  </a:lnTo>
                  <a:lnTo>
                    <a:pt x="1047457" y="614591"/>
                  </a:lnTo>
                  <a:lnTo>
                    <a:pt x="1047457" y="704176"/>
                  </a:lnTo>
                  <a:lnTo>
                    <a:pt x="1048956" y="705650"/>
                  </a:lnTo>
                  <a:lnTo>
                    <a:pt x="1153693" y="705650"/>
                  </a:lnTo>
                  <a:lnTo>
                    <a:pt x="1079830" y="779538"/>
                  </a:lnTo>
                  <a:lnTo>
                    <a:pt x="1079830" y="1086358"/>
                  </a:lnTo>
                  <a:lnTo>
                    <a:pt x="1075804" y="1131125"/>
                  </a:lnTo>
                  <a:lnTo>
                    <a:pt x="1064209" y="1173276"/>
                  </a:lnTo>
                  <a:lnTo>
                    <a:pt x="1045756" y="1212113"/>
                  </a:lnTo>
                  <a:lnTo>
                    <a:pt x="1021143" y="1246911"/>
                  </a:lnTo>
                  <a:lnTo>
                    <a:pt x="991082" y="1276972"/>
                  </a:lnTo>
                  <a:lnTo>
                    <a:pt x="956284" y="1301597"/>
                  </a:lnTo>
                  <a:lnTo>
                    <a:pt x="917460" y="1320063"/>
                  </a:lnTo>
                  <a:lnTo>
                    <a:pt x="875309" y="1331658"/>
                  </a:lnTo>
                  <a:lnTo>
                    <a:pt x="830554" y="1335671"/>
                  </a:lnTo>
                  <a:lnTo>
                    <a:pt x="785799" y="1331658"/>
                  </a:lnTo>
                  <a:lnTo>
                    <a:pt x="743648" y="1320063"/>
                  </a:lnTo>
                  <a:lnTo>
                    <a:pt x="704837" y="1301597"/>
                  </a:lnTo>
                  <a:lnTo>
                    <a:pt x="670039" y="1276972"/>
                  </a:lnTo>
                  <a:lnTo>
                    <a:pt x="639978" y="1246911"/>
                  </a:lnTo>
                  <a:lnTo>
                    <a:pt x="615365" y="1212113"/>
                  </a:lnTo>
                  <a:lnTo>
                    <a:pt x="596912" y="1173276"/>
                  </a:lnTo>
                  <a:lnTo>
                    <a:pt x="585317" y="1131125"/>
                  </a:lnTo>
                  <a:lnTo>
                    <a:pt x="581304" y="1086358"/>
                  </a:lnTo>
                  <a:lnTo>
                    <a:pt x="585317" y="1041615"/>
                  </a:lnTo>
                  <a:lnTo>
                    <a:pt x="596912" y="999477"/>
                  </a:lnTo>
                  <a:lnTo>
                    <a:pt x="615365" y="960653"/>
                  </a:lnTo>
                  <a:lnTo>
                    <a:pt x="639978" y="925855"/>
                  </a:lnTo>
                  <a:lnTo>
                    <a:pt x="670039" y="895781"/>
                  </a:lnTo>
                  <a:lnTo>
                    <a:pt x="704837" y="871169"/>
                  </a:lnTo>
                  <a:lnTo>
                    <a:pt x="743648" y="852703"/>
                  </a:lnTo>
                  <a:lnTo>
                    <a:pt x="785799" y="841108"/>
                  </a:lnTo>
                  <a:lnTo>
                    <a:pt x="830554" y="837082"/>
                  </a:lnTo>
                  <a:lnTo>
                    <a:pt x="875309" y="841108"/>
                  </a:lnTo>
                  <a:lnTo>
                    <a:pt x="917460" y="852703"/>
                  </a:lnTo>
                  <a:lnTo>
                    <a:pt x="956284" y="871169"/>
                  </a:lnTo>
                  <a:lnTo>
                    <a:pt x="991082" y="895781"/>
                  </a:lnTo>
                  <a:lnTo>
                    <a:pt x="1021143" y="925855"/>
                  </a:lnTo>
                  <a:lnTo>
                    <a:pt x="1045756" y="960653"/>
                  </a:lnTo>
                  <a:lnTo>
                    <a:pt x="1064209" y="999477"/>
                  </a:lnTo>
                  <a:lnTo>
                    <a:pt x="1075804" y="1041615"/>
                  </a:lnTo>
                  <a:lnTo>
                    <a:pt x="1079830" y="1086358"/>
                  </a:lnTo>
                  <a:lnTo>
                    <a:pt x="1079830" y="779538"/>
                  </a:lnTo>
                  <a:lnTo>
                    <a:pt x="1039368" y="820000"/>
                  </a:lnTo>
                  <a:lnTo>
                    <a:pt x="1003096" y="795121"/>
                  </a:lnTo>
                  <a:lnTo>
                    <a:pt x="963676" y="775017"/>
                  </a:lnTo>
                  <a:lnTo>
                    <a:pt x="921512" y="760107"/>
                  </a:lnTo>
                  <a:lnTo>
                    <a:pt x="876998" y="750849"/>
                  </a:lnTo>
                  <a:lnTo>
                    <a:pt x="830554" y="747661"/>
                  </a:lnTo>
                  <a:lnTo>
                    <a:pt x="784656" y="750760"/>
                  </a:lnTo>
                  <a:lnTo>
                    <a:pt x="740613" y="759790"/>
                  </a:lnTo>
                  <a:lnTo>
                    <a:pt x="698842" y="774331"/>
                  </a:lnTo>
                  <a:lnTo>
                    <a:pt x="659739" y="793978"/>
                  </a:lnTo>
                  <a:lnTo>
                    <a:pt x="623709" y="818337"/>
                  </a:lnTo>
                  <a:lnTo>
                    <a:pt x="591172" y="846988"/>
                  </a:lnTo>
                  <a:lnTo>
                    <a:pt x="562521" y="879525"/>
                  </a:lnTo>
                  <a:lnTo>
                    <a:pt x="538162" y="915555"/>
                  </a:lnTo>
                  <a:lnTo>
                    <a:pt x="518515" y="954659"/>
                  </a:lnTo>
                  <a:lnTo>
                    <a:pt x="503974" y="996429"/>
                  </a:lnTo>
                  <a:lnTo>
                    <a:pt x="494944" y="1040472"/>
                  </a:lnTo>
                  <a:lnTo>
                    <a:pt x="491858" y="1086358"/>
                  </a:lnTo>
                  <a:lnTo>
                    <a:pt x="495630" y="1136980"/>
                  </a:lnTo>
                  <a:lnTo>
                    <a:pt x="506577" y="1185252"/>
                  </a:lnTo>
                  <a:lnTo>
                    <a:pt x="524167" y="1230668"/>
                  </a:lnTo>
                  <a:lnTo>
                    <a:pt x="547827" y="1272654"/>
                  </a:lnTo>
                  <a:lnTo>
                    <a:pt x="577037" y="1310678"/>
                  </a:lnTo>
                  <a:lnTo>
                    <a:pt x="611212" y="1344180"/>
                  </a:lnTo>
                  <a:lnTo>
                    <a:pt x="649833" y="1372628"/>
                  </a:lnTo>
                  <a:lnTo>
                    <a:pt x="692327" y="1395463"/>
                  </a:lnTo>
                  <a:lnTo>
                    <a:pt x="738174" y="1412151"/>
                  </a:lnTo>
                  <a:lnTo>
                    <a:pt x="786803" y="1422133"/>
                  </a:lnTo>
                  <a:lnTo>
                    <a:pt x="786803" y="1521142"/>
                  </a:lnTo>
                  <a:lnTo>
                    <a:pt x="682942" y="1521142"/>
                  </a:lnTo>
                  <a:lnTo>
                    <a:pt x="681482" y="1522615"/>
                  </a:lnTo>
                  <a:lnTo>
                    <a:pt x="681482" y="1618348"/>
                  </a:lnTo>
                  <a:lnTo>
                    <a:pt x="682942" y="1619808"/>
                  </a:lnTo>
                  <a:lnTo>
                    <a:pt x="786803" y="1619808"/>
                  </a:lnTo>
                  <a:lnTo>
                    <a:pt x="786803" y="1719110"/>
                  </a:lnTo>
                  <a:lnTo>
                    <a:pt x="788301" y="1720570"/>
                  </a:lnTo>
                  <a:lnTo>
                    <a:pt x="884008" y="1720570"/>
                  </a:lnTo>
                  <a:lnTo>
                    <a:pt x="885494" y="1719110"/>
                  </a:lnTo>
                  <a:lnTo>
                    <a:pt x="885494" y="1619808"/>
                  </a:lnTo>
                  <a:lnTo>
                    <a:pt x="989330" y="1619808"/>
                  </a:lnTo>
                  <a:lnTo>
                    <a:pt x="990790" y="1618348"/>
                  </a:lnTo>
                  <a:lnTo>
                    <a:pt x="990790" y="1522615"/>
                  </a:lnTo>
                  <a:lnTo>
                    <a:pt x="989330" y="1521142"/>
                  </a:lnTo>
                  <a:lnTo>
                    <a:pt x="885494" y="1521142"/>
                  </a:lnTo>
                  <a:lnTo>
                    <a:pt x="885494" y="1420558"/>
                  </a:lnTo>
                  <a:lnTo>
                    <a:pt x="932484" y="1409331"/>
                  </a:lnTo>
                  <a:lnTo>
                    <a:pt x="976706" y="1391805"/>
                  </a:lnTo>
                  <a:lnTo>
                    <a:pt x="1017651" y="1368501"/>
                  </a:lnTo>
                  <a:lnTo>
                    <a:pt x="1054785" y="1339926"/>
                  </a:lnTo>
                  <a:lnTo>
                    <a:pt x="1087615" y="1306588"/>
                  </a:lnTo>
                  <a:lnTo>
                    <a:pt x="1115631" y="1268996"/>
                  </a:lnTo>
                  <a:lnTo>
                    <a:pt x="1138301" y="1227670"/>
                  </a:lnTo>
                  <a:lnTo>
                    <a:pt x="1155141" y="1183119"/>
                  </a:lnTo>
                  <a:lnTo>
                    <a:pt x="1165618" y="1135849"/>
                  </a:lnTo>
                  <a:lnTo>
                    <a:pt x="1169225" y="1086358"/>
                  </a:lnTo>
                  <a:lnTo>
                    <a:pt x="1165021" y="1033106"/>
                  </a:lnTo>
                  <a:lnTo>
                    <a:pt x="1152880" y="982472"/>
                  </a:lnTo>
                  <a:lnTo>
                    <a:pt x="1133436" y="935088"/>
                  </a:lnTo>
                  <a:lnTo>
                    <a:pt x="1107376" y="891590"/>
                  </a:lnTo>
                  <a:lnTo>
                    <a:pt x="1161859" y="837082"/>
                  </a:lnTo>
                  <a:lnTo>
                    <a:pt x="1178928" y="820000"/>
                  </a:lnTo>
                  <a:lnTo>
                    <a:pt x="1220076" y="778840"/>
                  </a:lnTo>
                  <a:lnTo>
                    <a:pt x="1220076" y="876846"/>
                  </a:lnTo>
                  <a:lnTo>
                    <a:pt x="1221587" y="878319"/>
                  </a:lnTo>
                  <a:lnTo>
                    <a:pt x="1311186" y="878319"/>
                  </a:lnTo>
                  <a:lnTo>
                    <a:pt x="1312684" y="876846"/>
                  </a:lnTo>
                  <a:lnTo>
                    <a:pt x="1312684" y="778840"/>
                  </a:lnTo>
                  <a:lnTo>
                    <a:pt x="1312684" y="614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566501" y="4023880"/>
              <a:ext cx="788035" cy="443230"/>
            </a:xfrm>
            <a:custGeom>
              <a:avLst/>
              <a:gdLst/>
              <a:ahLst/>
              <a:cxnLst/>
              <a:rect l="l" t="t" r="r" b="b"/>
              <a:pathLst>
                <a:path w="788034" h="443229">
                  <a:moveTo>
                    <a:pt x="72402" y="0"/>
                  </a:moveTo>
                  <a:lnTo>
                    <a:pt x="44526" y="0"/>
                  </a:lnTo>
                  <a:lnTo>
                    <a:pt x="44526" y="20320"/>
                  </a:lnTo>
                  <a:lnTo>
                    <a:pt x="0" y="20320"/>
                  </a:lnTo>
                  <a:lnTo>
                    <a:pt x="0" y="44450"/>
                  </a:lnTo>
                  <a:lnTo>
                    <a:pt x="0" y="194310"/>
                  </a:lnTo>
                  <a:lnTo>
                    <a:pt x="27368" y="194310"/>
                  </a:lnTo>
                  <a:lnTo>
                    <a:pt x="27368" y="44450"/>
                  </a:lnTo>
                  <a:lnTo>
                    <a:pt x="72402" y="44450"/>
                  </a:lnTo>
                  <a:lnTo>
                    <a:pt x="72402" y="20320"/>
                  </a:lnTo>
                  <a:lnTo>
                    <a:pt x="72402" y="0"/>
                  </a:lnTo>
                  <a:close/>
                </a:path>
                <a:path w="788034" h="443229">
                  <a:moveTo>
                    <a:pt x="81114" y="312000"/>
                  </a:moveTo>
                  <a:lnTo>
                    <a:pt x="80479" y="302069"/>
                  </a:lnTo>
                  <a:lnTo>
                    <a:pt x="78676" y="293839"/>
                  </a:lnTo>
                  <a:lnTo>
                    <a:pt x="78587" y="293408"/>
                  </a:lnTo>
                  <a:lnTo>
                    <a:pt x="53746" y="270573"/>
                  </a:lnTo>
                  <a:lnTo>
                    <a:pt x="53746" y="303961"/>
                  </a:lnTo>
                  <a:lnTo>
                    <a:pt x="53746" y="342684"/>
                  </a:lnTo>
                  <a:lnTo>
                    <a:pt x="52578" y="347002"/>
                  </a:lnTo>
                  <a:lnTo>
                    <a:pt x="47929" y="351650"/>
                  </a:lnTo>
                  <a:lnTo>
                    <a:pt x="44615" y="352806"/>
                  </a:lnTo>
                  <a:lnTo>
                    <a:pt x="27368" y="352806"/>
                  </a:lnTo>
                  <a:lnTo>
                    <a:pt x="27368" y="293839"/>
                  </a:lnTo>
                  <a:lnTo>
                    <a:pt x="44615" y="293839"/>
                  </a:lnTo>
                  <a:lnTo>
                    <a:pt x="47929" y="294995"/>
                  </a:lnTo>
                  <a:lnTo>
                    <a:pt x="52578" y="299643"/>
                  </a:lnTo>
                  <a:lnTo>
                    <a:pt x="53746" y="303961"/>
                  </a:lnTo>
                  <a:lnTo>
                    <a:pt x="53746" y="270573"/>
                  </a:lnTo>
                  <a:lnTo>
                    <a:pt x="49961" y="269633"/>
                  </a:lnTo>
                  <a:lnTo>
                    <a:pt x="40297" y="268947"/>
                  </a:lnTo>
                  <a:lnTo>
                    <a:pt x="0" y="268947"/>
                  </a:lnTo>
                  <a:lnTo>
                    <a:pt x="0" y="443141"/>
                  </a:lnTo>
                  <a:lnTo>
                    <a:pt x="27368" y="443141"/>
                  </a:lnTo>
                  <a:lnTo>
                    <a:pt x="27368" y="377698"/>
                  </a:lnTo>
                  <a:lnTo>
                    <a:pt x="40297" y="377698"/>
                  </a:lnTo>
                  <a:lnTo>
                    <a:pt x="75438" y="360641"/>
                  </a:lnTo>
                  <a:lnTo>
                    <a:pt x="81114" y="334645"/>
                  </a:lnTo>
                  <a:lnTo>
                    <a:pt x="81114" y="312000"/>
                  </a:lnTo>
                  <a:close/>
                </a:path>
                <a:path w="788034" h="443229">
                  <a:moveTo>
                    <a:pt x="120942" y="268947"/>
                  </a:moveTo>
                  <a:lnTo>
                    <a:pt x="93573" y="268947"/>
                  </a:lnTo>
                  <a:lnTo>
                    <a:pt x="93573" y="443153"/>
                  </a:lnTo>
                  <a:lnTo>
                    <a:pt x="120942" y="443153"/>
                  </a:lnTo>
                  <a:lnTo>
                    <a:pt x="120942" y="268947"/>
                  </a:lnTo>
                  <a:close/>
                </a:path>
                <a:path w="788034" h="443229">
                  <a:moveTo>
                    <a:pt x="159512" y="20091"/>
                  </a:moveTo>
                  <a:lnTo>
                    <a:pt x="84861" y="20091"/>
                  </a:lnTo>
                  <a:lnTo>
                    <a:pt x="84861" y="194297"/>
                  </a:lnTo>
                  <a:lnTo>
                    <a:pt x="159512" y="194297"/>
                  </a:lnTo>
                  <a:lnTo>
                    <a:pt x="159512" y="169418"/>
                  </a:lnTo>
                  <a:lnTo>
                    <a:pt x="112229" y="169418"/>
                  </a:lnTo>
                  <a:lnTo>
                    <a:pt x="112229" y="118402"/>
                  </a:lnTo>
                  <a:lnTo>
                    <a:pt x="149796" y="118402"/>
                  </a:lnTo>
                  <a:lnTo>
                    <a:pt x="149796" y="93522"/>
                  </a:lnTo>
                  <a:lnTo>
                    <a:pt x="112229" y="93522"/>
                  </a:lnTo>
                  <a:lnTo>
                    <a:pt x="112229" y="44996"/>
                  </a:lnTo>
                  <a:lnTo>
                    <a:pt x="159512" y="44996"/>
                  </a:lnTo>
                  <a:lnTo>
                    <a:pt x="159512" y="20091"/>
                  </a:lnTo>
                  <a:close/>
                </a:path>
                <a:path w="788034" h="443229">
                  <a:moveTo>
                    <a:pt x="262026" y="20104"/>
                  </a:moveTo>
                  <a:lnTo>
                    <a:pt x="234162" y="20104"/>
                  </a:lnTo>
                  <a:lnTo>
                    <a:pt x="234162" y="94767"/>
                  </a:lnTo>
                  <a:lnTo>
                    <a:pt x="203047" y="94767"/>
                  </a:lnTo>
                  <a:lnTo>
                    <a:pt x="203047" y="20104"/>
                  </a:lnTo>
                  <a:lnTo>
                    <a:pt x="175679" y="20104"/>
                  </a:lnTo>
                  <a:lnTo>
                    <a:pt x="175679" y="194310"/>
                  </a:lnTo>
                  <a:lnTo>
                    <a:pt x="203047" y="194310"/>
                  </a:lnTo>
                  <a:lnTo>
                    <a:pt x="203047" y="119659"/>
                  </a:lnTo>
                  <a:lnTo>
                    <a:pt x="234162" y="119659"/>
                  </a:lnTo>
                  <a:lnTo>
                    <a:pt x="234162" y="194310"/>
                  </a:lnTo>
                  <a:lnTo>
                    <a:pt x="262026" y="194310"/>
                  </a:lnTo>
                  <a:lnTo>
                    <a:pt x="262026" y="20104"/>
                  </a:lnTo>
                  <a:close/>
                </a:path>
                <a:path w="788034" h="443229">
                  <a:moveTo>
                    <a:pt x="397649" y="169430"/>
                  </a:moveTo>
                  <a:lnTo>
                    <a:pt x="383705" y="169430"/>
                  </a:lnTo>
                  <a:lnTo>
                    <a:pt x="383705" y="44996"/>
                  </a:lnTo>
                  <a:lnTo>
                    <a:pt x="383705" y="20104"/>
                  </a:lnTo>
                  <a:lnTo>
                    <a:pt x="356323" y="20104"/>
                  </a:lnTo>
                  <a:lnTo>
                    <a:pt x="356323" y="44996"/>
                  </a:lnTo>
                  <a:lnTo>
                    <a:pt x="356323" y="169430"/>
                  </a:lnTo>
                  <a:lnTo>
                    <a:pt x="322237" y="169430"/>
                  </a:lnTo>
                  <a:lnTo>
                    <a:pt x="323723" y="164452"/>
                  </a:lnTo>
                  <a:lnTo>
                    <a:pt x="324485" y="158318"/>
                  </a:lnTo>
                  <a:lnTo>
                    <a:pt x="324485" y="44996"/>
                  </a:lnTo>
                  <a:lnTo>
                    <a:pt x="356323" y="44996"/>
                  </a:lnTo>
                  <a:lnTo>
                    <a:pt x="356323" y="20104"/>
                  </a:lnTo>
                  <a:lnTo>
                    <a:pt x="297116" y="20104"/>
                  </a:lnTo>
                  <a:lnTo>
                    <a:pt x="297116" y="159804"/>
                  </a:lnTo>
                  <a:lnTo>
                    <a:pt x="295567" y="164274"/>
                  </a:lnTo>
                  <a:lnTo>
                    <a:pt x="289420" y="168592"/>
                  </a:lnTo>
                  <a:lnTo>
                    <a:pt x="285737" y="169672"/>
                  </a:lnTo>
                  <a:lnTo>
                    <a:pt x="275043" y="169672"/>
                  </a:lnTo>
                  <a:lnTo>
                    <a:pt x="273456" y="169583"/>
                  </a:lnTo>
                  <a:lnTo>
                    <a:pt x="271970" y="169430"/>
                  </a:lnTo>
                  <a:lnTo>
                    <a:pt x="271970" y="214223"/>
                  </a:lnTo>
                  <a:lnTo>
                    <a:pt x="299834" y="214223"/>
                  </a:lnTo>
                  <a:lnTo>
                    <a:pt x="299834" y="194310"/>
                  </a:lnTo>
                  <a:lnTo>
                    <a:pt x="369773" y="194310"/>
                  </a:lnTo>
                  <a:lnTo>
                    <a:pt x="369773" y="214223"/>
                  </a:lnTo>
                  <a:lnTo>
                    <a:pt x="397649" y="214223"/>
                  </a:lnTo>
                  <a:lnTo>
                    <a:pt x="397649" y="194310"/>
                  </a:lnTo>
                  <a:lnTo>
                    <a:pt x="397649" y="169672"/>
                  </a:lnTo>
                  <a:lnTo>
                    <a:pt x="397649" y="169430"/>
                  </a:lnTo>
                  <a:close/>
                </a:path>
                <a:path w="788034" h="443229">
                  <a:moveTo>
                    <a:pt x="483501" y="20091"/>
                  </a:moveTo>
                  <a:lnTo>
                    <a:pt x="408851" y="20091"/>
                  </a:lnTo>
                  <a:lnTo>
                    <a:pt x="408851" y="194297"/>
                  </a:lnTo>
                  <a:lnTo>
                    <a:pt x="483501" y="194297"/>
                  </a:lnTo>
                  <a:lnTo>
                    <a:pt x="483501" y="169418"/>
                  </a:lnTo>
                  <a:lnTo>
                    <a:pt x="436219" y="169418"/>
                  </a:lnTo>
                  <a:lnTo>
                    <a:pt x="436219" y="118402"/>
                  </a:lnTo>
                  <a:lnTo>
                    <a:pt x="473798" y="118402"/>
                  </a:lnTo>
                  <a:lnTo>
                    <a:pt x="473798" y="93522"/>
                  </a:lnTo>
                  <a:lnTo>
                    <a:pt x="436219" y="93522"/>
                  </a:lnTo>
                  <a:lnTo>
                    <a:pt x="436219" y="44996"/>
                  </a:lnTo>
                  <a:lnTo>
                    <a:pt x="483501" y="44996"/>
                  </a:lnTo>
                  <a:lnTo>
                    <a:pt x="483501" y="20091"/>
                  </a:lnTo>
                  <a:close/>
                </a:path>
                <a:path w="788034" h="443229">
                  <a:moveTo>
                    <a:pt x="580783" y="63157"/>
                  </a:moveTo>
                  <a:lnTo>
                    <a:pt x="580148" y="53225"/>
                  </a:lnTo>
                  <a:lnTo>
                    <a:pt x="578345" y="44996"/>
                  </a:lnTo>
                  <a:lnTo>
                    <a:pt x="578256" y="44564"/>
                  </a:lnTo>
                  <a:lnTo>
                    <a:pt x="553415" y="21729"/>
                  </a:lnTo>
                  <a:lnTo>
                    <a:pt x="553415" y="55118"/>
                  </a:lnTo>
                  <a:lnTo>
                    <a:pt x="553415" y="93840"/>
                  </a:lnTo>
                  <a:lnTo>
                    <a:pt x="552246" y="98158"/>
                  </a:lnTo>
                  <a:lnTo>
                    <a:pt x="547598" y="102806"/>
                  </a:lnTo>
                  <a:lnTo>
                    <a:pt x="544283" y="103962"/>
                  </a:lnTo>
                  <a:lnTo>
                    <a:pt x="527037" y="103962"/>
                  </a:lnTo>
                  <a:lnTo>
                    <a:pt x="527037" y="44996"/>
                  </a:lnTo>
                  <a:lnTo>
                    <a:pt x="544283" y="44996"/>
                  </a:lnTo>
                  <a:lnTo>
                    <a:pt x="547598" y="46151"/>
                  </a:lnTo>
                  <a:lnTo>
                    <a:pt x="552246" y="50800"/>
                  </a:lnTo>
                  <a:lnTo>
                    <a:pt x="553415" y="55118"/>
                  </a:lnTo>
                  <a:lnTo>
                    <a:pt x="553415" y="21729"/>
                  </a:lnTo>
                  <a:lnTo>
                    <a:pt x="549630" y="20789"/>
                  </a:lnTo>
                  <a:lnTo>
                    <a:pt x="539965" y="20104"/>
                  </a:lnTo>
                  <a:lnTo>
                    <a:pt x="499668" y="20104"/>
                  </a:lnTo>
                  <a:lnTo>
                    <a:pt x="499668" y="194310"/>
                  </a:lnTo>
                  <a:lnTo>
                    <a:pt x="527037" y="194310"/>
                  </a:lnTo>
                  <a:lnTo>
                    <a:pt x="527037" y="128866"/>
                  </a:lnTo>
                  <a:lnTo>
                    <a:pt x="539965" y="128866"/>
                  </a:lnTo>
                  <a:lnTo>
                    <a:pt x="575106" y="111798"/>
                  </a:lnTo>
                  <a:lnTo>
                    <a:pt x="580783" y="85801"/>
                  </a:lnTo>
                  <a:lnTo>
                    <a:pt x="580783" y="63157"/>
                  </a:lnTo>
                  <a:close/>
                </a:path>
                <a:path w="788034" h="443229">
                  <a:moveTo>
                    <a:pt x="679589" y="20104"/>
                  </a:moveTo>
                  <a:lnTo>
                    <a:pt x="651725" y="20104"/>
                  </a:lnTo>
                  <a:lnTo>
                    <a:pt x="651725" y="94767"/>
                  </a:lnTo>
                  <a:lnTo>
                    <a:pt x="620610" y="94767"/>
                  </a:lnTo>
                  <a:lnTo>
                    <a:pt x="620610" y="20104"/>
                  </a:lnTo>
                  <a:lnTo>
                    <a:pt x="593242" y="20104"/>
                  </a:lnTo>
                  <a:lnTo>
                    <a:pt x="593242" y="194310"/>
                  </a:lnTo>
                  <a:lnTo>
                    <a:pt x="620610" y="194310"/>
                  </a:lnTo>
                  <a:lnTo>
                    <a:pt x="620610" y="119659"/>
                  </a:lnTo>
                  <a:lnTo>
                    <a:pt x="651725" y="119659"/>
                  </a:lnTo>
                  <a:lnTo>
                    <a:pt x="651725" y="194310"/>
                  </a:lnTo>
                  <a:lnTo>
                    <a:pt x="679589" y="194310"/>
                  </a:lnTo>
                  <a:lnTo>
                    <a:pt x="679589" y="20104"/>
                  </a:lnTo>
                  <a:close/>
                </a:path>
                <a:path w="788034" h="443229">
                  <a:moveTo>
                    <a:pt x="787844" y="194297"/>
                  </a:moveTo>
                  <a:lnTo>
                    <a:pt x="782777" y="162687"/>
                  </a:lnTo>
                  <a:lnTo>
                    <a:pt x="779005" y="139052"/>
                  </a:lnTo>
                  <a:lnTo>
                    <a:pt x="764908" y="50965"/>
                  </a:lnTo>
                  <a:lnTo>
                    <a:pt x="759980" y="20104"/>
                  </a:lnTo>
                  <a:lnTo>
                    <a:pt x="751763" y="20104"/>
                  </a:lnTo>
                  <a:lnTo>
                    <a:pt x="751763" y="139052"/>
                  </a:lnTo>
                  <a:lnTo>
                    <a:pt x="725385" y="139052"/>
                  </a:lnTo>
                  <a:lnTo>
                    <a:pt x="738568" y="50965"/>
                  </a:lnTo>
                  <a:lnTo>
                    <a:pt x="751763" y="139052"/>
                  </a:lnTo>
                  <a:lnTo>
                    <a:pt x="751763" y="20104"/>
                  </a:lnTo>
                  <a:lnTo>
                    <a:pt x="719924" y="20104"/>
                  </a:lnTo>
                  <a:lnTo>
                    <a:pt x="692023" y="194297"/>
                  </a:lnTo>
                  <a:lnTo>
                    <a:pt x="717169" y="194297"/>
                  </a:lnTo>
                  <a:lnTo>
                    <a:pt x="721906" y="162687"/>
                  </a:lnTo>
                  <a:lnTo>
                    <a:pt x="755472" y="162687"/>
                  </a:lnTo>
                  <a:lnTo>
                    <a:pt x="760209" y="194297"/>
                  </a:lnTo>
                  <a:lnTo>
                    <a:pt x="787844" y="194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07357" y="4292815"/>
              <a:ext cx="187109" cy="1742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914379" y="4290834"/>
              <a:ext cx="314553" cy="1781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649209" y="3870362"/>
            <a:ext cx="2080895" cy="2080895"/>
            <a:chOff x="7649209" y="3870362"/>
            <a:chExt cx="2080895" cy="2080895"/>
          </a:xfrm>
        </p:grpSpPr>
        <p:sp>
          <p:nvSpPr>
            <p:cNvPr id="42" name="object 42"/>
            <p:cNvSpPr/>
            <p:nvPr/>
          </p:nvSpPr>
          <p:spPr>
            <a:xfrm>
              <a:off x="7649209" y="3870362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90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590" y="2080679"/>
                  </a:lnTo>
                  <a:lnTo>
                    <a:pt x="2080590" y="0"/>
                  </a:lnTo>
                  <a:close/>
                </a:path>
              </a:pathLst>
            </a:custGeom>
            <a:solidFill>
              <a:srgbClr val="C42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50759" y="4044695"/>
              <a:ext cx="1137920" cy="1536065"/>
            </a:xfrm>
            <a:custGeom>
              <a:avLst/>
              <a:gdLst/>
              <a:ahLst/>
              <a:cxnLst/>
              <a:rect l="l" t="t" r="r" b="b"/>
              <a:pathLst>
                <a:path w="1137920" h="1536064">
                  <a:moveTo>
                    <a:pt x="219697" y="296443"/>
                  </a:moveTo>
                  <a:lnTo>
                    <a:pt x="191147" y="296443"/>
                  </a:lnTo>
                  <a:lnTo>
                    <a:pt x="191147" y="123748"/>
                  </a:lnTo>
                  <a:lnTo>
                    <a:pt x="191147" y="0"/>
                  </a:lnTo>
                  <a:lnTo>
                    <a:pt x="125628" y="0"/>
                  </a:lnTo>
                  <a:lnTo>
                    <a:pt x="125628" y="123748"/>
                  </a:lnTo>
                  <a:lnTo>
                    <a:pt x="125628" y="296443"/>
                  </a:lnTo>
                  <a:lnTo>
                    <a:pt x="61874" y="296443"/>
                  </a:lnTo>
                  <a:lnTo>
                    <a:pt x="124942" y="123748"/>
                  </a:lnTo>
                  <a:lnTo>
                    <a:pt x="125628" y="123748"/>
                  </a:lnTo>
                  <a:lnTo>
                    <a:pt x="125628" y="0"/>
                  </a:lnTo>
                  <a:lnTo>
                    <a:pt x="121881" y="0"/>
                  </a:lnTo>
                  <a:lnTo>
                    <a:pt x="0" y="308165"/>
                  </a:lnTo>
                  <a:lnTo>
                    <a:pt x="0" y="351472"/>
                  </a:lnTo>
                  <a:lnTo>
                    <a:pt x="124371" y="351472"/>
                  </a:lnTo>
                  <a:lnTo>
                    <a:pt x="124371" y="419493"/>
                  </a:lnTo>
                  <a:lnTo>
                    <a:pt x="191147" y="419493"/>
                  </a:lnTo>
                  <a:lnTo>
                    <a:pt x="191147" y="351472"/>
                  </a:lnTo>
                  <a:lnTo>
                    <a:pt x="219697" y="351472"/>
                  </a:lnTo>
                  <a:lnTo>
                    <a:pt x="219697" y="296443"/>
                  </a:lnTo>
                  <a:close/>
                </a:path>
                <a:path w="1137920" h="1536064">
                  <a:moveTo>
                    <a:pt x="721029" y="941298"/>
                  </a:moveTo>
                  <a:lnTo>
                    <a:pt x="347853" y="725817"/>
                  </a:lnTo>
                  <a:lnTo>
                    <a:pt x="347853" y="1422869"/>
                  </a:lnTo>
                  <a:lnTo>
                    <a:pt x="721029" y="1535442"/>
                  </a:lnTo>
                  <a:lnTo>
                    <a:pt x="721029" y="941298"/>
                  </a:lnTo>
                  <a:close/>
                </a:path>
                <a:path w="1137920" h="1536064">
                  <a:moveTo>
                    <a:pt x="1137666" y="725855"/>
                  </a:moveTo>
                  <a:lnTo>
                    <a:pt x="762063" y="942733"/>
                  </a:lnTo>
                  <a:lnTo>
                    <a:pt x="762063" y="1535684"/>
                  </a:lnTo>
                  <a:lnTo>
                    <a:pt x="1137666" y="1422781"/>
                  </a:lnTo>
                  <a:lnTo>
                    <a:pt x="1137666" y="725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93059" y="4708677"/>
              <a:ext cx="88303" cy="918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18995" y="4768824"/>
              <a:ext cx="1162685" cy="889635"/>
            </a:xfrm>
            <a:custGeom>
              <a:avLst/>
              <a:gdLst/>
              <a:ahLst/>
              <a:cxnLst/>
              <a:rect l="l" t="t" r="r" b="b"/>
              <a:pathLst>
                <a:path w="1162684" h="889635">
                  <a:moveTo>
                    <a:pt x="949566" y="31648"/>
                  </a:moveTo>
                  <a:lnTo>
                    <a:pt x="909561" y="0"/>
                  </a:lnTo>
                  <a:lnTo>
                    <a:pt x="909561" y="717677"/>
                  </a:lnTo>
                  <a:lnTo>
                    <a:pt x="494931" y="851623"/>
                  </a:lnTo>
                  <a:lnTo>
                    <a:pt x="452793" y="851623"/>
                  </a:lnTo>
                  <a:lnTo>
                    <a:pt x="40030" y="736320"/>
                  </a:lnTo>
                  <a:lnTo>
                    <a:pt x="40030" y="0"/>
                  </a:lnTo>
                  <a:lnTo>
                    <a:pt x="0" y="31648"/>
                  </a:lnTo>
                  <a:lnTo>
                    <a:pt x="0" y="764374"/>
                  </a:lnTo>
                  <a:lnTo>
                    <a:pt x="450913" y="889203"/>
                  </a:lnTo>
                  <a:lnTo>
                    <a:pt x="496798" y="889203"/>
                  </a:lnTo>
                  <a:lnTo>
                    <a:pt x="912812" y="757123"/>
                  </a:lnTo>
                  <a:lnTo>
                    <a:pt x="949566" y="746328"/>
                  </a:lnTo>
                  <a:lnTo>
                    <a:pt x="949566" y="31648"/>
                  </a:lnTo>
                  <a:close/>
                </a:path>
                <a:path w="1162684" h="889635">
                  <a:moveTo>
                    <a:pt x="1162304" y="66230"/>
                  </a:moveTo>
                  <a:lnTo>
                    <a:pt x="1074051" y="66230"/>
                  </a:lnTo>
                  <a:lnTo>
                    <a:pt x="1074051" y="686371"/>
                  </a:lnTo>
                  <a:lnTo>
                    <a:pt x="1118235" y="840651"/>
                  </a:lnTo>
                  <a:lnTo>
                    <a:pt x="1162304" y="686371"/>
                  </a:lnTo>
                  <a:lnTo>
                    <a:pt x="1162304" y="66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55901" y="4043984"/>
              <a:ext cx="85115" cy="1742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60930" y="4041990"/>
              <a:ext cx="441464" cy="1781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58416" y="4290834"/>
              <a:ext cx="523240" cy="178435"/>
            </a:xfrm>
            <a:custGeom>
              <a:avLst/>
              <a:gdLst/>
              <a:ahLst/>
              <a:cxnLst/>
              <a:rect l="l" t="t" r="r" b="b"/>
              <a:pathLst>
                <a:path w="523240" h="178435">
                  <a:moveTo>
                    <a:pt x="83096" y="43802"/>
                  </a:moveTo>
                  <a:lnTo>
                    <a:pt x="66446" y="6388"/>
                  </a:lnTo>
                  <a:lnTo>
                    <a:pt x="55727" y="1930"/>
                  </a:lnTo>
                  <a:lnTo>
                    <a:pt x="55727" y="35763"/>
                  </a:lnTo>
                  <a:lnTo>
                    <a:pt x="55727" y="142430"/>
                  </a:lnTo>
                  <a:lnTo>
                    <a:pt x="54444" y="146862"/>
                  </a:lnTo>
                  <a:lnTo>
                    <a:pt x="49301" y="152006"/>
                  </a:lnTo>
                  <a:lnTo>
                    <a:pt x="45847" y="153301"/>
                  </a:lnTo>
                  <a:lnTo>
                    <a:pt x="37223" y="153301"/>
                  </a:lnTo>
                  <a:lnTo>
                    <a:pt x="33794" y="152006"/>
                  </a:lnTo>
                  <a:lnTo>
                    <a:pt x="28651" y="146862"/>
                  </a:lnTo>
                  <a:lnTo>
                    <a:pt x="27368" y="142430"/>
                  </a:lnTo>
                  <a:lnTo>
                    <a:pt x="27368" y="35763"/>
                  </a:lnTo>
                  <a:lnTo>
                    <a:pt x="28651" y="31318"/>
                  </a:lnTo>
                  <a:lnTo>
                    <a:pt x="33794" y="26174"/>
                  </a:lnTo>
                  <a:lnTo>
                    <a:pt x="37223" y="24879"/>
                  </a:lnTo>
                  <a:lnTo>
                    <a:pt x="45847" y="24879"/>
                  </a:lnTo>
                  <a:lnTo>
                    <a:pt x="49301" y="26174"/>
                  </a:lnTo>
                  <a:lnTo>
                    <a:pt x="54444" y="31318"/>
                  </a:lnTo>
                  <a:lnTo>
                    <a:pt x="55727" y="35763"/>
                  </a:lnTo>
                  <a:lnTo>
                    <a:pt x="55727" y="1930"/>
                  </a:lnTo>
                  <a:lnTo>
                    <a:pt x="51028" y="711"/>
                  </a:lnTo>
                  <a:lnTo>
                    <a:pt x="41554" y="0"/>
                  </a:lnTo>
                  <a:lnTo>
                    <a:pt x="32054" y="711"/>
                  </a:lnTo>
                  <a:lnTo>
                    <a:pt x="2654" y="25107"/>
                  </a:lnTo>
                  <a:lnTo>
                    <a:pt x="0" y="43802"/>
                  </a:lnTo>
                  <a:lnTo>
                    <a:pt x="114" y="136131"/>
                  </a:lnTo>
                  <a:lnTo>
                    <a:pt x="16624" y="171818"/>
                  </a:lnTo>
                  <a:lnTo>
                    <a:pt x="41554" y="178181"/>
                  </a:lnTo>
                  <a:lnTo>
                    <a:pt x="51028" y="177482"/>
                  </a:lnTo>
                  <a:lnTo>
                    <a:pt x="80416" y="153085"/>
                  </a:lnTo>
                  <a:lnTo>
                    <a:pt x="82969" y="136131"/>
                  </a:lnTo>
                  <a:lnTo>
                    <a:pt x="83096" y="43802"/>
                  </a:lnTo>
                  <a:close/>
                </a:path>
                <a:path w="523240" h="178435">
                  <a:moveTo>
                    <a:pt x="179654" y="43802"/>
                  </a:moveTo>
                  <a:lnTo>
                    <a:pt x="163537" y="6388"/>
                  </a:lnTo>
                  <a:lnTo>
                    <a:pt x="138836" y="0"/>
                  </a:lnTo>
                  <a:lnTo>
                    <a:pt x="129374" y="711"/>
                  </a:lnTo>
                  <a:lnTo>
                    <a:pt x="98679" y="33858"/>
                  </a:lnTo>
                  <a:lnTo>
                    <a:pt x="98044" y="43802"/>
                  </a:lnTo>
                  <a:lnTo>
                    <a:pt x="98044" y="134391"/>
                  </a:lnTo>
                  <a:lnTo>
                    <a:pt x="114134" y="171818"/>
                  </a:lnTo>
                  <a:lnTo>
                    <a:pt x="138836" y="178181"/>
                  </a:lnTo>
                  <a:lnTo>
                    <a:pt x="148297" y="177482"/>
                  </a:lnTo>
                  <a:lnTo>
                    <a:pt x="179006" y="144360"/>
                  </a:lnTo>
                  <a:lnTo>
                    <a:pt x="179654" y="134391"/>
                  </a:lnTo>
                  <a:lnTo>
                    <a:pt x="179654" y="111252"/>
                  </a:lnTo>
                  <a:lnTo>
                    <a:pt x="153771" y="111252"/>
                  </a:lnTo>
                  <a:lnTo>
                    <a:pt x="153771" y="142443"/>
                  </a:lnTo>
                  <a:lnTo>
                    <a:pt x="152488" y="146837"/>
                  </a:lnTo>
                  <a:lnTo>
                    <a:pt x="147345" y="151815"/>
                  </a:lnTo>
                  <a:lnTo>
                    <a:pt x="143891" y="153047"/>
                  </a:lnTo>
                  <a:lnTo>
                    <a:pt x="135267" y="153047"/>
                  </a:lnTo>
                  <a:lnTo>
                    <a:pt x="131838" y="151815"/>
                  </a:lnTo>
                  <a:lnTo>
                    <a:pt x="126695" y="146837"/>
                  </a:lnTo>
                  <a:lnTo>
                    <a:pt x="125412" y="142443"/>
                  </a:lnTo>
                  <a:lnTo>
                    <a:pt x="125412" y="35763"/>
                  </a:lnTo>
                  <a:lnTo>
                    <a:pt x="126695" y="31318"/>
                  </a:lnTo>
                  <a:lnTo>
                    <a:pt x="131838" y="26174"/>
                  </a:lnTo>
                  <a:lnTo>
                    <a:pt x="135267" y="24892"/>
                  </a:lnTo>
                  <a:lnTo>
                    <a:pt x="143891" y="24892"/>
                  </a:lnTo>
                  <a:lnTo>
                    <a:pt x="147345" y="26174"/>
                  </a:lnTo>
                  <a:lnTo>
                    <a:pt x="152488" y="31318"/>
                  </a:lnTo>
                  <a:lnTo>
                    <a:pt x="153771" y="35763"/>
                  </a:lnTo>
                  <a:lnTo>
                    <a:pt x="153771" y="60718"/>
                  </a:lnTo>
                  <a:lnTo>
                    <a:pt x="179654" y="60718"/>
                  </a:lnTo>
                  <a:lnTo>
                    <a:pt x="179654" y="43802"/>
                  </a:lnTo>
                  <a:close/>
                </a:path>
                <a:path w="523240" h="178435">
                  <a:moveTo>
                    <a:pt x="281686" y="134899"/>
                  </a:moveTo>
                  <a:lnTo>
                    <a:pt x="281571" y="110832"/>
                  </a:lnTo>
                  <a:lnTo>
                    <a:pt x="280162" y="103581"/>
                  </a:lnTo>
                  <a:lnTo>
                    <a:pt x="277380" y="97802"/>
                  </a:lnTo>
                  <a:lnTo>
                    <a:pt x="274027" y="90805"/>
                  </a:lnTo>
                  <a:lnTo>
                    <a:pt x="268757" y="86194"/>
                  </a:lnTo>
                  <a:lnTo>
                    <a:pt x="261277" y="83375"/>
                  </a:lnTo>
                  <a:lnTo>
                    <a:pt x="267411" y="80556"/>
                  </a:lnTo>
                  <a:lnTo>
                    <a:pt x="271894" y="76238"/>
                  </a:lnTo>
                  <a:lnTo>
                    <a:pt x="273494" y="72923"/>
                  </a:lnTo>
                  <a:lnTo>
                    <a:pt x="277533" y="64630"/>
                  </a:lnTo>
                  <a:lnTo>
                    <a:pt x="278968" y="57251"/>
                  </a:lnTo>
                  <a:lnTo>
                    <a:pt x="278968" y="42062"/>
                  </a:lnTo>
                  <a:lnTo>
                    <a:pt x="256819" y="4495"/>
                  </a:lnTo>
                  <a:lnTo>
                    <a:pt x="254317" y="3949"/>
                  </a:lnTo>
                  <a:lnTo>
                    <a:pt x="254317" y="110832"/>
                  </a:lnTo>
                  <a:lnTo>
                    <a:pt x="254317" y="140614"/>
                  </a:lnTo>
                  <a:lnTo>
                    <a:pt x="253111" y="145084"/>
                  </a:lnTo>
                  <a:lnTo>
                    <a:pt x="248297" y="150075"/>
                  </a:lnTo>
                  <a:lnTo>
                    <a:pt x="244779" y="151320"/>
                  </a:lnTo>
                  <a:lnTo>
                    <a:pt x="224459" y="151320"/>
                  </a:lnTo>
                  <a:lnTo>
                    <a:pt x="224459" y="97802"/>
                  </a:lnTo>
                  <a:lnTo>
                    <a:pt x="242938" y="97802"/>
                  </a:lnTo>
                  <a:lnTo>
                    <a:pt x="247472" y="99314"/>
                  </a:lnTo>
                  <a:lnTo>
                    <a:pt x="252945" y="105270"/>
                  </a:lnTo>
                  <a:lnTo>
                    <a:pt x="254317" y="110832"/>
                  </a:lnTo>
                  <a:lnTo>
                    <a:pt x="254317" y="3949"/>
                  </a:lnTo>
                  <a:lnTo>
                    <a:pt x="251561" y="3340"/>
                  </a:lnTo>
                  <a:lnTo>
                    <a:pt x="251561" y="38506"/>
                  </a:lnTo>
                  <a:lnTo>
                    <a:pt x="251561" y="61468"/>
                  </a:lnTo>
                  <a:lnTo>
                    <a:pt x="250126" y="66294"/>
                  </a:lnTo>
                  <a:lnTo>
                    <a:pt x="244309" y="71602"/>
                  </a:lnTo>
                  <a:lnTo>
                    <a:pt x="240309" y="72923"/>
                  </a:lnTo>
                  <a:lnTo>
                    <a:pt x="224459" y="72923"/>
                  </a:lnTo>
                  <a:lnTo>
                    <a:pt x="224459" y="26898"/>
                  </a:lnTo>
                  <a:lnTo>
                    <a:pt x="242443" y="26898"/>
                  </a:lnTo>
                  <a:lnTo>
                    <a:pt x="245973" y="28295"/>
                  </a:lnTo>
                  <a:lnTo>
                    <a:pt x="248234" y="31115"/>
                  </a:lnTo>
                  <a:lnTo>
                    <a:pt x="250456" y="33934"/>
                  </a:lnTo>
                  <a:lnTo>
                    <a:pt x="251561" y="38506"/>
                  </a:lnTo>
                  <a:lnTo>
                    <a:pt x="251561" y="3340"/>
                  </a:lnTo>
                  <a:lnTo>
                    <a:pt x="248335" y="2628"/>
                  </a:lnTo>
                  <a:lnTo>
                    <a:pt x="238379" y="1993"/>
                  </a:lnTo>
                  <a:lnTo>
                    <a:pt x="197091" y="1993"/>
                  </a:lnTo>
                  <a:lnTo>
                    <a:pt x="197091" y="176199"/>
                  </a:lnTo>
                  <a:lnTo>
                    <a:pt x="240131" y="176199"/>
                  </a:lnTo>
                  <a:lnTo>
                    <a:pt x="275805" y="159740"/>
                  </a:lnTo>
                  <a:lnTo>
                    <a:pt x="281025" y="144386"/>
                  </a:lnTo>
                  <a:lnTo>
                    <a:pt x="281686" y="134899"/>
                  </a:lnTo>
                  <a:close/>
                </a:path>
                <a:path w="523240" h="178435">
                  <a:moveTo>
                    <a:pt x="325221" y="1993"/>
                  </a:moveTo>
                  <a:lnTo>
                    <a:pt x="297853" y="1993"/>
                  </a:lnTo>
                  <a:lnTo>
                    <a:pt x="297853" y="176199"/>
                  </a:lnTo>
                  <a:lnTo>
                    <a:pt x="325221" y="176199"/>
                  </a:lnTo>
                  <a:lnTo>
                    <a:pt x="325221" y="1993"/>
                  </a:lnTo>
                  <a:close/>
                </a:path>
                <a:path w="523240" h="178435">
                  <a:moveTo>
                    <a:pt x="422275" y="1993"/>
                  </a:moveTo>
                  <a:lnTo>
                    <a:pt x="337680" y="1993"/>
                  </a:lnTo>
                  <a:lnTo>
                    <a:pt x="337680" y="27393"/>
                  </a:lnTo>
                  <a:lnTo>
                    <a:pt x="366306" y="27393"/>
                  </a:lnTo>
                  <a:lnTo>
                    <a:pt x="366306" y="175983"/>
                  </a:lnTo>
                  <a:lnTo>
                    <a:pt x="393674" y="175983"/>
                  </a:lnTo>
                  <a:lnTo>
                    <a:pt x="393674" y="27393"/>
                  </a:lnTo>
                  <a:lnTo>
                    <a:pt x="422275" y="27393"/>
                  </a:lnTo>
                  <a:lnTo>
                    <a:pt x="422275" y="1993"/>
                  </a:lnTo>
                  <a:close/>
                </a:path>
                <a:path w="523240" h="178435">
                  <a:moveTo>
                    <a:pt x="523062" y="176187"/>
                  </a:moveTo>
                  <a:lnTo>
                    <a:pt x="518007" y="144589"/>
                  </a:lnTo>
                  <a:lnTo>
                    <a:pt x="514223" y="120942"/>
                  </a:lnTo>
                  <a:lnTo>
                    <a:pt x="500126" y="32854"/>
                  </a:lnTo>
                  <a:lnTo>
                    <a:pt x="495198" y="1993"/>
                  </a:lnTo>
                  <a:lnTo>
                    <a:pt x="486981" y="1993"/>
                  </a:lnTo>
                  <a:lnTo>
                    <a:pt x="486981" y="120942"/>
                  </a:lnTo>
                  <a:lnTo>
                    <a:pt x="460603" y="120942"/>
                  </a:lnTo>
                  <a:lnTo>
                    <a:pt x="473786" y="32854"/>
                  </a:lnTo>
                  <a:lnTo>
                    <a:pt x="486981" y="120942"/>
                  </a:lnTo>
                  <a:lnTo>
                    <a:pt x="486981" y="1993"/>
                  </a:lnTo>
                  <a:lnTo>
                    <a:pt x="455129" y="1993"/>
                  </a:lnTo>
                  <a:lnTo>
                    <a:pt x="427240" y="176187"/>
                  </a:lnTo>
                  <a:lnTo>
                    <a:pt x="452386" y="176187"/>
                  </a:lnTo>
                  <a:lnTo>
                    <a:pt x="457123" y="144589"/>
                  </a:lnTo>
                  <a:lnTo>
                    <a:pt x="490689" y="144589"/>
                  </a:lnTo>
                  <a:lnTo>
                    <a:pt x="495427" y="176187"/>
                  </a:lnTo>
                  <a:lnTo>
                    <a:pt x="523062" y="1761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7649209" y="6166193"/>
            <a:ext cx="2080895" cy="2080895"/>
            <a:chOff x="7649209" y="6166193"/>
            <a:chExt cx="2080895" cy="2080895"/>
          </a:xfrm>
        </p:grpSpPr>
        <p:sp>
          <p:nvSpPr>
            <p:cNvPr id="50" name="object 50"/>
            <p:cNvSpPr/>
            <p:nvPr/>
          </p:nvSpPr>
          <p:spPr>
            <a:xfrm>
              <a:off x="7649209" y="6166193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90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590" y="2080679"/>
                  </a:lnTo>
                  <a:lnTo>
                    <a:pt x="2080590" y="0"/>
                  </a:lnTo>
                  <a:close/>
                </a:path>
              </a:pathLst>
            </a:custGeom>
            <a:solidFill>
              <a:srgbClr val="DD1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99159" y="6335382"/>
              <a:ext cx="1441450" cy="1700530"/>
            </a:xfrm>
            <a:custGeom>
              <a:avLst/>
              <a:gdLst/>
              <a:ahLst/>
              <a:cxnLst/>
              <a:rect l="l" t="t" r="r" b="b"/>
              <a:pathLst>
                <a:path w="1441450" h="1700529">
                  <a:moveTo>
                    <a:pt x="121348" y="4914"/>
                  </a:moveTo>
                  <a:lnTo>
                    <a:pt x="64998" y="4914"/>
                  </a:lnTo>
                  <a:lnTo>
                    <a:pt x="0" y="81089"/>
                  </a:lnTo>
                  <a:lnTo>
                    <a:pt x="0" y="154863"/>
                  </a:lnTo>
                  <a:lnTo>
                    <a:pt x="584" y="154863"/>
                  </a:lnTo>
                  <a:lnTo>
                    <a:pt x="50114" y="103403"/>
                  </a:lnTo>
                  <a:lnTo>
                    <a:pt x="50761" y="103403"/>
                  </a:lnTo>
                  <a:lnTo>
                    <a:pt x="50761" y="424853"/>
                  </a:lnTo>
                  <a:lnTo>
                    <a:pt x="121348" y="424853"/>
                  </a:lnTo>
                  <a:lnTo>
                    <a:pt x="121348" y="4914"/>
                  </a:lnTo>
                  <a:close/>
                </a:path>
                <a:path w="1441450" h="1700529">
                  <a:moveTo>
                    <a:pt x="379018" y="113334"/>
                  </a:moveTo>
                  <a:lnTo>
                    <a:pt x="372770" y="67919"/>
                  </a:lnTo>
                  <a:lnTo>
                    <a:pt x="367893" y="58775"/>
                  </a:lnTo>
                  <a:lnTo>
                    <a:pt x="353644" y="32042"/>
                  </a:lnTo>
                  <a:lnTo>
                    <a:pt x="321030" y="8470"/>
                  </a:lnTo>
                  <a:lnTo>
                    <a:pt x="308406" y="6184"/>
                  </a:lnTo>
                  <a:lnTo>
                    <a:pt x="308406" y="102196"/>
                  </a:lnTo>
                  <a:lnTo>
                    <a:pt x="308406" y="327672"/>
                  </a:lnTo>
                  <a:lnTo>
                    <a:pt x="306565" y="345147"/>
                  </a:lnTo>
                  <a:lnTo>
                    <a:pt x="300672" y="358825"/>
                  </a:lnTo>
                  <a:lnTo>
                    <a:pt x="290131" y="367741"/>
                  </a:lnTo>
                  <a:lnTo>
                    <a:pt x="274370" y="370916"/>
                  </a:lnTo>
                  <a:lnTo>
                    <a:pt x="258940" y="367741"/>
                  </a:lnTo>
                  <a:lnTo>
                    <a:pt x="248577" y="358825"/>
                  </a:lnTo>
                  <a:lnTo>
                    <a:pt x="242735" y="345147"/>
                  </a:lnTo>
                  <a:lnTo>
                    <a:pt x="240919" y="327672"/>
                  </a:lnTo>
                  <a:lnTo>
                    <a:pt x="240919" y="102196"/>
                  </a:lnTo>
                  <a:lnTo>
                    <a:pt x="242735" y="84696"/>
                  </a:lnTo>
                  <a:lnTo>
                    <a:pt x="248577" y="70967"/>
                  </a:lnTo>
                  <a:lnTo>
                    <a:pt x="258940" y="61988"/>
                  </a:lnTo>
                  <a:lnTo>
                    <a:pt x="274370" y="58775"/>
                  </a:lnTo>
                  <a:lnTo>
                    <a:pt x="290131" y="61988"/>
                  </a:lnTo>
                  <a:lnTo>
                    <a:pt x="300672" y="70967"/>
                  </a:lnTo>
                  <a:lnTo>
                    <a:pt x="306565" y="84696"/>
                  </a:lnTo>
                  <a:lnTo>
                    <a:pt x="308406" y="102196"/>
                  </a:lnTo>
                  <a:lnTo>
                    <a:pt x="308406" y="6184"/>
                  </a:lnTo>
                  <a:lnTo>
                    <a:pt x="228053" y="8470"/>
                  </a:lnTo>
                  <a:lnTo>
                    <a:pt x="195618" y="32042"/>
                  </a:lnTo>
                  <a:lnTo>
                    <a:pt x="176542" y="67919"/>
                  </a:lnTo>
                  <a:lnTo>
                    <a:pt x="170307" y="113334"/>
                  </a:lnTo>
                  <a:lnTo>
                    <a:pt x="170307" y="316509"/>
                  </a:lnTo>
                  <a:lnTo>
                    <a:pt x="176542" y="361657"/>
                  </a:lnTo>
                  <a:lnTo>
                    <a:pt x="195618" y="397548"/>
                  </a:lnTo>
                  <a:lnTo>
                    <a:pt x="228053" y="421259"/>
                  </a:lnTo>
                  <a:lnTo>
                    <a:pt x="274370" y="429818"/>
                  </a:lnTo>
                  <a:lnTo>
                    <a:pt x="321030" y="421259"/>
                  </a:lnTo>
                  <a:lnTo>
                    <a:pt x="353644" y="397548"/>
                  </a:lnTo>
                  <a:lnTo>
                    <a:pt x="367830" y="370916"/>
                  </a:lnTo>
                  <a:lnTo>
                    <a:pt x="372770" y="361657"/>
                  </a:lnTo>
                  <a:lnTo>
                    <a:pt x="379018" y="316509"/>
                  </a:lnTo>
                  <a:lnTo>
                    <a:pt x="379018" y="113334"/>
                  </a:lnTo>
                  <a:close/>
                </a:path>
                <a:path w="1441450" h="1700529">
                  <a:moveTo>
                    <a:pt x="551522" y="973289"/>
                  </a:moveTo>
                  <a:lnTo>
                    <a:pt x="363499" y="1161313"/>
                  </a:lnTo>
                  <a:lnTo>
                    <a:pt x="551522" y="1349298"/>
                  </a:lnTo>
                  <a:lnTo>
                    <a:pt x="551522" y="973289"/>
                  </a:lnTo>
                  <a:close/>
                </a:path>
                <a:path w="1441450" h="1700529">
                  <a:moveTo>
                    <a:pt x="1090447" y="1512265"/>
                  </a:moveTo>
                  <a:lnTo>
                    <a:pt x="714413" y="1512265"/>
                  </a:lnTo>
                  <a:lnTo>
                    <a:pt x="902462" y="1700288"/>
                  </a:lnTo>
                  <a:lnTo>
                    <a:pt x="1090447" y="1512265"/>
                  </a:lnTo>
                  <a:close/>
                </a:path>
                <a:path w="1441450" h="1700529">
                  <a:moveTo>
                    <a:pt x="1090447" y="810323"/>
                  </a:moveTo>
                  <a:lnTo>
                    <a:pt x="902462" y="622338"/>
                  </a:lnTo>
                  <a:lnTo>
                    <a:pt x="714438" y="810323"/>
                  </a:lnTo>
                  <a:lnTo>
                    <a:pt x="1090447" y="810323"/>
                  </a:lnTo>
                  <a:close/>
                </a:path>
                <a:path w="1441450" h="1700529">
                  <a:moveTo>
                    <a:pt x="1097648" y="1218450"/>
                  </a:moveTo>
                  <a:lnTo>
                    <a:pt x="707250" y="1218450"/>
                  </a:lnTo>
                  <a:lnTo>
                    <a:pt x="707250" y="1348600"/>
                  </a:lnTo>
                  <a:lnTo>
                    <a:pt x="1097648" y="1348600"/>
                  </a:lnTo>
                  <a:lnTo>
                    <a:pt x="1097648" y="1218450"/>
                  </a:lnTo>
                  <a:close/>
                </a:path>
                <a:path w="1441450" h="1700529">
                  <a:moveTo>
                    <a:pt x="1097648" y="973988"/>
                  </a:moveTo>
                  <a:lnTo>
                    <a:pt x="707250" y="973988"/>
                  </a:lnTo>
                  <a:lnTo>
                    <a:pt x="707250" y="1104138"/>
                  </a:lnTo>
                  <a:lnTo>
                    <a:pt x="1097648" y="1104138"/>
                  </a:lnTo>
                  <a:lnTo>
                    <a:pt x="1097648" y="973988"/>
                  </a:lnTo>
                  <a:close/>
                </a:path>
                <a:path w="1441450" h="1700529">
                  <a:moveTo>
                    <a:pt x="1441437" y="1161313"/>
                  </a:moveTo>
                  <a:lnTo>
                    <a:pt x="1253388" y="973289"/>
                  </a:lnTo>
                  <a:lnTo>
                    <a:pt x="1253388" y="1349298"/>
                  </a:lnTo>
                  <a:lnTo>
                    <a:pt x="1441437" y="116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51697" y="6344602"/>
              <a:ext cx="211264" cy="1760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82596" y="6346609"/>
              <a:ext cx="174993" cy="17208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77211" y="6347243"/>
              <a:ext cx="127635" cy="171450"/>
            </a:xfrm>
            <a:custGeom>
              <a:avLst/>
              <a:gdLst/>
              <a:ahLst/>
              <a:cxnLst/>
              <a:rect l="l" t="t" r="r" b="b"/>
              <a:pathLst>
                <a:path w="127634" h="171450">
                  <a:moveTo>
                    <a:pt x="127317" y="0"/>
                  </a:moveTo>
                  <a:lnTo>
                    <a:pt x="100418" y="0"/>
                  </a:lnTo>
                  <a:lnTo>
                    <a:pt x="100418" y="147320"/>
                  </a:lnTo>
                  <a:lnTo>
                    <a:pt x="77139" y="147320"/>
                  </a:lnTo>
                  <a:lnTo>
                    <a:pt x="77139" y="0"/>
                  </a:lnTo>
                  <a:lnTo>
                    <a:pt x="50177" y="0"/>
                  </a:lnTo>
                  <a:lnTo>
                    <a:pt x="50177" y="147320"/>
                  </a:lnTo>
                  <a:lnTo>
                    <a:pt x="26962" y="147320"/>
                  </a:lnTo>
                  <a:lnTo>
                    <a:pt x="26962" y="0"/>
                  </a:lnTo>
                  <a:lnTo>
                    <a:pt x="0" y="0"/>
                  </a:lnTo>
                  <a:lnTo>
                    <a:pt x="0" y="147320"/>
                  </a:lnTo>
                  <a:lnTo>
                    <a:pt x="0" y="171450"/>
                  </a:lnTo>
                  <a:lnTo>
                    <a:pt x="127317" y="171450"/>
                  </a:lnTo>
                  <a:lnTo>
                    <a:pt x="127317" y="147320"/>
                  </a:lnTo>
                  <a:lnTo>
                    <a:pt x="127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24124" y="6346609"/>
              <a:ext cx="175031" cy="1720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118739" y="6346609"/>
              <a:ext cx="183400" cy="17209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53158" y="6596761"/>
              <a:ext cx="84950" cy="17208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57729" y="6596773"/>
              <a:ext cx="209359" cy="17208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686635" y="6594779"/>
              <a:ext cx="509905" cy="176530"/>
            </a:xfrm>
            <a:custGeom>
              <a:avLst/>
              <a:gdLst/>
              <a:ahLst/>
              <a:cxnLst/>
              <a:rect l="l" t="t" r="r" b="b"/>
              <a:pathLst>
                <a:path w="509904" h="176529">
                  <a:moveTo>
                    <a:pt x="83248" y="119278"/>
                  </a:moveTo>
                  <a:lnTo>
                    <a:pt x="82143" y="106616"/>
                  </a:lnTo>
                  <a:lnTo>
                    <a:pt x="78790" y="96608"/>
                  </a:lnTo>
                  <a:lnTo>
                    <a:pt x="78625" y="96113"/>
                  </a:lnTo>
                  <a:lnTo>
                    <a:pt x="72402" y="87960"/>
                  </a:lnTo>
                  <a:lnTo>
                    <a:pt x="63157" y="82346"/>
                  </a:lnTo>
                  <a:lnTo>
                    <a:pt x="70942" y="77050"/>
                  </a:lnTo>
                  <a:lnTo>
                    <a:pt x="74549" y="72047"/>
                  </a:lnTo>
                  <a:lnTo>
                    <a:pt x="76352" y="69545"/>
                  </a:lnTo>
                  <a:lnTo>
                    <a:pt x="79514" y="59791"/>
                  </a:lnTo>
                  <a:lnTo>
                    <a:pt x="80556" y="47713"/>
                  </a:lnTo>
                  <a:lnTo>
                    <a:pt x="80556" y="41554"/>
                  </a:lnTo>
                  <a:lnTo>
                    <a:pt x="78562" y="26581"/>
                  </a:lnTo>
                  <a:lnTo>
                    <a:pt x="78244" y="24168"/>
                  </a:lnTo>
                  <a:lnTo>
                    <a:pt x="71069" y="11811"/>
                  </a:lnTo>
                  <a:lnTo>
                    <a:pt x="58648" y="4432"/>
                  </a:lnTo>
                  <a:lnTo>
                    <a:pt x="56337" y="4127"/>
                  </a:lnTo>
                  <a:lnTo>
                    <a:pt x="56337" y="117513"/>
                  </a:lnTo>
                  <a:lnTo>
                    <a:pt x="56337" y="145300"/>
                  </a:lnTo>
                  <a:lnTo>
                    <a:pt x="51435" y="149479"/>
                  </a:lnTo>
                  <a:lnTo>
                    <a:pt x="26924" y="149479"/>
                  </a:lnTo>
                  <a:lnTo>
                    <a:pt x="26924" y="96608"/>
                  </a:lnTo>
                  <a:lnTo>
                    <a:pt x="38938" y="96608"/>
                  </a:lnTo>
                  <a:lnTo>
                    <a:pt x="46812" y="97637"/>
                  </a:lnTo>
                  <a:lnTo>
                    <a:pt x="52222" y="101066"/>
                  </a:lnTo>
                  <a:lnTo>
                    <a:pt x="55333" y="107505"/>
                  </a:lnTo>
                  <a:lnTo>
                    <a:pt x="56337" y="117513"/>
                  </a:lnTo>
                  <a:lnTo>
                    <a:pt x="56337" y="4127"/>
                  </a:lnTo>
                  <a:lnTo>
                    <a:pt x="53619" y="3759"/>
                  </a:lnTo>
                  <a:lnTo>
                    <a:pt x="53619" y="31991"/>
                  </a:lnTo>
                  <a:lnTo>
                    <a:pt x="53619" y="67602"/>
                  </a:lnTo>
                  <a:lnTo>
                    <a:pt x="47485" y="72047"/>
                  </a:lnTo>
                  <a:lnTo>
                    <a:pt x="26924" y="72047"/>
                  </a:lnTo>
                  <a:lnTo>
                    <a:pt x="26924" y="26581"/>
                  </a:lnTo>
                  <a:lnTo>
                    <a:pt x="49441" y="26581"/>
                  </a:lnTo>
                  <a:lnTo>
                    <a:pt x="53619" y="31991"/>
                  </a:lnTo>
                  <a:lnTo>
                    <a:pt x="53619" y="3759"/>
                  </a:lnTo>
                  <a:lnTo>
                    <a:pt x="40640" y="1981"/>
                  </a:lnTo>
                  <a:lnTo>
                    <a:pt x="0" y="1981"/>
                  </a:lnTo>
                  <a:lnTo>
                    <a:pt x="0" y="174066"/>
                  </a:lnTo>
                  <a:lnTo>
                    <a:pt x="42367" y="174066"/>
                  </a:lnTo>
                  <a:lnTo>
                    <a:pt x="60109" y="171424"/>
                  </a:lnTo>
                  <a:lnTo>
                    <a:pt x="72898" y="163601"/>
                  </a:lnTo>
                  <a:lnTo>
                    <a:pt x="80645" y="150825"/>
                  </a:lnTo>
                  <a:lnTo>
                    <a:pt x="80835" y="149479"/>
                  </a:lnTo>
                  <a:lnTo>
                    <a:pt x="83248" y="133248"/>
                  </a:lnTo>
                  <a:lnTo>
                    <a:pt x="83248" y="119278"/>
                  </a:lnTo>
                  <a:close/>
                </a:path>
                <a:path w="509904" h="176529">
                  <a:moveTo>
                    <a:pt x="184327" y="1981"/>
                  </a:moveTo>
                  <a:lnTo>
                    <a:pt x="156921" y="1981"/>
                  </a:lnTo>
                  <a:lnTo>
                    <a:pt x="156921" y="75730"/>
                  </a:lnTo>
                  <a:lnTo>
                    <a:pt x="126339" y="75730"/>
                  </a:lnTo>
                  <a:lnTo>
                    <a:pt x="126339" y="1981"/>
                  </a:lnTo>
                  <a:lnTo>
                    <a:pt x="99415" y="1981"/>
                  </a:lnTo>
                  <a:lnTo>
                    <a:pt x="99415" y="174066"/>
                  </a:lnTo>
                  <a:lnTo>
                    <a:pt x="126339" y="174066"/>
                  </a:lnTo>
                  <a:lnTo>
                    <a:pt x="126339" y="100317"/>
                  </a:lnTo>
                  <a:lnTo>
                    <a:pt x="156921" y="100317"/>
                  </a:lnTo>
                  <a:lnTo>
                    <a:pt x="156921" y="174066"/>
                  </a:lnTo>
                  <a:lnTo>
                    <a:pt x="184327" y="174066"/>
                  </a:lnTo>
                  <a:lnTo>
                    <a:pt x="184327" y="1981"/>
                  </a:lnTo>
                  <a:close/>
                </a:path>
                <a:path w="509904" h="176529">
                  <a:moveTo>
                    <a:pt x="283540" y="43268"/>
                  </a:moveTo>
                  <a:lnTo>
                    <a:pt x="280860" y="24892"/>
                  </a:lnTo>
                  <a:lnTo>
                    <a:pt x="280682" y="24587"/>
                  </a:lnTo>
                  <a:lnTo>
                    <a:pt x="273011" y="11328"/>
                  </a:lnTo>
                  <a:lnTo>
                    <a:pt x="260184" y="2921"/>
                  </a:lnTo>
                  <a:lnTo>
                    <a:pt x="256578" y="2336"/>
                  </a:lnTo>
                  <a:lnTo>
                    <a:pt x="256578" y="29235"/>
                  </a:lnTo>
                  <a:lnTo>
                    <a:pt x="256578" y="146761"/>
                  </a:lnTo>
                  <a:lnTo>
                    <a:pt x="251193" y="151409"/>
                  </a:lnTo>
                  <a:lnTo>
                    <a:pt x="234061" y="151409"/>
                  </a:lnTo>
                  <a:lnTo>
                    <a:pt x="228714" y="146761"/>
                  </a:lnTo>
                  <a:lnTo>
                    <a:pt x="228714" y="29235"/>
                  </a:lnTo>
                  <a:lnTo>
                    <a:pt x="234061" y="24587"/>
                  </a:lnTo>
                  <a:lnTo>
                    <a:pt x="251193" y="24587"/>
                  </a:lnTo>
                  <a:lnTo>
                    <a:pt x="256578" y="29235"/>
                  </a:lnTo>
                  <a:lnTo>
                    <a:pt x="256578" y="2336"/>
                  </a:lnTo>
                  <a:lnTo>
                    <a:pt x="212280" y="11328"/>
                  </a:lnTo>
                  <a:lnTo>
                    <a:pt x="201752" y="43268"/>
                  </a:lnTo>
                  <a:lnTo>
                    <a:pt x="201752" y="132715"/>
                  </a:lnTo>
                  <a:lnTo>
                    <a:pt x="204419" y="151104"/>
                  </a:lnTo>
                  <a:lnTo>
                    <a:pt x="212280" y="164706"/>
                  </a:lnTo>
                  <a:lnTo>
                    <a:pt x="225094" y="173139"/>
                  </a:lnTo>
                  <a:lnTo>
                    <a:pt x="242633" y="176022"/>
                  </a:lnTo>
                  <a:lnTo>
                    <a:pt x="260184" y="173139"/>
                  </a:lnTo>
                  <a:lnTo>
                    <a:pt x="273011" y="164706"/>
                  </a:lnTo>
                  <a:lnTo>
                    <a:pt x="280682" y="151409"/>
                  </a:lnTo>
                  <a:lnTo>
                    <a:pt x="280860" y="151104"/>
                  </a:lnTo>
                  <a:lnTo>
                    <a:pt x="283540" y="132715"/>
                  </a:lnTo>
                  <a:lnTo>
                    <a:pt x="283540" y="43268"/>
                  </a:lnTo>
                  <a:close/>
                </a:path>
                <a:path w="509904" h="176529">
                  <a:moveTo>
                    <a:pt x="378980" y="43256"/>
                  </a:moveTo>
                  <a:lnTo>
                    <a:pt x="376428" y="24892"/>
                  </a:lnTo>
                  <a:lnTo>
                    <a:pt x="368820" y="11315"/>
                  </a:lnTo>
                  <a:lnTo>
                    <a:pt x="356260" y="2895"/>
                  </a:lnTo>
                  <a:lnTo>
                    <a:pt x="338836" y="0"/>
                  </a:lnTo>
                  <a:lnTo>
                    <a:pt x="321398" y="2895"/>
                  </a:lnTo>
                  <a:lnTo>
                    <a:pt x="308851" y="11315"/>
                  </a:lnTo>
                  <a:lnTo>
                    <a:pt x="301256" y="24892"/>
                  </a:lnTo>
                  <a:lnTo>
                    <a:pt x="298716" y="43256"/>
                  </a:lnTo>
                  <a:lnTo>
                    <a:pt x="298716" y="132791"/>
                  </a:lnTo>
                  <a:lnTo>
                    <a:pt x="301256" y="151155"/>
                  </a:lnTo>
                  <a:lnTo>
                    <a:pt x="308851" y="164731"/>
                  </a:lnTo>
                  <a:lnTo>
                    <a:pt x="321398" y="173151"/>
                  </a:lnTo>
                  <a:lnTo>
                    <a:pt x="338836" y="176034"/>
                  </a:lnTo>
                  <a:lnTo>
                    <a:pt x="356260" y="173151"/>
                  </a:lnTo>
                  <a:lnTo>
                    <a:pt x="368820" y="164731"/>
                  </a:lnTo>
                  <a:lnTo>
                    <a:pt x="376428" y="151155"/>
                  </a:lnTo>
                  <a:lnTo>
                    <a:pt x="378980" y="132791"/>
                  </a:lnTo>
                  <a:lnTo>
                    <a:pt x="378980" y="109893"/>
                  </a:lnTo>
                  <a:lnTo>
                    <a:pt x="353517" y="109893"/>
                  </a:lnTo>
                  <a:lnTo>
                    <a:pt x="353517" y="146761"/>
                  </a:lnTo>
                  <a:lnTo>
                    <a:pt x="348157" y="151180"/>
                  </a:lnTo>
                  <a:lnTo>
                    <a:pt x="331000" y="151180"/>
                  </a:lnTo>
                  <a:lnTo>
                    <a:pt x="325640" y="146761"/>
                  </a:lnTo>
                  <a:lnTo>
                    <a:pt x="325640" y="29298"/>
                  </a:lnTo>
                  <a:lnTo>
                    <a:pt x="331000" y="24599"/>
                  </a:lnTo>
                  <a:lnTo>
                    <a:pt x="348157" y="24599"/>
                  </a:lnTo>
                  <a:lnTo>
                    <a:pt x="353517" y="29298"/>
                  </a:lnTo>
                  <a:lnTo>
                    <a:pt x="353517" y="59982"/>
                  </a:lnTo>
                  <a:lnTo>
                    <a:pt x="378980" y="59982"/>
                  </a:lnTo>
                  <a:lnTo>
                    <a:pt x="378980" y="43256"/>
                  </a:lnTo>
                  <a:close/>
                </a:path>
                <a:path w="509904" h="176529">
                  <a:moveTo>
                    <a:pt x="470827" y="1993"/>
                  </a:moveTo>
                  <a:lnTo>
                    <a:pt x="387578" y="1993"/>
                  </a:lnTo>
                  <a:lnTo>
                    <a:pt x="387578" y="26123"/>
                  </a:lnTo>
                  <a:lnTo>
                    <a:pt x="415734" y="26123"/>
                  </a:lnTo>
                  <a:lnTo>
                    <a:pt x="415734" y="174713"/>
                  </a:lnTo>
                  <a:lnTo>
                    <a:pt x="442671" y="174713"/>
                  </a:lnTo>
                  <a:lnTo>
                    <a:pt x="442671" y="26123"/>
                  </a:lnTo>
                  <a:lnTo>
                    <a:pt x="470827" y="26123"/>
                  </a:lnTo>
                  <a:lnTo>
                    <a:pt x="470827" y="1993"/>
                  </a:lnTo>
                  <a:close/>
                </a:path>
                <a:path w="509904" h="176529">
                  <a:moveTo>
                    <a:pt x="509511" y="1993"/>
                  </a:moveTo>
                  <a:lnTo>
                    <a:pt x="482587" y="1993"/>
                  </a:lnTo>
                  <a:lnTo>
                    <a:pt x="482587" y="174078"/>
                  </a:lnTo>
                  <a:lnTo>
                    <a:pt x="509511" y="174078"/>
                  </a:lnTo>
                  <a:lnTo>
                    <a:pt x="509511" y="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9954920" y="8485098"/>
            <a:ext cx="2080895" cy="2080895"/>
            <a:chOff x="9954920" y="8485098"/>
            <a:chExt cx="2080895" cy="2080895"/>
          </a:xfrm>
        </p:grpSpPr>
        <p:sp>
          <p:nvSpPr>
            <p:cNvPr id="61" name="object 61"/>
            <p:cNvSpPr/>
            <p:nvPr/>
          </p:nvSpPr>
          <p:spPr>
            <a:xfrm>
              <a:off x="9954920" y="8485098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90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590" y="2080679"/>
                  </a:lnTo>
                  <a:lnTo>
                    <a:pt x="2080590" y="0"/>
                  </a:lnTo>
                  <a:close/>
                </a:path>
              </a:pathLst>
            </a:custGeom>
            <a:solidFill>
              <a:srgbClr val="1948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45001" y="8659494"/>
              <a:ext cx="1311275" cy="1647825"/>
            </a:xfrm>
            <a:custGeom>
              <a:avLst/>
              <a:gdLst/>
              <a:ahLst/>
              <a:cxnLst/>
              <a:rect l="l" t="t" r="r" b="b"/>
              <a:pathLst>
                <a:path w="1311275" h="1647825">
                  <a:moveTo>
                    <a:pt x="121259" y="0"/>
                  </a:moveTo>
                  <a:lnTo>
                    <a:pt x="64973" y="0"/>
                  </a:lnTo>
                  <a:lnTo>
                    <a:pt x="0" y="76085"/>
                  </a:lnTo>
                  <a:lnTo>
                    <a:pt x="0" y="149720"/>
                  </a:lnTo>
                  <a:lnTo>
                    <a:pt x="635" y="149720"/>
                  </a:lnTo>
                  <a:lnTo>
                    <a:pt x="50088" y="98374"/>
                  </a:lnTo>
                  <a:lnTo>
                    <a:pt x="50761" y="98374"/>
                  </a:lnTo>
                  <a:lnTo>
                    <a:pt x="50761" y="419519"/>
                  </a:lnTo>
                  <a:lnTo>
                    <a:pt x="121259" y="419519"/>
                  </a:lnTo>
                  <a:lnTo>
                    <a:pt x="121259" y="0"/>
                  </a:lnTo>
                  <a:close/>
                </a:path>
                <a:path w="1311275" h="1647825">
                  <a:moveTo>
                    <a:pt x="330415" y="0"/>
                  </a:moveTo>
                  <a:lnTo>
                    <a:pt x="153416" y="0"/>
                  </a:lnTo>
                  <a:lnTo>
                    <a:pt x="153416" y="57518"/>
                  </a:lnTo>
                  <a:lnTo>
                    <a:pt x="262343" y="57518"/>
                  </a:lnTo>
                  <a:lnTo>
                    <a:pt x="168275" y="419519"/>
                  </a:lnTo>
                  <a:lnTo>
                    <a:pt x="238188" y="419519"/>
                  </a:lnTo>
                  <a:lnTo>
                    <a:pt x="330415" y="64947"/>
                  </a:lnTo>
                  <a:lnTo>
                    <a:pt x="330415" y="0"/>
                  </a:lnTo>
                  <a:close/>
                </a:path>
                <a:path w="1311275" h="1647825">
                  <a:moveTo>
                    <a:pt x="1311097" y="1162189"/>
                  </a:moveTo>
                  <a:lnTo>
                    <a:pt x="1306512" y="1115199"/>
                  </a:lnTo>
                  <a:lnTo>
                    <a:pt x="1293355" y="1072019"/>
                  </a:lnTo>
                  <a:lnTo>
                    <a:pt x="1272514" y="1032649"/>
                  </a:lnTo>
                  <a:lnTo>
                    <a:pt x="1263726" y="1021740"/>
                  </a:lnTo>
                  <a:lnTo>
                    <a:pt x="1263726" y="1162189"/>
                  </a:lnTo>
                  <a:lnTo>
                    <a:pt x="1259395" y="1201559"/>
                  </a:lnTo>
                  <a:lnTo>
                    <a:pt x="1247025" y="1238389"/>
                  </a:lnTo>
                  <a:lnTo>
                    <a:pt x="1227569" y="1272679"/>
                  </a:lnTo>
                  <a:lnTo>
                    <a:pt x="1201966" y="1300619"/>
                  </a:lnTo>
                  <a:lnTo>
                    <a:pt x="1182204" y="1271308"/>
                  </a:lnTo>
                  <a:lnTo>
                    <a:pt x="1182204" y="1411109"/>
                  </a:lnTo>
                  <a:lnTo>
                    <a:pt x="1175473" y="1460639"/>
                  </a:lnTo>
                  <a:lnTo>
                    <a:pt x="1156487" y="1506359"/>
                  </a:lnTo>
                  <a:lnTo>
                    <a:pt x="1127074" y="1544459"/>
                  </a:lnTo>
                  <a:lnTo>
                    <a:pt x="1089012" y="1573669"/>
                  </a:lnTo>
                  <a:lnTo>
                    <a:pt x="1044117" y="1592719"/>
                  </a:lnTo>
                  <a:lnTo>
                    <a:pt x="994206" y="1599069"/>
                  </a:lnTo>
                  <a:lnTo>
                    <a:pt x="969352" y="1597799"/>
                  </a:lnTo>
                  <a:lnTo>
                    <a:pt x="945489" y="1592719"/>
                  </a:lnTo>
                  <a:lnTo>
                    <a:pt x="922820" y="1585099"/>
                  </a:lnTo>
                  <a:lnTo>
                    <a:pt x="901522" y="1574939"/>
                  </a:lnTo>
                  <a:lnTo>
                    <a:pt x="924496" y="1545729"/>
                  </a:lnTo>
                  <a:lnTo>
                    <a:pt x="928497" y="1540649"/>
                  </a:lnTo>
                  <a:lnTo>
                    <a:pt x="948842" y="1501279"/>
                  </a:lnTo>
                  <a:lnTo>
                    <a:pt x="961707" y="1458099"/>
                  </a:lnTo>
                  <a:lnTo>
                    <a:pt x="966190" y="1412379"/>
                  </a:lnTo>
                  <a:lnTo>
                    <a:pt x="965885" y="1400949"/>
                  </a:lnTo>
                  <a:lnTo>
                    <a:pt x="965034" y="1389519"/>
                  </a:lnTo>
                  <a:lnTo>
                    <a:pt x="963650" y="1378089"/>
                  </a:lnTo>
                  <a:lnTo>
                    <a:pt x="961783" y="1367929"/>
                  </a:lnTo>
                  <a:lnTo>
                    <a:pt x="988021" y="1380629"/>
                  </a:lnTo>
                  <a:lnTo>
                    <a:pt x="1015923" y="1389519"/>
                  </a:lnTo>
                  <a:lnTo>
                    <a:pt x="1045235" y="1394599"/>
                  </a:lnTo>
                  <a:lnTo>
                    <a:pt x="1075728" y="1397139"/>
                  </a:lnTo>
                  <a:lnTo>
                    <a:pt x="1102931" y="1395869"/>
                  </a:lnTo>
                  <a:lnTo>
                    <a:pt x="1129233" y="1390789"/>
                  </a:lnTo>
                  <a:lnTo>
                    <a:pt x="1154430" y="1383169"/>
                  </a:lnTo>
                  <a:lnTo>
                    <a:pt x="1178394" y="1373009"/>
                  </a:lnTo>
                  <a:lnTo>
                    <a:pt x="1180033" y="1383169"/>
                  </a:lnTo>
                  <a:lnTo>
                    <a:pt x="1181227" y="1392059"/>
                  </a:lnTo>
                  <a:lnTo>
                    <a:pt x="1181950" y="1400949"/>
                  </a:lnTo>
                  <a:lnTo>
                    <a:pt x="1182204" y="1411109"/>
                  </a:lnTo>
                  <a:lnTo>
                    <a:pt x="1182204" y="1271308"/>
                  </a:lnTo>
                  <a:lnTo>
                    <a:pt x="1177137" y="1263789"/>
                  </a:lnTo>
                  <a:lnTo>
                    <a:pt x="1162697" y="1248549"/>
                  </a:lnTo>
                  <a:lnTo>
                    <a:pt x="1162697" y="1328559"/>
                  </a:lnTo>
                  <a:lnTo>
                    <a:pt x="1142517" y="1337449"/>
                  </a:lnTo>
                  <a:lnTo>
                    <a:pt x="1121206" y="1343799"/>
                  </a:lnTo>
                  <a:lnTo>
                    <a:pt x="1098880" y="1348879"/>
                  </a:lnTo>
                  <a:lnTo>
                    <a:pt x="1075728" y="1350149"/>
                  </a:lnTo>
                  <a:lnTo>
                    <a:pt x="1022540" y="1342529"/>
                  </a:lnTo>
                  <a:lnTo>
                    <a:pt x="975283" y="1320939"/>
                  </a:lnTo>
                  <a:lnTo>
                    <a:pt x="936129" y="1286649"/>
                  </a:lnTo>
                  <a:lnTo>
                    <a:pt x="929995" y="1277759"/>
                  </a:lnTo>
                  <a:lnTo>
                    <a:pt x="918794" y="1261503"/>
                  </a:lnTo>
                  <a:lnTo>
                    <a:pt x="918794" y="1412379"/>
                  </a:lnTo>
                  <a:lnTo>
                    <a:pt x="914933" y="1450479"/>
                  </a:lnTo>
                  <a:lnTo>
                    <a:pt x="903897" y="1486039"/>
                  </a:lnTo>
                  <a:lnTo>
                    <a:pt x="886434" y="1517789"/>
                  </a:lnTo>
                  <a:lnTo>
                    <a:pt x="863333" y="1545729"/>
                  </a:lnTo>
                  <a:lnTo>
                    <a:pt x="839571" y="1517789"/>
                  </a:lnTo>
                  <a:lnTo>
                    <a:pt x="825373" y="1491729"/>
                  </a:lnTo>
                  <a:lnTo>
                    <a:pt x="825373" y="1574939"/>
                  </a:lnTo>
                  <a:lnTo>
                    <a:pt x="803706" y="1585099"/>
                  </a:lnTo>
                  <a:lnTo>
                    <a:pt x="780580" y="1593989"/>
                  </a:lnTo>
                  <a:lnTo>
                    <a:pt x="756208" y="1599069"/>
                  </a:lnTo>
                  <a:lnTo>
                    <a:pt x="730808" y="1600339"/>
                  </a:lnTo>
                  <a:lnTo>
                    <a:pt x="680885" y="1593989"/>
                  </a:lnTo>
                  <a:lnTo>
                    <a:pt x="636003" y="1574939"/>
                  </a:lnTo>
                  <a:lnTo>
                    <a:pt x="597954" y="1545729"/>
                  </a:lnTo>
                  <a:lnTo>
                    <a:pt x="568540" y="1507629"/>
                  </a:lnTo>
                  <a:lnTo>
                    <a:pt x="549567" y="1461909"/>
                  </a:lnTo>
                  <a:lnTo>
                    <a:pt x="542848" y="1412379"/>
                  </a:lnTo>
                  <a:lnTo>
                    <a:pt x="543102" y="1402219"/>
                  </a:lnTo>
                  <a:lnTo>
                    <a:pt x="543877" y="1393329"/>
                  </a:lnTo>
                  <a:lnTo>
                    <a:pt x="545172" y="1383169"/>
                  </a:lnTo>
                  <a:lnTo>
                    <a:pt x="546963" y="1374279"/>
                  </a:lnTo>
                  <a:lnTo>
                    <a:pt x="570839" y="1383169"/>
                  </a:lnTo>
                  <a:lnTo>
                    <a:pt x="595985" y="1390789"/>
                  </a:lnTo>
                  <a:lnTo>
                    <a:pt x="622185" y="1395869"/>
                  </a:lnTo>
                  <a:lnTo>
                    <a:pt x="649287" y="1397139"/>
                  </a:lnTo>
                  <a:lnTo>
                    <a:pt x="679678" y="1394599"/>
                  </a:lnTo>
                  <a:lnTo>
                    <a:pt x="708901" y="1389519"/>
                  </a:lnTo>
                  <a:lnTo>
                    <a:pt x="736727" y="1380629"/>
                  </a:lnTo>
                  <a:lnTo>
                    <a:pt x="749820" y="1374279"/>
                  </a:lnTo>
                  <a:lnTo>
                    <a:pt x="762914" y="1367929"/>
                  </a:lnTo>
                  <a:lnTo>
                    <a:pt x="758990" y="1412379"/>
                  </a:lnTo>
                  <a:lnTo>
                    <a:pt x="763485" y="1458099"/>
                  </a:lnTo>
                  <a:lnTo>
                    <a:pt x="776706" y="1501279"/>
                  </a:lnTo>
                  <a:lnTo>
                    <a:pt x="797648" y="1540649"/>
                  </a:lnTo>
                  <a:lnTo>
                    <a:pt x="825373" y="1574939"/>
                  </a:lnTo>
                  <a:lnTo>
                    <a:pt x="825373" y="1491729"/>
                  </a:lnTo>
                  <a:lnTo>
                    <a:pt x="821588" y="1484769"/>
                  </a:lnTo>
                  <a:lnTo>
                    <a:pt x="810196" y="1449209"/>
                  </a:lnTo>
                  <a:lnTo>
                    <a:pt x="806221" y="1411109"/>
                  </a:lnTo>
                  <a:lnTo>
                    <a:pt x="810069" y="1373009"/>
                  </a:lnTo>
                  <a:lnTo>
                    <a:pt x="811644" y="1367929"/>
                  </a:lnTo>
                  <a:lnTo>
                    <a:pt x="817168" y="1350149"/>
                  </a:lnTo>
                  <a:lnTo>
                    <a:pt x="821118" y="1337449"/>
                  </a:lnTo>
                  <a:lnTo>
                    <a:pt x="838555" y="1305699"/>
                  </a:lnTo>
                  <a:lnTo>
                    <a:pt x="861631" y="1277759"/>
                  </a:lnTo>
                  <a:lnTo>
                    <a:pt x="885393" y="1305699"/>
                  </a:lnTo>
                  <a:lnTo>
                    <a:pt x="903389" y="1338719"/>
                  </a:lnTo>
                  <a:lnTo>
                    <a:pt x="914793" y="1374279"/>
                  </a:lnTo>
                  <a:lnTo>
                    <a:pt x="918794" y="1412379"/>
                  </a:lnTo>
                  <a:lnTo>
                    <a:pt x="918794" y="1261503"/>
                  </a:lnTo>
                  <a:lnTo>
                    <a:pt x="948715" y="1228229"/>
                  </a:lnTo>
                  <a:lnTo>
                    <a:pt x="994206" y="1223149"/>
                  </a:lnTo>
                  <a:lnTo>
                    <a:pt x="1047381" y="1230769"/>
                  </a:lnTo>
                  <a:lnTo>
                    <a:pt x="1094651" y="1252359"/>
                  </a:lnTo>
                  <a:lnTo>
                    <a:pt x="1133817" y="1285379"/>
                  </a:lnTo>
                  <a:lnTo>
                    <a:pt x="1162697" y="1328559"/>
                  </a:lnTo>
                  <a:lnTo>
                    <a:pt x="1162697" y="1248549"/>
                  </a:lnTo>
                  <a:lnTo>
                    <a:pt x="1145857" y="1230769"/>
                  </a:lnTo>
                  <a:lnTo>
                    <a:pt x="1134808" y="1223149"/>
                  </a:lnTo>
                  <a:lnTo>
                    <a:pt x="1109027" y="1205369"/>
                  </a:lnTo>
                  <a:lnTo>
                    <a:pt x="1073492" y="1190129"/>
                  </a:lnTo>
                  <a:lnTo>
                    <a:pt x="1067574" y="1187589"/>
                  </a:lnTo>
                  <a:lnTo>
                    <a:pt x="1022426" y="1177429"/>
                  </a:lnTo>
                  <a:lnTo>
                    <a:pt x="1053757" y="1141869"/>
                  </a:lnTo>
                  <a:lnTo>
                    <a:pt x="1077518" y="1099959"/>
                  </a:lnTo>
                  <a:lnTo>
                    <a:pt x="1092593" y="1054239"/>
                  </a:lnTo>
                  <a:lnTo>
                    <a:pt x="1097864" y="1004709"/>
                  </a:lnTo>
                  <a:lnTo>
                    <a:pt x="1097724" y="997089"/>
                  </a:lnTo>
                  <a:lnTo>
                    <a:pt x="1097356" y="989469"/>
                  </a:lnTo>
                  <a:lnTo>
                    <a:pt x="1096733" y="981849"/>
                  </a:lnTo>
                  <a:lnTo>
                    <a:pt x="1096035" y="975499"/>
                  </a:lnTo>
                  <a:lnTo>
                    <a:pt x="1095908" y="974229"/>
                  </a:lnTo>
                  <a:lnTo>
                    <a:pt x="1141031" y="985659"/>
                  </a:lnTo>
                  <a:lnTo>
                    <a:pt x="1181265" y="1005979"/>
                  </a:lnTo>
                  <a:lnTo>
                    <a:pt x="1215136" y="1035189"/>
                  </a:lnTo>
                  <a:lnTo>
                    <a:pt x="1241145" y="1072019"/>
                  </a:lnTo>
                  <a:lnTo>
                    <a:pt x="1257833" y="1115199"/>
                  </a:lnTo>
                  <a:lnTo>
                    <a:pt x="1263726" y="1162189"/>
                  </a:lnTo>
                  <a:lnTo>
                    <a:pt x="1263726" y="1021740"/>
                  </a:lnTo>
                  <a:lnTo>
                    <a:pt x="1217218" y="974229"/>
                  </a:lnTo>
                  <a:lnTo>
                    <a:pt x="1172870" y="947559"/>
                  </a:lnTo>
                  <a:lnTo>
                    <a:pt x="1130236" y="932319"/>
                  </a:lnTo>
                  <a:lnTo>
                    <a:pt x="1084389" y="925969"/>
                  </a:lnTo>
                  <a:lnTo>
                    <a:pt x="1063828" y="882789"/>
                  </a:lnTo>
                  <a:lnTo>
                    <a:pt x="1050467" y="864984"/>
                  </a:lnTo>
                  <a:lnTo>
                    <a:pt x="1050467" y="1004709"/>
                  </a:lnTo>
                  <a:lnTo>
                    <a:pt x="1044879" y="1050429"/>
                  </a:lnTo>
                  <a:lnTo>
                    <a:pt x="1029030" y="1092339"/>
                  </a:lnTo>
                  <a:lnTo>
                    <a:pt x="1004277" y="1127899"/>
                  </a:lnTo>
                  <a:lnTo>
                    <a:pt x="971994" y="1157109"/>
                  </a:lnTo>
                  <a:lnTo>
                    <a:pt x="933513" y="1178699"/>
                  </a:lnTo>
                  <a:lnTo>
                    <a:pt x="890231" y="1190129"/>
                  </a:lnTo>
                  <a:lnTo>
                    <a:pt x="889228" y="1183779"/>
                  </a:lnTo>
                  <a:lnTo>
                    <a:pt x="888466" y="1176159"/>
                  </a:lnTo>
                  <a:lnTo>
                    <a:pt x="887971" y="1168539"/>
                  </a:lnTo>
                  <a:lnTo>
                    <a:pt x="887806" y="1162189"/>
                  </a:lnTo>
                  <a:lnTo>
                    <a:pt x="893381" y="1116469"/>
                  </a:lnTo>
                  <a:lnTo>
                    <a:pt x="909218" y="1074559"/>
                  </a:lnTo>
                  <a:lnTo>
                    <a:pt x="933970" y="1038999"/>
                  </a:lnTo>
                  <a:lnTo>
                    <a:pt x="966241" y="1009789"/>
                  </a:lnTo>
                  <a:lnTo>
                    <a:pt x="1004709" y="988199"/>
                  </a:lnTo>
                  <a:lnTo>
                    <a:pt x="1047991" y="975499"/>
                  </a:lnTo>
                  <a:lnTo>
                    <a:pt x="1048994" y="983119"/>
                  </a:lnTo>
                  <a:lnTo>
                    <a:pt x="1049782" y="990739"/>
                  </a:lnTo>
                  <a:lnTo>
                    <a:pt x="1050277" y="997089"/>
                  </a:lnTo>
                  <a:lnTo>
                    <a:pt x="1050467" y="1004709"/>
                  </a:lnTo>
                  <a:lnTo>
                    <a:pt x="1050467" y="864984"/>
                  </a:lnTo>
                  <a:lnTo>
                    <a:pt x="1035240" y="844689"/>
                  </a:lnTo>
                  <a:lnTo>
                    <a:pt x="1034796" y="844308"/>
                  </a:lnTo>
                  <a:lnTo>
                    <a:pt x="1034796" y="929779"/>
                  </a:lnTo>
                  <a:lnTo>
                    <a:pt x="990574" y="942479"/>
                  </a:lnTo>
                  <a:lnTo>
                    <a:pt x="950315" y="962799"/>
                  </a:lnTo>
                  <a:lnTo>
                    <a:pt x="914933" y="989469"/>
                  </a:lnTo>
                  <a:lnTo>
                    <a:pt x="885355" y="1023759"/>
                  </a:lnTo>
                  <a:lnTo>
                    <a:pt x="862507" y="1061859"/>
                  </a:lnTo>
                  <a:lnTo>
                    <a:pt x="839635" y="1023759"/>
                  </a:lnTo>
                  <a:lnTo>
                    <a:pt x="837209" y="1020953"/>
                  </a:lnTo>
                  <a:lnTo>
                    <a:pt x="837209" y="1162189"/>
                  </a:lnTo>
                  <a:lnTo>
                    <a:pt x="837031" y="1168539"/>
                  </a:lnTo>
                  <a:lnTo>
                    <a:pt x="836536" y="1176159"/>
                  </a:lnTo>
                  <a:lnTo>
                    <a:pt x="835761" y="1183779"/>
                  </a:lnTo>
                  <a:lnTo>
                    <a:pt x="834758" y="1190129"/>
                  </a:lnTo>
                  <a:lnTo>
                    <a:pt x="817130" y="1185481"/>
                  </a:lnTo>
                  <a:lnTo>
                    <a:pt x="817130" y="1246009"/>
                  </a:lnTo>
                  <a:lnTo>
                    <a:pt x="788162" y="1287919"/>
                  </a:lnTo>
                  <a:lnTo>
                    <a:pt x="749122" y="1320939"/>
                  </a:lnTo>
                  <a:lnTo>
                    <a:pt x="702119" y="1342529"/>
                  </a:lnTo>
                  <a:lnTo>
                    <a:pt x="649287" y="1350149"/>
                  </a:lnTo>
                  <a:lnTo>
                    <a:pt x="626287" y="1348879"/>
                  </a:lnTo>
                  <a:lnTo>
                    <a:pt x="604126" y="1343799"/>
                  </a:lnTo>
                  <a:lnTo>
                    <a:pt x="582942" y="1337449"/>
                  </a:lnTo>
                  <a:lnTo>
                    <a:pt x="562902" y="1328559"/>
                  </a:lnTo>
                  <a:lnTo>
                    <a:pt x="582206" y="1300619"/>
                  </a:lnTo>
                  <a:lnTo>
                    <a:pt x="591858" y="1286649"/>
                  </a:lnTo>
                  <a:lnTo>
                    <a:pt x="630923" y="1253629"/>
                  </a:lnTo>
                  <a:lnTo>
                    <a:pt x="677951" y="1232039"/>
                  </a:lnTo>
                  <a:lnTo>
                    <a:pt x="730808" y="1224419"/>
                  </a:lnTo>
                  <a:lnTo>
                    <a:pt x="753783" y="1225689"/>
                  </a:lnTo>
                  <a:lnTo>
                    <a:pt x="775931" y="1230769"/>
                  </a:lnTo>
                  <a:lnTo>
                    <a:pt x="797102" y="1237119"/>
                  </a:lnTo>
                  <a:lnTo>
                    <a:pt x="817130" y="1246009"/>
                  </a:lnTo>
                  <a:lnTo>
                    <a:pt x="817130" y="1185481"/>
                  </a:lnTo>
                  <a:lnTo>
                    <a:pt x="791464" y="1178699"/>
                  </a:lnTo>
                  <a:lnTo>
                    <a:pt x="752995" y="1157109"/>
                  </a:lnTo>
                  <a:lnTo>
                    <a:pt x="720712" y="1127899"/>
                  </a:lnTo>
                  <a:lnTo>
                    <a:pt x="704049" y="1103960"/>
                  </a:lnTo>
                  <a:lnTo>
                    <a:pt x="704049" y="1178699"/>
                  </a:lnTo>
                  <a:lnTo>
                    <a:pt x="658736" y="1188859"/>
                  </a:lnTo>
                  <a:lnTo>
                    <a:pt x="617105" y="1206639"/>
                  </a:lnTo>
                  <a:lnTo>
                    <a:pt x="580085" y="1232039"/>
                  </a:lnTo>
                  <a:lnTo>
                    <a:pt x="548601" y="1263789"/>
                  </a:lnTo>
                  <a:lnTo>
                    <a:pt x="523570" y="1300619"/>
                  </a:lnTo>
                  <a:lnTo>
                    <a:pt x="497751" y="1272679"/>
                  </a:lnTo>
                  <a:lnTo>
                    <a:pt x="478129" y="1239659"/>
                  </a:lnTo>
                  <a:lnTo>
                    <a:pt x="465658" y="1201559"/>
                  </a:lnTo>
                  <a:lnTo>
                    <a:pt x="461289" y="1162189"/>
                  </a:lnTo>
                  <a:lnTo>
                    <a:pt x="467169" y="1115199"/>
                  </a:lnTo>
                  <a:lnTo>
                    <a:pt x="483857" y="1072019"/>
                  </a:lnTo>
                  <a:lnTo>
                    <a:pt x="509879" y="1035189"/>
                  </a:lnTo>
                  <a:lnTo>
                    <a:pt x="543737" y="1005979"/>
                  </a:lnTo>
                  <a:lnTo>
                    <a:pt x="583984" y="985659"/>
                  </a:lnTo>
                  <a:lnTo>
                    <a:pt x="629132" y="974229"/>
                  </a:lnTo>
                  <a:lnTo>
                    <a:pt x="628281" y="981849"/>
                  </a:lnTo>
                  <a:lnTo>
                    <a:pt x="627659" y="989469"/>
                  </a:lnTo>
                  <a:lnTo>
                    <a:pt x="627278" y="997089"/>
                  </a:lnTo>
                  <a:lnTo>
                    <a:pt x="627151" y="1004709"/>
                  </a:lnTo>
                  <a:lnTo>
                    <a:pt x="632523" y="1055509"/>
                  </a:lnTo>
                  <a:lnTo>
                    <a:pt x="647890" y="1101229"/>
                  </a:lnTo>
                  <a:lnTo>
                    <a:pt x="672109" y="1143139"/>
                  </a:lnTo>
                  <a:lnTo>
                    <a:pt x="704049" y="1178699"/>
                  </a:lnTo>
                  <a:lnTo>
                    <a:pt x="704049" y="1103960"/>
                  </a:lnTo>
                  <a:lnTo>
                    <a:pt x="695972" y="1092339"/>
                  </a:lnTo>
                  <a:lnTo>
                    <a:pt x="680123" y="1050429"/>
                  </a:lnTo>
                  <a:lnTo>
                    <a:pt x="674547" y="1004709"/>
                  </a:lnTo>
                  <a:lnTo>
                    <a:pt x="674712" y="997089"/>
                  </a:lnTo>
                  <a:lnTo>
                    <a:pt x="675220" y="990739"/>
                  </a:lnTo>
                  <a:lnTo>
                    <a:pt x="675995" y="983119"/>
                  </a:lnTo>
                  <a:lnTo>
                    <a:pt x="676998" y="975499"/>
                  </a:lnTo>
                  <a:lnTo>
                    <a:pt x="720280" y="988199"/>
                  </a:lnTo>
                  <a:lnTo>
                    <a:pt x="758736" y="1009789"/>
                  </a:lnTo>
                  <a:lnTo>
                    <a:pt x="791032" y="1038999"/>
                  </a:lnTo>
                  <a:lnTo>
                    <a:pt x="815771" y="1074559"/>
                  </a:lnTo>
                  <a:lnTo>
                    <a:pt x="831621" y="1116469"/>
                  </a:lnTo>
                  <a:lnTo>
                    <a:pt x="837209" y="1162189"/>
                  </a:lnTo>
                  <a:lnTo>
                    <a:pt x="837209" y="1020953"/>
                  </a:lnTo>
                  <a:lnTo>
                    <a:pt x="810056" y="989469"/>
                  </a:lnTo>
                  <a:lnTo>
                    <a:pt x="791527" y="975499"/>
                  </a:lnTo>
                  <a:lnTo>
                    <a:pt x="789838" y="974229"/>
                  </a:lnTo>
                  <a:lnTo>
                    <a:pt x="774674" y="962799"/>
                  </a:lnTo>
                  <a:lnTo>
                    <a:pt x="734415" y="942479"/>
                  </a:lnTo>
                  <a:lnTo>
                    <a:pt x="690194" y="929779"/>
                  </a:lnTo>
                  <a:lnTo>
                    <a:pt x="711860" y="892949"/>
                  </a:lnTo>
                  <a:lnTo>
                    <a:pt x="741197" y="861199"/>
                  </a:lnTo>
                  <a:lnTo>
                    <a:pt x="776935" y="837069"/>
                  </a:lnTo>
                  <a:lnTo>
                    <a:pt x="817791" y="821829"/>
                  </a:lnTo>
                  <a:lnTo>
                    <a:pt x="862507" y="816749"/>
                  </a:lnTo>
                  <a:lnTo>
                    <a:pt x="907186" y="821829"/>
                  </a:lnTo>
                  <a:lnTo>
                    <a:pt x="948029" y="837069"/>
                  </a:lnTo>
                  <a:lnTo>
                    <a:pt x="983767" y="861199"/>
                  </a:lnTo>
                  <a:lnTo>
                    <a:pt x="1013117" y="892949"/>
                  </a:lnTo>
                  <a:lnTo>
                    <a:pt x="1034796" y="929779"/>
                  </a:lnTo>
                  <a:lnTo>
                    <a:pt x="1034796" y="844308"/>
                  </a:lnTo>
                  <a:lnTo>
                    <a:pt x="1002652" y="816749"/>
                  </a:lnTo>
                  <a:lnTo>
                    <a:pt x="999693" y="814209"/>
                  </a:lnTo>
                  <a:lnTo>
                    <a:pt x="958316" y="790079"/>
                  </a:lnTo>
                  <a:lnTo>
                    <a:pt x="912215" y="774839"/>
                  </a:lnTo>
                  <a:lnTo>
                    <a:pt x="862507" y="769759"/>
                  </a:lnTo>
                  <a:lnTo>
                    <a:pt x="812800" y="774839"/>
                  </a:lnTo>
                  <a:lnTo>
                    <a:pt x="766711" y="790079"/>
                  </a:lnTo>
                  <a:lnTo>
                    <a:pt x="725335" y="814209"/>
                  </a:lnTo>
                  <a:lnTo>
                    <a:pt x="689800" y="844689"/>
                  </a:lnTo>
                  <a:lnTo>
                    <a:pt x="661174" y="882789"/>
                  </a:lnTo>
                  <a:lnTo>
                    <a:pt x="640600" y="925969"/>
                  </a:lnTo>
                  <a:lnTo>
                    <a:pt x="594741" y="932319"/>
                  </a:lnTo>
                  <a:lnTo>
                    <a:pt x="552119" y="947559"/>
                  </a:lnTo>
                  <a:lnTo>
                    <a:pt x="513600" y="969149"/>
                  </a:lnTo>
                  <a:lnTo>
                    <a:pt x="480085" y="998359"/>
                  </a:lnTo>
                  <a:lnTo>
                    <a:pt x="452475" y="1032649"/>
                  </a:lnTo>
                  <a:lnTo>
                    <a:pt x="431647" y="1072019"/>
                  </a:lnTo>
                  <a:lnTo>
                    <a:pt x="418490" y="1115199"/>
                  </a:lnTo>
                  <a:lnTo>
                    <a:pt x="413918" y="1162189"/>
                  </a:lnTo>
                  <a:lnTo>
                    <a:pt x="420344" y="1216799"/>
                  </a:lnTo>
                  <a:lnTo>
                    <a:pt x="438619" y="1266329"/>
                  </a:lnTo>
                  <a:lnTo>
                    <a:pt x="467258" y="1310779"/>
                  </a:lnTo>
                  <a:lnTo>
                    <a:pt x="504748" y="1347609"/>
                  </a:lnTo>
                  <a:lnTo>
                    <a:pt x="500761" y="1362849"/>
                  </a:lnTo>
                  <a:lnTo>
                    <a:pt x="497840" y="1379359"/>
                  </a:lnTo>
                  <a:lnTo>
                    <a:pt x="496049" y="1395869"/>
                  </a:lnTo>
                  <a:lnTo>
                    <a:pt x="495439" y="1412379"/>
                  </a:lnTo>
                  <a:lnTo>
                    <a:pt x="500227" y="1459369"/>
                  </a:lnTo>
                  <a:lnTo>
                    <a:pt x="513956" y="1503819"/>
                  </a:lnTo>
                  <a:lnTo>
                    <a:pt x="535673" y="1544459"/>
                  </a:lnTo>
                  <a:lnTo>
                    <a:pt x="564438" y="1578749"/>
                  </a:lnTo>
                  <a:lnTo>
                    <a:pt x="599287" y="1607959"/>
                  </a:lnTo>
                  <a:lnTo>
                    <a:pt x="639267" y="1629549"/>
                  </a:lnTo>
                  <a:lnTo>
                    <a:pt x="683425" y="1643519"/>
                  </a:lnTo>
                  <a:lnTo>
                    <a:pt x="730808" y="1647329"/>
                  </a:lnTo>
                  <a:lnTo>
                    <a:pt x="767003" y="1644789"/>
                  </a:lnTo>
                  <a:lnTo>
                    <a:pt x="801484" y="1637169"/>
                  </a:lnTo>
                  <a:lnTo>
                    <a:pt x="833843" y="1624469"/>
                  </a:lnTo>
                  <a:lnTo>
                    <a:pt x="863676" y="1606689"/>
                  </a:lnTo>
                  <a:lnTo>
                    <a:pt x="893025" y="1623199"/>
                  </a:lnTo>
                  <a:lnTo>
                    <a:pt x="924826" y="1635899"/>
                  </a:lnTo>
                  <a:lnTo>
                    <a:pt x="958684" y="1643519"/>
                  </a:lnTo>
                  <a:lnTo>
                    <a:pt x="994206" y="1646059"/>
                  </a:lnTo>
                  <a:lnTo>
                    <a:pt x="1041577" y="1640979"/>
                  </a:lnTo>
                  <a:lnTo>
                    <a:pt x="1085723" y="1628279"/>
                  </a:lnTo>
                  <a:lnTo>
                    <a:pt x="1125702" y="1606689"/>
                  </a:lnTo>
                  <a:lnTo>
                    <a:pt x="1133271" y="1600339"/>
                  </a:lnTo>
                  <a:lnTo>
                    <a:pt x="1134795" y="1599069"/>
                  </a:lnTo>
                  <a:lnTo>
                    <a:pt x="1189316" y="1541919"/>
                  </a:lnTo>
                  <a:lnTo>
                    <a:pt x="1211046" y="1502549"/>
                  </a:lnTo>
                  <a:lnTo>
                    <a:pt x="1224775" y="1458099"/>
                  </a:lnTo>
                  <a:lnTo>
                    <a:pt x="1229575" y="1411109"/>
                  </a:lnTo>
                  <a:lnTo>
                    <a:pt x="1228979" y="1394599"/>
                  </a:lnTo>
                  <a:lnTo>
                    <a:pt x="1227264" y="1378089"/>
                  </a:lnTo>
                  <a:lnTo>
                    <a:pt x="1226324" y="1373009"/>
                  </a:lnTo>
                  <a:lnTo>
                    <a:pt x="1225397" y="1367929"/>
                  </a:lnTo>
                  <a:lnTo>
                    <a:pt x="1224457" y="1362849"/>
                  </a:lnTo>
                  <a:lnTo>
                    <a:pt x="1221282" y="1350149"/>
                  </a:lnTo>
                  <a:lnTo>
                    <a:pt x="1220647" y="1347609"/>
                  </a:lnTo>
                  <a:lnTo>
                    <a:pt x="1257973" y="1310779"/>
                  </a:lnTo>
                  <a:lnTo>
                    <a:pt x="1264500" y="1300619"/>
                  </a:lnTo>
                  <a:lnTo>
                    <a:pt x="1286497" y="1266329"/>
                  </a:lnTo>
                  <a:lnTo>
                    <a:pt x="1304696" y="1216799"/>
                  </a:lnTo>
                  <a:lnTo>
                    <a:pt x="1311097" y="1162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643552" y="8638260"/>
              <a:ext cx="1265555" cy="650875"/>
            </a:xfrm>
            <a:custGeom>
              <a:avLst/>
              <a:gdLst/>
              <a:ahLst/>
              <a:cxnLst/>
              <a:rect l="l" t="t" r="r" b="b"/>
              <a:pathLst>
                <a:path w="1265554" h="650875">
                  <a:moveTo>
                    <a:pt x="78574" y="281711"/>
                  </a:moveTo>
                  <a:lnTo>
                    <a:pt x="63055" y="245681"/>
                  </a:lnTo>
                  <a:lnTo>
                    <a:pt x="39268" y="239547"/>
                  </a:lnTo>
                  <a:lnTo>
                    <a:pt x="30149" y="240233"/>
                  </a:lnTo>
                  <a:lnTo>
                    <a:pt x="609" y="272135"/>
                  </a:lnTo>
                  <a:lnTo>
                    <a:pt x="0" y="281711"/>
                  </a:lnTo>
                  <a:lnTo>
                    <a:pt x="0" y="297992"/>
                  </a:lnTo>
                  <a:lnTo>
                    <a:pt x="24904" y="297992"/>
                  </a:lnTo>
                  <a:lnTo>
                    <a:pt x="24904" y="273964"/>
                  </a:lnTo>
                  <a:lnTo>
                    <a:pt x="26136" y="269697"/>
                  </a:lnTo>
                  <a:lnTo>
                    <a:pt x="31076" y="264756"/>
                  </a:lnTo>
                  <a:lnTo>
                    <a:pt x="34417" y="263499"/>
                  </a:lnTo>
                  <a:lnTo>
                    <a:pt x="42722" y="263499"/>
                  </a:lnTo>
                  <a:lnTo>
                    <a:pt x="46024" y="264807"/>
                  </a:lnTo>
                  <a:lnTo>
                    <a:pt x="50965" y="270103"/>
                  </a:lnTo>
                  <a:lnTo>
                    <a:pt x="52222" y="275158"/>
                  </a:lnTo>
                  <a:lnTo>
                    <a:pt x="52222" y="298704"/>
                  </a:lnTo>
                  <a:lnTo>
                    <a:pt x="50812" y="303352"/>
                  </a:lnTo>
                  <a:lnTo>
                    <a:pt x="45237" y="308470"/>
                  </a:lnTo>
                  <a:lnTo>
                    <a:pt x="41338" y="309727"/>
                  </a:lnTo>
                  <a:lnTo>
                    <a:pt x="30911" y="309727"/>
                  </a:lnTo>
                  <a:lnTo>
                    <a:pt x="30911" y="333705"/>
                  </a:lnTo>
                  <a:lnTo>
                    <a:pt x="41021" y="333705"/>
                  </a:lnTo>
                  <a:lnTo>
                    <a:pt x="45415" y="335280"/>
                  </a:lnTo>
                  <a:lnTo>
                    <a:pt x="50850" y="341680"/>
                  </a:lnTo>
                  <a:lnTo>
                    <a:pt x="52222" y="347179"/>
                  </a:lnTo>
                  <a:lnTo>
                    <a:pt x="52222" y="375691"/>
                  </a:lnTo>
                  <a:lnTo>
                    <a:pt x="50965" y="380720"/>
                  </a:lnTo>
                  <a:lnTo>
                    <a:pt x="46024" y="385838"/>
                  </a:lnTo>
                  <a:lnTo>
                    <a:pt x="42722" y="387096"/>
                  </a:lnTo>
                  <a:lnTo>
                    <a:pt x="34417" y="387096"/>
                  </a:lnTo>
                  <a:lnTo>
                    <a:pt x="31076" y="385864"/>
                  </a:lnTo>
                  <a:lnTo>
                    <a:pt x="26136" y="380923"/>
                  </a:lnTo>
                  <a:lnTo>
                    <a:pt x="24904" y="376656"/>
                  </a:lnTo>
                  <a:lnTo>
                    <a:pt x="24904" y="347827"/>
                  </a:lnTo>
                  <a:lnTo>
                    <a:pt x="0" y="347827"/>
                  </a:lnTo>
                  <a:lnTo>
                    <a:pt x="0" y="368909"/>
                  </a:lnTo>
                  <a:lnTo>
                    <a:pt x="609" y="378498"/>
                  </a:lnTo>
                  <a:lnTo>
                    <a:pt x="30149" y="410400"/>
                  </a:lnTo>
                  <a:lnTo>
                    <a:pt x="39268" y="411073"/>
                  </a:lnTo>
                  <a:lnTo>
                    <a:pt x="48387" y="410400"/>
                  </a:lnTo>
                  <a:lnTo>
                    <a:pt x="77939" y="378498"/>
                  </a:lnTo>
                  <a:lnTo>
                    <a:pt x="78574" y="368909"/>
                  </a:lnTo>
                  <a:lnTo>
                    <a:pt x="78574" y="347091"/>
                  </a:lnTo>
                  <a:lnTo>
                    <a:pt x="77165" y="339788"/>
                  </a:lnTo>
                  <a:lnTo>
                    <a:pt x="71577" y="327825"/>
                  </a:lnTo>
                  <a:lnTo>
                    <a:pt x="66814" y="323380"/>
                  </a:lnTo>
                  <a:lnTo>
                    <a:pt x="60121" y="320509"/>
                  </a:lnTo>
                  <a:lnTo>
                    <a:pt x="68173" y="315493"/>
                  </a:lnTo>
                  <a:lnTo>
                    <a:pt x="73952" y="308063"/>
                  </a:lnTo>
                  <a:lnTo>
                    <a:pt x="77406" y="298234"/>
                  </a:lnTo>
                  <a:lnTo>
                    <a:pt x="78574" y="286004"/>
                  </a:lnTo>
                  <a:lnTo>
                    <a:pt x="78574" y="281711"/>
                  </a:lnTo>
                  <a:close/>
                </a:path>
                <a:path w="1265554" h="650875">
                  <a:moveTo>
                    <a:pt x="80467" y="522452"/>
                  </a:moveTo>
                  <a:lnTo>
                    <a:pt x="79857" y="512889"/>
                  </a:lnTo>
                  <a:lnTo>
                    <a:pt x="78130" y="504964"/>
                  </a:lnTo>
                  <a:lnTo>
                    <a:pt x="78041" y="504545"/>
                  </a:lnTo>
                  <a:lnTo>
                    <a:pt x="54127" y="482574"/>
                  </a:lnTo>
                  <a:lnTo>
                    <a:pt x="54127" y="514705"/>
                  </a:lnTo>
                  <a:lnTo>
                    <a:pt x="54127" y="551980"/>
                  </a:lnTo>
                  <a:lnTo>
                    <a:pt x="53009" y="556133"/>
                  </a:lnTo>
                  <a:lnTo>
                    <a:pt x="48539" y="560616"/>
                  </a:lnTo>
                  <a:lnTo>
                    <a:pt x="45351" y="561721"/>
                  </a:lnTo>
                  <a:lnTo>
                    <a:pt x="28740" y="561721"/>
                  </a:lnTo>
                  <a:lnTo>
                    <a:pt x="28740" y="504964"/>
                  </a:lnTo>
                  <a:lnTo>
                    <a:pt x="45351" y="504964"/>
                  </a:lnTo>
                  <a:lnTo>
                    <a:pt x="48539" y="506069"/>
                  </a:lnTo>
                  <a:lnTo>
                    <a:pt x="53009" y="510552"/>
                  </a:lnTo>
                  <a:lnTo>
                    <a:pt x="54127" y="514705"/>
                  </a:lnTo>
                  <a:lnTo>
                    <a:pt x="54127" y="482574"/>
                  </a:lnTo>
                  <a:lnTo>
                    <a:pt x="50495" y="481672"/>
                  </a:lnTo>
                  <a:lnTo>
                    <a:pt x="41198" y="481012"/>
                  </a:lnTo>
                  <a:lnTo>
                    <a:pt x="2387" y="481012"/>
                  </a:lnTo>
                  <a:lnTo>
                    <a:pt x="2387" y="648690"/>
                  </a:lnTo>
                  <a:lnTo>
                    <a:pt x="28740" y="648690"/>
                  </a:lnTo>
                  <a:lnTo>
                    <a:pt x="28740" y="585698"/>
                  </a:lnTo>
                  <a:lnTo>
                    <a:pt x="41198" y="585698"/>
                  </a:lnTo>
                  <a:lnTo>
                    <a:pt x="78041" y="562165"/>
                  </a:lnTo>
                  <a:lnTo>
                    <a:pt x="80467" y="544233"/>
                  </a:lnTo>
                  <a:lnTo>
                    <a:pt x="80467" y="522452"/>
                  </a:lnTo>
                  <a:close/>
                </a:path>
                <a:path w="1265554" h="650875">
                  <a:moveTo>
                    <a:pt x="85496" y="1955"/>
                  </a:moveTo>
                  <a:lnTo>
                    <a:pt x="2387" y="1955"/>
                  </a:lnTo>
                  <a:lnTo>
                    <a:pt x="2387" y="26085"/>
                  </a:lnTo>
                  <a:lnTo>
                    <a:pt x="2387" y="169595"/>
                  </a:lnTo>
                  <a:lnTo>
                    <a:pt x="28740" y="169595"/>
                  </a:lnTo>
                  <a:lnTo>
                    <a:pt x="28740" y="26085"/>
                  </a:lnTo>
                  <a:lnTo>
                    <a:pt x="58686" y="26085"/>
                  </a:lnTo>
                  <a:lnTo>
                    <a:pt x="58686" y="169595"/>
                  </a:lnTo>
                  <a:lnTo>
                    <a:pt x="85496" y="169595"/>
                  </a:lnTo>
                  <a:lnTo>
                    <a:pt x="85496" y="26085"/>
                  </a:lnTo>
                  <a:lnTo>
                    <a:pt x="85496" y="1955"/>
                  </a:lnTo>
                  <a:close/>
                </a:path>
                <a:path w="1265554" h="650875">
                  <a:moveTo>
                    <a:pt x="170472" y="521258"/>
                  </a:moveTo>
                  <a:lnTo>
                    <a:pt x="154457" y="485228"/>
                  </a:lnTo>
                  <a:lnTo>
                    <a:pt x="144119" y="480949"/>
                  </a:lnTo>
                  <a:lnTo>
                    <a:pt x="144119" y="513511"/>
                  </a:lnTo>
                  <a:lnTo>
                    <a:pt x="144119" y="616204"/>
                  </a:lnTo>
                  <a:lnTo>
                    <a:pt x="142862" y="620471"/>
                  </a:lnTo>
                  <a:lnTo>
                    <a:pt x="137922" y="625411"/>
                  </a:lnTo>
                  <a:lnTo>
                    <a:pt x="134620" y="626643"/>
                  </a:lnTo>
                  <a:lnTo>
                    <a:pt x="126314" y="626643"/>
                  </a:lnTo>
                  <a:lnTo>
                    <a:pt x="122986" y="625411"/>
                  </a:lnTo>
                  <a:lnTo>
                    <a:pt x="118046" y="620471"/>
                  </a:lnTo>
                  <a:lnTo>
                    <a:pt x="116814" y="616204"/>
                  </a:lnTo>
                  <a:lnTo>
                    <a:pt x="116814" y="513511"/>
                  </a:lnTo>
                  <a:lnTo>
                    <a:pt x="118046" y="509244"/>
                  </a:lnTo>
                  <a:lnTo>
                    <a:pt x="122986" y="504304"/>
                  </a:lnTo>
                  <a:lnTo>
                    <a:pt x="126314" y="503047"/>
                  </a:lnTo>
                  <a:lnTo>
                    <a:pt x="134620" y="503047"/>
                  </a:lnTo>
                  <a:lnTo>
                    <a:pt x="137922" y="504304"/>
                  </a:lnTo>
                  <a:lnTo>
                    <a:pt x="140411" y="506755"/>
                  </a:lnTo>
                  <a:lnTo>
                    <a:pt x="142862" y="509244"/>
                  </a:lnTo>
                  <a:lnTo>
                    <a:pt x="144119" y="513511"/>
                  </a:lnTo>
                  <a:lnTo>
                    <a:pt x="144119" y="480949"/>
                  </a:lnTo>
                  <a:lnTo>
                    <a:pt x="139598" y="479780"/>
                  </a:lnTo>
                  <a:lnTo>
                    <a:pt x="130467" y="479094"/>
                  </a:lnTo>
                  <a:lnTo>
                    <a:pt x="121323" y="479780"/>
                  </a:lnTo>
                  <a:lnTo>
                    <a:pt x="91097" y="511683"/>
                  </a:lnTo>
                  <a:lnTo>
                    <a:pt x="90462" y="521258"/>
                  </a:lnTo>
                  <a:lnTo>
                    <a:pt x="90563" y="610120"/>
                  </a:lnTo>
                  <a:lnTo>
                    <a:pt x="113322" y="647890"/>
                  </a:lnTo>
                  <a:lnTo>
                    <a:pt x="130467" y="650621"/>
                  </a:lnTo>
                  <a:lnTo>
                    <a:pt x="139598" y="649947"/>
                  </a:lnTo>
                  <a:lnTo>
                    <a:pt x="167792" y="626643"/>
                  </a:lnTo>
                  <a:lnTo>
                    <a:pt x="167881" y="626452"/>
                  </a:lnTo>
                  <a:lnTo>
                    <a:pt x="169824" y="618045"/>
                  </a:lnTo>
                  <a:lnTo>
                    <a:pt x="170357" y="610120"/>
                  </a:lnTo>
                  <a:lnTo>
                    <a:pt x="170472" y="521258"/>
                  </a:lnTo>
                  <a:close/>
                </a:path>
                <a:path w="1265554" h="650875">
                  <a:moveTo>
                    <a:pt x="178638" y="409143"/>
                  </a:moveTo>
                  <a:lnTo>
                    <a:pt x="173761" y="378726"/>
                  </a:lnTo>
                  <a:lnTo>
                    <a:pt x="170116" y="355955"/>
                  </a:lnTo>
                  <a:lnTo>
                    <a:pt x="156540" y="271157"/>
                  </a:lnTo>
                  <a:lnTo>
                    <a:pt x="151790" y="241477"/>
                  </a:lnTo>
                  <a:lnTo>
                    <a:pt x="143891" y="241477"/>
                  </a:lnTo>
                  <a:lnTo>
                    <a:pt x="143891" y="355955"/>
                  </a:lnTo>
                  <a:lnTo>
                    <a:pt x="118516" y="355955"/>
                  </a:lnTo>
                  <a:lnTo>
                    <a:pt x="131203" y="271157"/>
                  </a:lnTo>
                  <a:lnTo>
                    <a:pt x="143891" y="355955"/>
                  </a:lnTo>
                  <a:lnTo>
                    <a:pt x="143891" y="241477"/>
                  </a:lnTo>
                  <a:lnTo>
                    <a:pt x="113220" y="241477"/>
                  </a:lnTo>
                  <a:lnTo>
                    <a:pt x="86410" y="409143"/>
                  </a:lnTo>
                  <a:lnTo>
                    <a:pt x="110591" y="409143"/>
                  </a:lnTo>
                  <a:lnTo>
                    <a:pt x="115150" y="378726"/>
                  </a:lnTo>
                  <a:lnTo>
                    <a:pt x="147497" y="378726"/>
                  </a:lnTo>
                  <a:lnTo>
                    <a:pt x="152057" y="409143"/>
                  </a:lnTo>
                  <a:lnTo>
                    <a:pt x="178638" y="409143"/>
                  </a:lnTo>
                  <a:close/>
                </a:path>
                <a:path w="1265554" h="650875">
                  <a:moveTo>
                    <a:pt x="189128" y="169595"/>
                  </a:moveTo>
                  <a:lnTo>
                    <a:pt x="184251" y="139179"/>
                  </a:lnTo>
                  <a:lnTo>
                    <a:pt x="180606" y="116408"/>
                  </a:lnTo>
                  <a:lnTo>
                    <a:pt x="167030" y="31610"/>
                  </a:lnTo>
                  <a:lnTo>
                    <a:pt x="162280" y="1930"/>
                  </a:lnTo>
                  <a:lnTo>
                    <a:pt x="154393" y="1930"/>
                  </a:lnTo>
                  <a:lnTo>
                    <a:pt x="154393" y="116408"/>
                  </a:lnTo>
                  <a:lnTo>
                    <a:pt x="129006" y="116408"/>
                  </a:lnTo>
                  <a:lnTo>
                    <a:pt x="141693" y="31610"/>
                  </a:lnTo>
                  <a:lnTo>
                    <a:pt x="154393" y="116408"/>
                  </a:lnTo>
                  <a:lnTo>
                    <a:pt x="154393" y="1930"/>
                  </a:lnTo>
                  <a:lnTo>
                    <a:pt x="123710" y="1930"/>
                  </a:lnTo>
                  <a:lnTo>
                    <a:pt x="96901" y="169595"/>
                  </a:lnTo>
                  <a:lnTo>
                    <a:pt x="121081" y="169595"/>
                  </a:lnTo>
                  <a:lnTo>
                    <a:pt x="125641" y="139179"/>
                  </a:lnTo>
                  <a:lnTo>
                    <a:pt x="157988" y="139179"/>
                  </a:lnTo>
                  <a:lnTo>
                    <a:pt x="162547" y="169595"/>
                  </a:lnTo>
                  <a:lnTo>
                    <a:pt x="189128" y="169595"/>
                  </a:lnTo>
                  <a:close/>
                </a:path>
                <a:path w="1265554" h="650875">
                  <a:moveTo>
                    <a:pt x="261594" y="521258"/>
                  </a:moveTo>
                  <a:lnTo>
                    <a:pt x="246075" y="485241"/>
                  </a:lnTo>
                  <a:lnTo>
                    <a:pt x="222288" y="479094"/>
                  </a:lnTo>
                  <a:lnTo>
                    <a:pt x="213169" y="479780"/>
                  </a:lnTo>
                  <a:lnTo>
                    <a:pt x="183629" y="511683"/>
                  </a:lnTo>
                  <a:lnTo>
                    <a:pt x="183019" y="521258"/>
                  </a:lnTo>
                  <a:lnTo>
                    <a:pt x="183019" y="537540"/>
                  </a:lnTo>
                  <a:lnTo>
                    <a:pt x="207937" y="537540"/>
                  </a:lnTo>
                  <a:lnTo>
                    <a:pt x="207937" y="513511"/>
                  </a:lnTo>
                  <a:lnTo>
                    <a:pt x="209156" y="509244"/>
                  </a:lnTo>
                  <a:lnTo>
                    <a:pt x="214096" y="504304"/>
                  </a:lnTo>
                  <a:lnTo>
                    <a:pt x="217436" y="503047"/>
                  </a:lnTo>
                  <a:lnTo>
                    <a:pt x="225742" y="503047"/>
                  </a:lnTo>
                  <a:lnTo>
                    <a:pt x="229044" y="504355"/>
                  </a:lnTo>
                  <a:lnTo>
                    <a:pt x="233984" y="509651"/>
                  </a:lnTo>
                  <a:lnTo>
                    <a:pt x="235242" y="514705"/>
                  </a:lnTo>
                  <a:lnTo>
                    <a:pt x="235242" y="538251"/>
                  </a:lnTo>
                  <a:lnTo>
                    <a:pt x="233832" y="542899"/>
                  </a:lnTo>
                  <a:lnTo>
                    <a:pt x="228257" y="548017"/>
                  </a:lnTo>
                  <a:lnTo>
                    <a:pt x="224358" y="549275"/>
                  </a:lnTo>
                  <a:lnTo>
                    <a:pt x="213931" y="549275"/>
                  </a:lnTo>
                  <a:lnTo>
                    <a:pt x="213931" y="573252"/>
                  </a:lnTo>
                  <a:lnTo>
                    <a:pt x="224040" y="573252"/>
                  </a:lnTo>
                  <a:lnTo>
                    <a:pt x="228434" y="574827"/>
                  </a:lnTo>
                  <a:lnTo>
                    <a:pt x="233870" y="581228"/>
                  </a:lnTo>
                  <a:lnTo>
                    <a:pt x="235242" y="586727"/>
                  </a:lnTo>
                  <a:lnTo>
                    <a:pt x="235242" y="615238"/>
                  </a:lnTo>
                  <a:lnTo>
                    <a:pt x="233984" y="620268"/>
                  </a:lnTo>
                  <a:lnTo>
                    <a:pt x="229044" y="625386"/>
                  </a:lnTo>
                  <a:lnTo>
                    <a:pt x="225742" y="626643"/>
                  </a:lnTo>
                  <a:lnTo>
                    <a:pt x="217436" y="626643"/>
                  </a:lnTo>
                  <a:lnTo>
                    <a:pt x="214096" y="625411"/>
                  </a:lnTo>
                  <a:lnTo>
                    <a:pt x="209156" y="620471"/>
                  </a:lnTo>
                  <a:lnTo>
                    <a:pt x="207937" y="616204"/>
                  </a:lnTo>
                  <a:lnTo>
                    <a:pt x="207937" y="587375"/>
                  </a:lnTo>
                  <a:lnTo>
                    <a:pt x="183019" y="587375"/>
                  </a:lnTo>
                  <a:lnTo>
                    <a:pt x="183019" y="608457"/>
                  </a:lnTo>
                  <a:lnTo>
                    <a:pt x="183629" y="618045"/>
                  </a:lnTo>
                  <a:lnTo>
                    <a:pt x="213169" y="649947"/>
                  </a:lnTo>
                  <a:lnTo>
                    <a:pt x="222288" y="650621"/>
                  </a:lnTo>
                  <a:lnTo>
                    <a:pt x="231406" y="649947"/>
                  </a:lnTo>
                  <a:lnTo>
                    <a:pt x="260959" y="618045"/>
                  </a:lnTo>
                  <a:lnTo>
                    <a:pt x="261594" y="608457"/>
                  </a:lnTo>
                  <a:lnTo>
                    <a:pt x="261594" y="586638"/>
                  </a:lnTo>
                  <a:lnTo>
                    <a:pt x="260184" y="579335"/>
                  </a:lnTo>
                  <a:lnTo>
                    <a:pt x="254596" y="567372"/>
                  </a:lnTo>
                  <a:lnTo>
                    <a:pt x="249834" y="562927"/>
                  </a:lnTo>
                  <a:lnTo>
                    <a:pt x="243141" y="560057"/>
                  </a:lnTo>
                  <a:lnTo>
                    <a:pt x="251193" y="555040"/>
                  </a:lnTo>
                  <a:lnTo>
                    <a:pt x="256971" y="547611"/>
                  </a:lnTo>
                  <a:lnTo>
                    <a:pt x="260426" y="537781"/>
                  </a:lnTo>
                  <a:lnTo>
                    <a:pt x="261594" y="525551"/>
                  </a:lnTo>
                  <a:lnTo>
                    <a:pt x="261594" y="521258"/>
                  </a:lnTo>
                  <a:close/>
                </a:path>
                <a:path w="1265554" h="650875">
                  <a:moveTo>
                    <a:pt x="267843" y="282905"/>
                  </a:moveTo>
                  <a:lnTo>
                    <a:pt x="267233" y="273342"/>
                  </a:lnTo>
                  <a:lnTo>
                    <a:pt x="265506" y="265417"/>
                  </a:lnTo>
                  <a:lnTo>
                    <a:pt x="265417" y="264998"/>
                  </a:lnTo>
                  <a:lnTo>
                    <a:pt x="241503" y="243027"/>
                  </a:lnTo>
                  <a:lnTo>
                    <a:pt x="241503" y="275158"/>
                  </a:lnTo>
                  <a:lnTo>
                    <a:pt x="241503" y="312432"/>
                  </a:lnTo>
                  <a:lnTo>
                    <a:pt x="240385" y="316585"/>
                  </a:lnTo>
                  <a:lnTo>
                    <a:pt x="235915" y="321068"/>
                  </a:lnTo>
                  <a:lnTo>
                    <a:pt x="232727" y="322173"/>
                  </a:lnTo>
                  <a:lnTo>
                    <a:pt x="216115" y="322173"/>
                  </a:lnTo>
                  <a:lnTo>
                    <a:pt x="216115" y="265417"/>
                  </a:lnTo>
                  <a:lnTo>
                    <a:pt x="232727" y="265417"/>
                  </a:lnTo>
                  <a:lnTo>
                    <a:pt x="235915" y="266522"/>
                  </a:lnTo>
                  <a:lnTo>
                    <a:pt x="240385" y="271005"/>
                  </a:lnTo>
                  <a:lnTo>
                    <a:pt x="241503" y="275158"/>
                  </a:lnTo>
                  <a:lnTo>
                    <a:pt x="241503" y="243027"/>
                  </a:lnTo>
                  <a:lnTo>
                    <a:pt x="237871" y="242125"/>
                  </a:lnTo>
                  <a:lnTo>
                    <a:pt x="228574" y="241465"/>
                  </a:lnTo>
                  <a:lnTo>
                    <a:pt x="189763" y="241465"/>
                  </a:lnTo>
                  <a:lnTo>
                    <a:pt x="189763" y="409143"/>
                  </a:lnTo>
                  <a:lnTo>
                    <a:pt x="216115" y="409143"/>
                  </a:lnTo>
                  <a:lnTo>
                    <a:pt x="216115" y="346151"/>
                  </a:lnTo>
                  <a:lnTo>
                    <a:pt x="228574" y="346151"/>
                  </a:lnTo>
                  <a:lnTo>
                    <a:pt x="265417" y="322618"/>
                  </a:lnTo>
                  <a:lnTo>
                    <a:pt x="267843" y="304685"/>
                  </a:lnTo>
                  <a:lnTo>
                    <a:pt x="267843" y="282905"/>
                  </a:lnTo>
                  <a:close/>
                </a:path>
                <a:path w="1265554" h="650875">
                  <a:moveTo>
                    <a:pt x="278345" y="43370"/>
                  </a:moveTo>
                  <a:lnTo>
                    <a:pt x="277736" y="33807"/>
                  </a:lnTo>
                  <a:lnTo>
                    <a:pt x="276009" y="25882"/>
                  </a:lnTo>
                  <a:lnTo>
                    <a:pt x="275920" y="25463"/>
                  </a:lnTo>
                  <a:lnTo>
                    <a:pt x="252006" y="3492"/>
                  </a:lnTo>
                  <a:lnTo>
                    <a:pt x="252006" y="35623"/>
                  </a:lnTo>
                  <a:lnTo>
                    <a:pt x="252006" y="72898"/>
                  </a:lnTo>
                  <a:lnTo>
                    <a:pt x="250888" y="77050"/>
                  </a:lnTo>
                  <a:lnTo>
                    <a:pt x="246418" y="81534"/>
                  </a:lnTo>
                  <a:lnTo>
                    <a:pt x="243230" y="82638"/>
                  </a:lnTo>
                  <a:lnTo>
                    <a:pt x="226618" y="82638"/>
                  </a:lnTo>
                  <a:lnTo>
                    <a:pt x="226618" y="25882"/>
                  </a:lnTo>
                  <a:lnTo>
                    <a:pt x="243230" y="25882"/>
                  </a:lnTo>
                  <a:lnTo>
                    <a:pt x="246418" y="26987"/>
                  </a:lnTo>
                  <a:lnTo>
                    <a:pt x="250888" y="31470"/>
                  </a:lnTo>
                  <a:lnTo>
                    <a:pt x="252006" y="35623"/>
                  </a:lnTo>
                  <a:lnTo>
                    <a:pt x="252006" y="3492"/>
                  </a:lnTo>
                  <a:lnTo>
                    <a:pt x="248373" y="2590"/>
                  </a:lnTo>
                  <a:lnTo>
                    <a:pt x="239077" y="1930"/>
                  </a:lnTo>
                  <a:lnTo>
                    <a:pt x="200266" y="1930"/>
                  </a:lnTo>
                  <a:lnTo>
                    <a:pt x="200266" y="169608"/>
                  </a:lnTo>
                  <a:lnTo>
                    <a:pt x="226618" y="169608"/>
                  </a:lnTo>
                  <a:lnTo>
                    <a:pt x="226618" y="106616"/>
                  </a:lnTo>
                  <a:lnTo>
                    <a:pt x="239077" y="106616"/>
                  </a:lnTo>
                  <a:lnTo>
                    <a:pt x="275920" y="83083"/>
                  </a:lnTo>
                  <a:lnTo>
                    <a:pt x="278345" y="65151"/>
                  </a:lnTo>
                  <a:lnTo>
                    <a:pt x="278345" y="43370"/>
                  </a:lnTo>
                  <a:close/>
                </a:path>
                <a:path w="1265554" h="650875">
                  <a:moveTo>
                    <a:pt x="356717" y="608914"/>
                  </a:moveTo>
                  <a:lnTo>
                    <a:pt x="356603" y="585762"/>
                  </a:lnTo>
                  <a:lnTo>
                    <a:pt x="355219" y="578764"/>
                  </a:lnTo>
                  <a:lnTo>
                    <a:pt x="352552" y="573239"/>
                  </a:lnTo>
                  <a:lnTo>
                    <a:pt x="349313" y="566483"/>
                  </a:lnTo>
                  <a:lnTo>
                    <a:pt x="344258" y="562038"/>
                  </a:lnTo>
                  <a:lnTo>
                    <a:pt x="337070" y="559320"/>
                  </a:lnTo>
                  <a:lnTo>
                    <a:pt x="342976" y="556628"/>
                  </a:lnTo>
                  <a:lnTo>
                    <a:pt x="347294" y="552475"/>
                  </a:lnTo>
                  <a:lnTo>
                    <a:pt x="348856" y="549262"/>
                  </a:lnTo>
                  <a:lnTo>
                    <a:pt x="352704" y="541274"/>
                  </a:lnTo>
                  <a:lnTo>
                    <a:pt x="354076" y="534174"/>
                  </a:lnTo>
                  <a:lnTo>
                    <a:pt x="354076" y="519582"/>
                  </a:lnTo>
                  <a:lnTo>
                    <a:pt x="332778" y="483412"/>
                  </a:lnTo>
                  <a:lnTo>
                    <a:pt x="330365" y="482892"/>
                  </a:lnTo>
                  <a:lnTo>
                    <a:pt x="330365" y="585762"/>
                  </a:lnTo>
                  <a:lnTo>
                    <a:pt x="330365" y="614438"/>
                  </a:lnTo>
                  <a:lnTo>
                    <a:pt x="329196" y="618744"/>
                  </a:lnTo>
                  <a:lnTo>
                    <a:pt x="324573" y="623531"/>
                  </a:lnTo>
                  <a:lnTo>
                    <a:pt x="321183" y="624738"/>
                  </a:lnTo>
                  <a:lnTo>
                    <a:pt x="301625" y="624738"/>
                  </a:lnTo>
                  <a:lnTo>
                    <a:pt x="301625" y="573239"/>
                  </a:lnTo>
                  <a:lnTo>
                    <a:pt x="319430" y="573239"/>
                  </a:lnTo>
                  <a:lnTo>
                    <a:pt x="323786" y="574675"/>
                  </a:lnTo>
                  <a:lnTo>
                    <a:pt x="329057" y="580402"/>
                  </a:lnTo>
                  <a:lnTo>
                    <a:pt x="330365" y="585762"/>
                  </a:lnTo>
                  <a:lnTo>
                    <a:pt x="330365" y="482892"/>
                  </a:lnTo>
                  <a:lnTo>
                    <a:pt x="327736" y="482307"/>
                  </a:lnTo>
                  <a:lnTo>
                    <a:pt x="327736" y="516128"/>
                  </a:lnTo>
                  <a:lnTo>
                    <a:pt x="327736" y="538238"/>
                  </a:lnTo>
                  <a:lnTo>
                    <a:pt x="326339" y="542886"/>
                  </a:lnTo>
                  <a:lnTo>
                    <a:pt x="323519" y="545426"/>
                  </a:lnTo>
                  <a:lnTo>
                    <a:pt x="320751" y="548005"/>
                  </a:lnTo>
                  <a:lnTo>
                    <a:pt x="316865" y="549262"/>
                  </a:lnTo>
                  <a:lnTo>
                    <a:pt x="301625" y="549262"/>
                  </a:lnTo>
                  <a:lnTo>
                    <a:pt x="301625" y="504964"/>
                  </a:lnTo>
                  <a:lnTo>
                    <a:pt x="318935" y="504964"/>
                  </a:lnTo>
                  <a:lnTo>
                    <a:pt x="322326" y="506310"/>
                  </a:lnTo>
                  <a:lnTo>
                    <a:pt x="326656" y="511746"/>
                  </a:lnTo>
                  <a:lnTo>
                    <a:pt x="327736" y="516128"/>
                  </a:lnTo>
                  <a:lnTo>
                    <a:pt x="327736" y="482307"/>
                  </a:lnTo>
                  <a:lnTo>
                    <a:pt x="324624" y="481622"/>
                  </a:lnTo>
                  <a:lnTo>
                    <a:pt x="315048" y="481012"/>
                  </a:lnTo>
                  <a:lnTo>
                    <a:pt x="275272" y="481012"/>
                  </a:lnTo>
                  <a:lnTo>
                    <a:pt x="275272" y="648677"/>
                  </a:lnTo>
                  <a:lnTo>
                    <a:pt x="316712" y="648677"/>
                  </a:lnTo>
                  <a:lnTo>
                    <a:pt x="354190" y="626021"/>
                  </a:lnTo>
                  <a:lnTo>
                    <a:pt x="356082" y="618045"/>
                  </a:lnTo>
                  <a:lnTo>
                    <a:pt x="356717" y="608914"/>
                  </a:lnTo>
                  <a:close/>
                </a:path>
                <a:path w="1265554" h="650875">
                  <a:moveTo>
                    <a:pt x="360489" y="409143"/>
                  </a:moveTo>
                  <a:lnTo>
                    <a:pt x="355612" y="378726"/>
                  </a:lnTo>
                  <a:lnTo>
                    <a:pt x="351967" y="355955"/>
                  </a:lnTo>
                  <a:lnTo>
                    <a:pt x="338391" y="271157"/>
                  </a:lnTo>
                  <a:lnTo>
                    <a:pt x="333641" y="241477"/>
                  </a:lnTo>
                  <a:lnTo>
                    <a:pt x="325755" y="241477"/>
                  </a:lnTo>
                  <a:lnTo>
                    <a:pt x="325755" y="355955"/>
                  </a:lnTo>
                  <a:lnTo>
                    <a:pt x="300367" y="355955"/>
                  </a:lnTo>
                  <a:lnTo>
                    <a:pt x="313055" y="271157"/>
                  </a:lnTo>
                  <a:lnTo>
                    <a:pt x="325755" y="355955"/>
                  </a:lnTo>
                  <a:lnTo>
                    <a:pt x="325755" y="241477"/>
                  </a:lnTo>
                  <a:lnTo>
                    <a:pt x="295071" y="241477"/>
                  </a:lnTo>
                  <a:lnTo>
                    <a:pt x="268262" y="409143"/>
                  </a:lnTo>
                  <a:lnTo>
                    <a:pt x="292442" y="409143"/>
                  </a:lnTo>
                  <a:lnTo>
                    <a:pt x="297002" y="378726"/>
                  </a:lnTo>
                  <a:lnTo>
                    <a:pt x="329349" y="378726"/>
                  </a:lnTo>
                  <a:lnTo>
                    <a:pt x="333908" y="409143"/>
                  </a:lnTo>
                  <a:lnTo>
                    <a:pt x="360489" y="409143"/>
                  </a:lnTo>
                  <a:close/>
                </a:path>
                <a:path w="1265554" h="650875">
                  <a:moveTo>
                    <a:pt x="366649" y="1930"/>
                  </a:moveTo>
                  <a:lnTo>
                    <a:pt x="285216" y="1930"/>
                  </a:lnTo>
                  <a:lnTo>
                    <a:pt x="285216" y="26060"/>
                  </a:lnTo>
                  <a:lnTo>
                    <a:pt x="312762" y="26060"/>
                  </a:lnTo>
                  <a:lnTo>
                    <a:pt x="312762" y="169570"/>
                  </a:lnTo>
                  <a:lnTo>
                    <a:pt x="339102" y="169570"/>
                  </a:lnTo>
                  <a:lnTo>
                    <a:pt x="339102" y="26060"/>
                  </a:lnTo>
                  <a:lnTo>
                    <a:pt x="366649" y="26060"/>
                  </a:lnTo>
                  <a:lnTo>
                    <a:pt x="366649" y="1930"/>
                  </a:lnTo>
                  <a:close/>
                </a:path>
                <a:path w="1265554" h="650875">
                  <a:moveTo>
                    <a:pt x="453504" y="481025"/>
                  </a:moveTo>
                  <a:lnTo>
                    <a:pt x="420433" y="481025"/>
                  </a:lnTo>
                  <a:lnTo>
                    <a:pt x="393357" y="581380"/>
                  </a:lnTo>
                  <a:lnTo>
                    <a:pt x="393357" y="481025"/>
                  </a:lnTo>
                  <a:lnTo>
                    <a:pt x="369900" y="481025"/>
                  </a:lnTo>
                  <a:lnTo>
                    <a:pt x="369900" y="648690"/>
                  </a:lnTo>
                  <a:lnTo>
                    <a:pt x="396951" y="648690"/>
                  </a:lnTo>
                  <a:lnTo>
                    <a:pt x="429793" y="527253"/>
                  </a:lnTo>
                  <a:lnTo>
                    <a:pt x="429793" y="648690"/>
                  </a:lnTo>
                  <a:lnTo>
                    <a:pt x="453504" y="648690"/>
                  </a:lnTo>
                  <a:lnTo>
                    <a:pt x="453504" y="481025"/>
                  </a:lnTo>
                  <a:close/>
                </a:path>
                <a:path w="1265554" h="650875">
                  <a:moveTo>
                    <a:pt x="461048" y="1930"/>
                  </a:moveTo>
                  <a:lnTo>
                    <a:pt x="434238" y="1930"/>
                  </a:lnTo>
                  <a:lnTo>
                    <a:pt x="434238" y="73774"/>
                  </a:lnTo>
                  <a:lnTo>
                    <a:pt x="404291" y="73774"/>
                  </a:lnTo>
                  <a:lnTo>
                    <a:pt x="404291" y="1930"/>
                  </a:lnTo>
                  <a:lnTo>
                    <a:pt x="377939" y="1930"/>
                  </a:lnTo>
                  <a:lnTo>
                    <a:pt x="377939" y="169595"/>
                  </a:lnTo>
                  <a:lnTo>
                    <a:pt x="404291" y="169595"/>
                  </a:lnTo>
                  <a:lnTo>
                    <a:pt x="404291" y="97726"/>
                  </a:lnTo>
                  <a:lnTo>
                    <a:pt x="434238" y="97726"/>
                  </a:lnTo>
                  <a:lnTo>
                    <a:pt x="434238" y="169595"/>
                  </a:lnTo>
                  <a:lnTo>
                    <a:pt x="461048" y="169595"/>
                  </a:lnTo>
                  <a:lnTo>
                    <a:pt x="461048" y="1930"/>
                  </a:lnTo>
                  <a:close/>
                </a:path>
                <a:path w="1265554" h="650875">
                  <a:moveTo>
                    <a:pt x="487476" y="385191"/>
                  </a:moveTo>
                  <a:lnTo>
                    <a:pt x="474052" y="385191"/>
                  </a:lnTo>
                  <a:lnTo>
                    <a:pt x="474052" y="265417"/>
                  </a:lnTo>
                  <a:lnTo>
                    <a:pt x="474052" y="241477"/>
                  </a:lnTo>
                  <a:lnTo>
                    <a:pt x="447713" y="241477"/>
                  </a:lnTo>
                  <a:lnTo>
                    <a:pt x="447713" y="265417"/>
                  </a:lnTo>
                  <a:lnTo>
                    <a:pt x="447713" y="385191"/>
                  </a:lnTo>
                  <a:lnTo>
                    <a:pt x="414909" y="385191"/>
                  </a:lnTo>
                  <a:lnTo>
                    <a:pt x="416331" y="380403"/>
                  </a:lnTo>
                  <a:lnTo>
                    <a:pt x="417068" y="374497"/>
                  </a:lnTo>
                  <a:lnTo>
                    <a:pt x="417068" y="265417"/>
                  </a:lnTo>
                  <a:lnTo>
                    <a:pt x="447713" y="265417"/>
                  </a:lnTo>
                  <a:lnTo>
                    <a:pt x="447713" y="241477"/>
                  </a:lnTo>
                  <a:lnTo>
                    <a:pt x="390690" y="241477"/>
                  </a:lnTo>
                  <a:lnTo>
                    <a:pt x="390690" y="375920"/>
                  </a:lnTo>
                  <a:lnTo>
                    <a:pt x="389229" y="380250"/>
                  </a:lnTo>
                  <a:lnTo>
                    <a:pt x="386270" y="382295"/>
                  </a:lnTo>
                  <a:lnTo>
                    <a:pt x="383324" y="384403"/>
                  </a:lnTo>
                  <a:lnTo>
                    <a:pt x="379755" y="385432"/>
                  </a:lnTo>
                  <a:lnTo>
                    <a:pt x="369455" y="385432"/>
                  </a:lnTo>
                  <a:lnTo>
                    <a:pt x="367944" y="385343"/>
                  </a:lnTo>
                  <a:lnTo>
                    <a:pt x="366509" y="385191"/>
                  </a:lnTo>
                  <a:lnTo>
                    <a:pt x="366509" y="428294"/>
                  </a:lnTo>
                  <a:lnTo>
                    <a:pt x="393357" y="428294"/>
                  </a:lnTo>
                  <a:lnTo>
                    <a:pt x="393357" y="409143"/>
                  </a:lnTo>
                  <a:lnTo>
                    <a:pt x="460629" y="409143"/>
                  </a:lnTo>
                  <a:lnTo>
                    <a:pt x="460629" y="428294"/>
                  </a:lnTo>
                  <a:lnTo>
                    <a:pt x="487476" y="428294"/>
                  </a:lnTo>
                  <a:lnTo>
                    <a:pt x="487476" y="409143"/>
                  </a:lnTo>
                  <a:lnTo>
                    <a:pt x="487476" y="385432"/>
                  </a:lnTo>
                  <a:lnTo>
                    <a:pt x="487476" y="385191"/>
                  </a:lnTo>
                  <a:close/>
                </a:path>
                <a:path w="1265554" h="650875">
                  <a:moveTo>
                    <a:pt x="546163" y="481012"/>
                  </a:moveTo>
                  <a:lnTo>
                    <a:pt x="464731" y="481012"/>
                  </a:lnTo>
                  <a:lnTo>
                    <a:pt x="464731" y="505142"/>
                  </a:lnTo>
                  <a:lnTo>
                    <a:pt x="492277" y="505142"/>
                  </a:lnTo>
                  <a:lnTo>
                    <a:pt x="492277" y="648652"/>
                  </a:lnTo>
                  <a:lnTo>
                    <a:pt x="518617" y="648652"/>
                  </a:lnTo>
                  <a:lnTo>
                    <a:pt x="518617" y="505142"/>
                  </a:lnTo>
                  <a:lnTo>
                    <a:pt x="546163" y="505142"/>
                  </a:lnTo>
                  <a:lnTo>
                    <a:pt x="546163" y="481012"/>
                  </a:lnTo>
                  <a:close/>
                </a:path>
                <a:path w="1265554" h="650875">
                  <a:moveTo>
                    <a:pt x="548716" y="1930"/>
                  </a:moveTo>
                  <a:lnTo>
                    <a:pt x="476859" y="1930"/>
                  </a:lnTo>
                  <a:lnTo>
                    <a:pt x="476859" y="169595"/>
                  </a:lnTo>
                  <a:lnTo>
                    <a:pt x="548716" y="169595"/>
                  </a:lnTo>
                  <a:lnTo>
                    <a:pt x="548716" y="145656"/>
                  </a:lnTo>
                  <a:lnTo>
                    <a:pt x="503212" y="145656"/>
                  </a:lnTo>
                  <a:lnTo>
                    <a:pt x="503212" y="96532"/>
                  </a:lnTo>
                  <a:lnTo>
                    <a:pt x="539381" y="96532"/>
                  </a:lnTo>
                  <a:lnTo>
                    <a:pt x="539381" y="72580"/>
                  </a:lnTo>
                  <a:lnTo>
                    <a:pt x="503212" y="72580"/>
                  </a:lnTo>
                  <a:lnTo>
                    <a:pt x="503212" y="25882"/>
                  </a:lnTo>
                  <a:lnTo>
                    <a:pt x="548716" y="25882"/>
                  </a:lnTo>
                  <a:lnTo>
                    <a:pt x="548716" y="1930"/>
                  </a:lnTo>
                  <a:close/>
                </a:path>
                <a:path w="1265554" h="650875">
                  <a:moveTo>
                    <a:pt x="581609" y="241477"/>
                  </a:moveTo>
                  <a:lnTo>
                    <a:pt x="548538" y="241477"/>
                  </a:lnTo>
                  <a:lnTo>
                    <a:pt x="521462" y="341833"/>
                  </a:lnTo>
                  <a:lnTo>
                    <a:pt x="521462" y="241477"/>
                  </a:lnTo>
                  <a:lnTo>
                    <a:pt x="498005" y="241477"/>
                  </a:lnTo>
                  <a:lnTo>
                    <a:pt x="498005" y="409143"/>
                  </a:lnTo>
                  <a:lnTo>
                    <a:pt x="525056" y="409143"/>
                  </a:lnTo>
                  <a:lnTo>
                    <a:pt x="557898" y="287705"/>
                  </a:lnTo>
                  <a:lnTo>
                    <a:pt x="557898" y="409143"/>
                  </a:lnTo>
                  <a:lnTo>
                    <a:pt x="581609" y="409143"/>
                  </a:lnTo>
                  <a:lnTo>
                    <a:pt x="581609" y="241477"/>
                  </a:lnTo>
                  <a:close/>
                </a:path>
                <a:path w="1265554" h="650875">
                  <a:moveTo>
                    <a:pt x="639851" y="43370"/>
                  </a:moveTo>
                  <a:lnTo>
                    <a:pt x="639241" y="33807"/>
                  </a:lnTo>
                  <a:lnTo>
                    <a:pt x="637514" y="25882"/>
                  </a:lnTo>
                  <a:lnTo>
                    <a:pt x="637425" y="25463"/>
                  </a:lnTo>
                  <a:lnTo>
                    <a:pt x="613498" y="3492"/>
                  </a:lnTo>
                  <a:lnTo>
                    <a:pt x="613498" y="35623"/>
                  </a:lnTo>
                  <a:lnTo>
                    <a:pt x="613498" y="72898"/>
                  </a:lnTo>
                  <a:lnTo>
                    <a:pt x="612394" y="77050"/>
                  </a:lnTo>
                  <a:lnTo>
                    <a:pt x="607923" y="81534"/>
                  </a:lnTo>
                  <a:lnTo>
                    <a:pt x="604735" y="82638"/>
                  </a:lnTo>
                  <a:lnTo>
                    <a:pt x="588124" y="82638"/>
                  </a:lnTo>
                  <a:lnTo>
                    <a:pt x="588124" y="25882"/>
                  </a:lnTo>
                  <a:lnTo>
                    <a:pt x="604735" y="25882"/>
                  </a:lnTo>
                  <a:lnTo>
                    <a:pt x="607923" y="26987"/>
                  </a:lnTo>
                  <a:lnTo>
                    <a:pt x="612394" y="31470"/>
                  </a:lnTo>
                  <a:lnTo>
                    <a:pt x="613498" y="35623"/>
                  </a:lnTo>
                  <a:lnTo>
                    <a:pt x="613498" y="3492"/>
                  </a:lnTo>
                  <a:lnTo>
                    <a:pt x="609879" y="2590"/>
                  </a:lnTo>
                  <a:lnTo>
                    <a:pt x="600583" y="1930"/>
                  </a:lnTo>
                  <a:lnTo>
                    <a:pt x="561771" y="1930"/>
                  </a:lnTo>
                  <a:lnTo>
                    <a:pt x="561771" y="169608"/>
                  </a:lnTo>
                  <a:lnTo>
                    <a:pt x="588124" y="169608"/>
                  </a:lnTo>
                  <a:lnTo>
                    <a:pt x="588124" y="106616"/>
                  </a:lnTo>
                  <a:lnTo>
                    <a:pt x="600583" y="106616"/>
                  </a:lnTo>
                  <a:lnTo>
                    <a:pt x="637425" y="83083"/>
                  </a:lnTo>
                  <a:lnTo>
                    <a:pt x="639851" y="65151"/>
                  </a:lnTo>
                  <a:lnTo>
                    <a:pt x="639851" y="43370"/>
                  </a:lnTo>
                  <a:close/>
                </a:path>
                <a:path w="1265554" h="650875">
                  <a:moveTo>
                    <a:pt x="644639" y="481012"/>
                  </a:moveTo>
                  <a:lnTo>
                    <a:pt x="618769" y="481012"/>
                  </a:lnTo>
                  <a:lnTo>
                    <a:pt x="583793" y="554062"/>
                  </a:lnTo>
                  <a:lnTo>
                    <a:pt x="583793" y="481012"/>
                  </a:lnTo>
                  <a:lnTo>
                    <a:pt x="557441" y="481012"/>
                  </a:lnTo>
                  <a:lnTo>
                    <a:pt x="557441" y="648677"/>
                  </a:lnTo>
                  <a:lnTo>
                    <a:pt x="583793" y="648677"/>
                  </a:lnTo>
                  <a:lnTo>
                    <a:pt x="583793" y="597192"/>
                  </a:lnTo>
                  <a:lnTo>
                    <a:pt x="591921" y="581837"/>
                  </a:lnTo>
                  <a:lnTo>
                    <a:pt x="617562" y="648677"/>
                  </a:lnTo>
                  <a:lnTo>
                    <a:pt x="644639" y="648677"/>
                  </a:lnTo>
                  <a:lnTo>
                    <a:pt x="607974" y="555752"/>
                  </a:lnTo>
                  <a:lnTo>
                    <a:pt x="644639" y="481012"/>
                  </a:lnTo>
                  <a:close/>
                </a:path>
                <a:path w="1265554" h="650875">
                  <a:moveTo>
                    <a:pt x="702106" y="281711"/>
                  </a:moveTo>
                  <a:lnTo>
                    <a:pt x="686587" y="245681"/>
                  </a:lnTo>
                  <a:lnTo>
                    <a:pt x="662813" y="239547"/>
                  </a:lnTo>
                  <a:lnTo>
                    <a:pt x="653694" y="240233"/>
                  </a:lnTo>
                  <a:lnTo>
                    <a:pt x="624141" y="272122"/>
                  </a:lnTo>
                  <a:lnTo>
                    <a:pt x="623531" y="281711"/>
                  </a:lnTo>
                  <a:lnTo>
                    <a:pt x="623531" y="368909"/>
                  </a:lnTo>
                  <a:lnTo>
                    <a:pt x="639025" y="404939"/>
                  </a:lnTo>
                  <a:lnTo>
                    <a:pt x="662813" y="411073"/>
                  </a:lnTo>
                  <a:lnTo>
                    <a:pt x="671918" y="410400"/>
                  </a:lnTo>
                  <a:lnTo>
                    <a:pt x="701471" y="378498"/>
                  </a:lnTo>
                  <a:lnTo>
                    <a:pt x="702106" y="368909"/>
                  </a:lnTo>
                  <a:lnTo>
                    <a:pt x="702106" y="346621"/>
                  </a:lnTo>
                  <a:lnTo>
                    <a:pt x="677189" y="346621"/>
                  </a:lnTo>
                  <a:lnTo>
                    <a:pt x="677189" y="376656"/>
                  </a:lnTo>
                  <a:lnTo>
                    <a:pt x="675932" y="380860"/>
                  </a:lnTo>
                  <a:lnTo>
                    <a:pt x="670991" y="385660"/>
                  </a:lnTo>
                  <a:lnTo>
                    <a:pt x="667689" y="386854"/>
                  </a:lnTo>
                  <a:lnTo>
                    <a:pt x="659384" y="386854"/>
                  </a:lnTo>
                  <a:lnTo>
                    <a:pt x="656056" y="385660"/>
                  </a:lnTo>
                  <a:lnTo>
                    <a:pt x="651116" y="380860"/>
                  </a:lnTo>
                  <a:lnTo>
                    <a:pt x="649884" y="376656"/>
                  </a:lnTo>
                  <a:lnTo>
                    <a:pt x="649884" y="273964"/>
                  </a:lnTo>
                  <a:lnTo>
                    <a:pt x="651116" y="269684"/>
                  </a:lnTo>
                  <a:lnTo>
                    <a:pt x="656056" y="264744"/>
                  </a:lnTo>
                  <a:lnTo>
                    <a:pt x="659384" y="263486"/>
                  </a:lnTo>
                  <a:lnTo>
                    <a:pt x="667689" y="263486"/>
                  </a:lnTo>
                  <a:lnTo>
                    <a:pt x="670991" y="264744"/>
                  </a:lnTo>
                  <a:lnTo>
                    <a:pt x="675932" y="269684"/>
                  </a:lnTo>
                  <a:lnTo>
                    <a:pt x="677189" y="273964"/>
                  </a:lnTo>
                  <a:lnTo>
                    <a:pt x="677189" y="297992"/>
                  </a:lnTo>
                  <a:lnTo>
                    <a:pt x="702106" y="297992"/>
                  </a:lnTo>
                  <a:lnTo>
                    <a:pt x="702106" y="281711"/>
                  </a:lnTo>
                  <a:close/>
                </a:path>
                <a:path w="1265554" h="650875">
                  <a:moveTo>
                    <a:pt x="728421" y="42176"/>
                  </a:moveTo>
                  <a:lnTo>
                    <a:pt x="712901" y="6146"/>
                  </a:lnTo>
                  <a:lnTo>
                    <a:pt x="689127" y="12"/>
                  </a:lnTo>
                  <a:lnTo>
                    <a:pt x="680008" y="698"/>
                  </a:lnTo>
                  <a:lnTo>
                    <a:pt x="650455" y="32588"/>
                  </a:lnTo>
                  <a:lnTo>
                    <a:pt x="649846" y="42176"/>
                  </a:lnTo>
                  <a:lnTo>
                    <a:pt x="649846" y="129374"/>
                  </a:lnTo>
                  <a:lnTo>
                    <a:pt x="665340" y="165404"/>
                  </a:lnTo>
                  <a:lnTo>
                    <a:pt x="689127" y="171538"/>
                  </a:lnTo>
                  <a:lnTo>
                    <a:pt x="698233" y="170865"/>
                  </a:lnTo>
                  <a:lnTo>
                    <a:pt x="727786" y="138963"/>
                  </a:lnTo>
                  <a:lnTo>
                    <a:pt x="728421" y="129374"/>
                  </a:lnTo>
                  <a:lnTo>
                    <a:pt x="728421" y="107086"/>
                  </a:lnTo>
                  <a:lnTo>
                    <a:pt x="703503" y="107086"/>
                  </a:lnTo>
                  <a:lnTo>
                    <a:pt x="703503" y="137121"/>
                  </a:lnTo>
                  <a:lnTo>
                    <a:pt x="702246" y="141325"/>
                  </a:lnTo>
                  <a:lnTo>
                    <a:pt x="697306" y="146126"/>
                  </a:lnTo>
                  <a:lnTo>
                    <a:pt x="694004" y="147320"/>
                  </a:lnTo>
                  <a:lnTo>
                    <a:pt x="685698" y="147320"/>
                  </a:lnTo>
                  <a:lnTo>
                    <a:pt x="682371" y="146126"/>
                  </a:lnTo>
                  <a:lnTo>
                    <a:pt x="677430" y="141325"/>
                  </a:lnTo>
                  <a:lnTo>
                    <a:pt x="676198" y="137121"/>
                  </a:lnTo>
                  <a:lnTo>
                    <a:pt x="676198" y="34429"/>
                  </a:lnTo>
                  <a:lnTo>
                    <a:pt x="677430" y="30149"/>
                  </a:lnTo>
                  <a:lnTo>
                    <a:pt x="682371" y="25209"/>
                  </a:lnTo>
                  <a:lnTo>
                    <a:pt x="685698" y="23952"/>
                  </a:lnTo>
                  <a:lnTo>
                    <a:pt x="694004" y="23952"/>
                  </a:lnTo>
                  <a:lnTo>
                    <a:pt x="697306" y="25209"/>
                  </a:lnTo>
                  <a:lnTo>
                    <a:pt x="702246" y="30149"/>
                  </a:lnTo>
                  <a:lnTo>
                    <a:pt x="703503" y="34429"/>
                  </a:lnTo>
                  <a:lnTo>
                    <a:pt x="703503" y="58458"/>
                  </a:lnTo>
                  <a:lnTo>
                    <a:pt x="728421" y="58458"/>
                  </a:lnTo>
                  <a:lnTo>
                    <a:pt x="728421" y="42176"/>
                  </a:lnTo>
                  <a:close/>
                </a:path>
                <a:path w="1265554" h="650875">
                  <a:moveTo>
                    <a:pt x="757580" y="481012"/>
                  </a:moveTo>
                  <a:lnTo>
                    <a:pt x="731215" y="481012"/>
                  </a:lnTo>
                  <a:lnTo>
                    <a:pt x="707263" y="579208"/>
                  </a:lnTo>
                  <a:lnTo>
                    <a:pt x="678281" y="481012"/>
                  </a:lnTo>
                  <a:lnTo>
                    <a:pt x="651929" y="481012"/>
                  </a:lnTo>
                  <a:lnTo>
                    <a:pt x="690270" y="607021"/>
                  </a:lnTo>
                  <a:lnTo>
                    <a:pt x="690270" y="610679"/>
                  </a:lnTo>
                  <a:lnTo>
                    <a:pt x="677494" y="624967"/>
                  </a:lnTo>
                  <a:lnTo>
                    <a:pt x="666292" y="624738"/>
                  </a:lnTo>
                  <a:lnTo>
                    <a:pt x="666292" y="648690"/>
                  </a:lnTo>
                  <a:lnTo>
                    <a:pt x="670623" y="649147"/>
                  </a:lnTo>
                  <a:lnTo>
                    <a:pt x="688454" y="649008"/>
                  </a:lnTo>
                  <a:lnTo>
                    <a:pt x="696620" y="648360"/>
                  </a:lnTo>
                  <a:lnTo>
                    <a:pt x="720788" y="612749"/>
                  </a:lnTo>
                  <a:lnTo>
                    <a:pt x="757580" y="481012"/>
                  </a:lnTo>
                  <a:close/>
                </a:path>
                <a:path w="1265554" h="650875">
                  <a:moveTo>
                    <a:pt x="793038" y="241477"/>
                  </a:moveTo>
                  <a:lnTo>
                    <a:pt x="711606" y="241477"/>
                  </a:lnTo>
                  <a:lnTo>
                    <a:pt x="711606" y="265607"/>
                  </a:lnTo>
                  <a:lnTo>
                    <a:pt x="739152" y="265607"/>
                  </a:lnTo>
                  <a:lnTo>
                    <a:pt x="739152" y="409117"/>
                  </a:lnTo>
                  <a:lnTo>
                    <a:pt x="765492" y="409117"/>
                  </a:lnTo>
                  <a:lnTo>
                    <a:pt x="765492" y="265607"/>
                  </a:lnTo>
                  <a:lnTo>
                    <a:pt x="793038" y="265607"/>
                  </a:lnTo>
                  <a:lnTo>
                    <a:pt x="793038" y="241477"/>
                  </a:lnTo>
                  <a:close/>
                </a:path>
                <a:path w="1265554" h="650875">
                  <a:moveTo>
                    <a:pt x="819365" y="1930"/>
                  </a:moveTo>
                  <a:lnTo>
                    <a:pt x="737933" y="1930"/>
                  </a:lnTo>
                  <a:lnTo>
                    <a:pt x="737933" y="26060"/>
                  </a:lnTo>
                  <a:lnTo>
                    <a:pt x="765479" y="26060"/>
                  </a:lnTo>
                  <a:lnTo>
                    <a:pt x="765479" y="169570"/>
                  </a:lnTo>
                  <a:lnTo>
                    <a:pt x="791819" y="169570"/>
                  </a:lnTo>
                  <a:lnTo>
                    <a:pt x="791819" y="26060"/>
                  </a:lnTo>
                  <a:lnTo>
                    <a:pt x="819365" y="26060"/>
                  </a:lnTo>
                  <a:lnTo>
                    <a:pt x="819365" y="1930"/>
                  </a:lnTo>
                  <a:close/>
                </a:path>
                <a:path w="1265554" h="650875">
                  <a:moveTo>
                    <a:pt x="882434" y="409143"/>
                  </a:moveTo>
                  <a:lnTo>
                    <a:pt x="877557" y="378726"/>
                  </a:lnTo>
                  <a:lnTo>
                    <a:pt x="873912" y="355955"/>
                  </a:lnTo>
                  <a:lnTo>
                    <a:pt x="860336" y="271157"/>
                  </a:lnTo>
                  <a:lnTo>
                    <a:pt x="855586" y="241477"/>
                  </a:lnTo>
                  <a:lnTo>
                    <a:pt x="847699" y="241477"/>
                  </a:lnTo>
                  <a:lnTo>
                    <a:pt x="847699" y="355955"/>
                  </a:lnTo>
                  <a:lnTo>
                    <a:pt x="822312" y="355955"/>
                  </a:lnTo>
                  <a:lnTo>
                    <a:pt x="834999" y="271157"/>
                  </a:lnTo>
                  <a:lnTo>
                    <a:pt x="847699" y="355955"/>
                  </a:lnTo>
                  <a:lnTo>
                    <a:pt x="847699" y="241477"/>
                  </a:lnTo>
                  <a:lnTo>
                    <a:pt x="817016" y="241477"/>
                  </a:lnTo>
                  <a:lnTo>
                    <a:pt x="790206" y="409143"/>
                  </a:lnTo>
                  <a:lnTo>
                    <a:pt x="814387" y="409143"/>
                  </a:lnTo>
                  <a:lnTo>
                    <a:pt x="818946" y="378726"/>
                  </a:lnTo>
                  <a:lnTo>
                    <a:pt x="851293" y="378726"/>
                  </a:lnTo>
                  <a:lnTo>
                    <a:pt x="855853" y="409143"/>
                  </a:lnTo>
                  <a:lnTo>
                    <a:pt x="882434" y="409143"/>
                  </a:lnTo>
                  <a:close/>
                </a:path>
                <a:path w="1265554" h="650875">
                  <a:moveTo>
                    <a:pt x="912088" y="129832"/>
                  </a:moveTo>
                  <a:lnTo>
                    <a:pt x="911974" y="106680"/>
                  </a:lnTo>
                  <a:lnTo>
                    <a:pt x="910602" y="99682"/>
                  </a:lnTo>
                  <a:lnTo>
                    <a:pt x="907935" y="94157"/>
                  </a:lnTo>
                  <a:lnTo>
                    <a:pt x="904684" y="87401"/>
                  </a:lnTo>
                  <a:lnTo>
                    <a:pt x="899629" y="82956"/>
                  </a:lnTo>
                  <a:lnTo>
                    <a:pt x="892441" y="80238"/>
                  </a:lnTo>
                  <a:lnTo>
                    <a:pt x="898347" y="77546"/>
                  </a:lnTo>
                  <a:lnTo>
                    <a:pt x="902665" y="73393"/>
                  </a:lnTo>
                  <a:lnTo>
                    <a:pt x="904214" y="70180"/>
                  </a:lnTo>
                  <a:lnTo>
                    <a:pt x="908088" y="62191"/>
                  </a:lnTo>
                  <a:lnTo>
                    <a:pt x="909459" y="55092"/>
                  </a:lnTo>
                  <a:lnTo>
                    <a:pt x="909459" y="40500"/>
                  </a:lnTo>
                  <a:lnTo>
                    <a:pt x="908875" y="31407"/>
                  </a:lnTo>
                  <a:lnTo>
                    <a:pt x="907656" y="25882"/>
                  </a:lnTo>
                  <a:lnTo>
                    <a:pt x="907148" y="23545"/>
                  </a:lnTo>
                  <a:lnTo>
                    <a:pt x="885736" y="3810"/>
                  </a:lnTo>
                  <a:lnTo>
                    <a:pt x="885736" y="106680"/>
                  </a:lnTo>
                  <a:lnTo>
                    <a:pt x="885736" y="135356"/>
                  </a:lnTo>
                  <a:lnTo>
                    <a:pt x="884567" y="139661"/>
                  </a:lnTo>
                  <a:lnTo>
                    <a:pt x="879944" y="144449"/>
                  </a:lnTo>
                  <a:lnTo>
                    <a:pt x="876566" y="145656"/>
                  </a:lnTo>
                  <a:lnTo>
                    <a:pt x="856996" y="145656"/>
                  </a:lnTo>
                  <a:lnTo>
                    <a:pt x="856996" y="94157"/>
                  </a:lnTo>
                  <a:lnTo>
                    <a:pt x="874801" y="94157"/>
                  </a:lnTo>
                  <a:lnTo>
                    <a:pt x="879157" y="95592"/>
                  </a:lnTo>
                  <a:lnTo>
                    <a:pt x="884428" y="101320"/>
                  </a:lnTo>
                  <a:lnTo>
                    <a:pt x="885736" y="106680"/>
                  </a:lnTo>
                  <a:lnTo>
                    <a:pt x="885736" y="3810"/>
                  </a:lnTo>
                  <a:lnTo>
                    <a:pt x="883107" y="3225"/>
                  </a:lnTo>
                  <a:lnTo>
                    <a:pt x="883107" y="37045"/>
                  </a:lnTo>
                  <a:lnTo>
                    <a:pt x="883107" y="59156"/>
                  </a:lnTo>
                  <a:lnTo>
                    <a:pt x="881710" y="63804"/>
                  </a:lnTo>
                  <a:lnTo>
                    <a:pt x="878903" y="66344"/>
                  </a:lnTo>
                  <a:lnTo>
                    <a:pt x="876122" y="68922"/>
                  </a:lnTo>
                  <a:lnTo>
                    <a:pt x="872236" y="70180"/>
                  </a:lnTo>
                  <a:lnTo>
                    <a:pt x="856996" y="70180"/>
                  </a:lnTo>
                  <a:lnTo>
                    <a:pt x="856996" y="25882"/>
                  </a:lnTo>
                  <a:lnTo>
                    <a:pt x="874306" y="25882"/>
                  </a:lnTo>
                  <a:lnTo>
                    <a:pt x="877697" y="27228"/>
                  </a:lnTo>
                  <a:lnTo>
                    <a:pt x="882027" y="32664"/>
                  </a:lnTo>
                  <a:lnTo>
                    <a:pt x="883107" y="37045"/>
                  </a:lnTo>
                  <a:lnTo>
                    <a:pt x="883107" y="3225"/>
                  </a:lnTo>
                  <a:lnTo>
                    <a:pt x="879995" y="2540"/>
                  </a:lnTo>
                  <a:lnTo>
                    <a:pt x="870419" y="1930"/>
                  </a:lnTo>
                  <a:lnTo>
                    <a:pt x="830656" y="1930"/>
                  </a:lnTo>
                  <a:lnTo>
                    <a:pt x="830656" y="169595"/>
                  </a:lnTo>
                  <a:lnTo>
                    <a:pt x="872083" y="169595"/>
                  </a:lnTo>
                  <a:lnTo>
                    <a:pt x="909561" y="146939"/>
                  </a:lnTo>
                  <a:lnTo>
                    <a:pt x="911453" y="138963"/>
                  </a:lnTo>
                  <a:lnTo>
                    <a:pt x="912088" y="129832"/>
                  </a:lnTo>
                  <a:close/>
                </a:path>
                <a:path w="1265554" h="650875">
                  <a:moveTo>
                    <a:pt x="997305" y="241465"/>
                  </a:moveTo>
                  <a:lnTo>
                    <a:pt x="913930" y="241465"/>
                  </a:lnTo>
                  <a:lnTo>
                    <a:pt x="913930" y="375920"/>
                  </a:lnTo>
                  <a:lnTo>
                    <a:pt x="912469" y="380250"/>
                  </a:lnTo>
                  <a:lnTo>
                    <a:pt x="906564" y="384403"/>
                  </a:lnTo>
                  <a:lnTo>
                    <a:pt x="902995" y="385419"/>
                  </a:lnTo>
                  <a:lnTo>
                    <a:pt x="889749" y="385191"/>
                  </a:lnTo>
                  <a:lnTo>
                    <a:pt x="889749" y="409143"/>
                  </a:lnTo>
                  <a:lnTo>
                    <a:pt x="891971" y="409460"/>
                  </a:lnTo>
                  <a:lnTo>
                    <a:pt x="907389" y="409600"/>
                  </a:lnTo>
                  <a:lnTo>
                    <a:pt x="912152" y="408990"/>
                  </a:lnTo>
                  <a:lnTo>
                    <a:pt x="940282" y="375920"/>
                  </a:lnTo>
                  <a:lnTo>
                    <a:pt x="940282" y="265417"/>
                  </a:lnTo>
                  <a:lnTo>
                    <a:pt x="970953" y="265417"/>
                  </a:lnTo>
                  <a:lnTo>
                    <a:pt x="970953" y="409143"/>
                  </a:lnTo>
                  <a:lnTo>
                    <a:pt x="997305" y="409143"/>
                  </a:lnTo>
                  <a:lnTo>
                    <a:pt x="997305" y="241465"/>
                  </a:lnTo>
                  <a:close/>
                </a:path>
                <a:path w="1265554" h="650875">
                  <a:moveTo>
                    <a:pt x="1003985" y="42164"/>
                  </a:moveTo>
                  <a:lnTo>
                    <a:pt x="987971" y="6134"/>
                  </a:lnTo>
                  <a:lnTo>
                    <a:pt x="977646" y="1854"/>
                  </a:lnTo>
                  <a:lnTo>
                    <a:pt x="977646" y="34417"/>
                  </a:lnTo>
                  <a:lnTo>
                    <a:pt x="977646" y="137109"/>
                  </a:lnTo>
                  <a:lnTo>
                    <a:pt x="976376" y="141376"/>
                  </a:lnTo>
                  <a:lnTo>
                    <a:pt x="971435" y="146316"/>
                  </a:lnTo>
                  <a:lnTo>
                    <a:pt x="968133" y="147548"/>
                  </a:lnTo>
                  <a:lnTo>
                    <a:pt x="959827" y="147548"/>
                  </a:lnTo>
                  <a:lnTo>
                    <a:pt x="956500" y="146316"/>
                  </a:lnTo>
                  <a:lnTo>
                    <a:pt x="954049" y="143840"/>
                  </a:lnTo>
                  <a:lnTo>
                    <a:pt x="951560" y="141376"/>
                  </a:lnTo>
                  <a:lnTo>
                    <a:pt x="950328" y="137109"/>
                  </a:lnTo>
                  <a:lnTo>
                    <a:pt x="950328" y="34417"/>
                  </a:lnTo>
                  <a:lnTo>
                    <a:pt x="951560" y="30149"/>
                  </a:lnTo>
                  <a:lnTo>
                    <a:pt x="956500" y="25209"/>
                  </a:lnTo>
                  <a:lnTo>
                    <a:pt x="959827" y="23952"/>
                  </a:lnTo>
                  <a:lnTo>
                    <a:pt x="968133" y="23952"/>
                  </a:lnTo>
                  <a:lnTo>
                    <a:pt x="971435" y="25209"/>
                  </a:lnTo>
                  <a:lnTo>
                    <a:pt x="973924" y="27660"/>
                  </a:lnTo>
                  <a:lnTo>
                    <a:pt x="976376" y="30149"/>
                  </a:lnTo>
                  <a:lnTo>
                    <a:pt x="977646" y="34417"/>
                  </a:lnTo>
                  <a:lnTo>
                    <a:pt x="977646" y="1854"/>
                  </a:lnTo>
                  <a:lnTo>
                    <a:pt x="973112" y="685"/>
                  </a:lnTo>
                  <a:lnTo>
                    <a:pt x="963980" y="0"/>
                  </a:lnTo>
                  <a:lnTo>
                    <a:pt x="954836" y="685"/>
                  </a:lnTo>
                  <a:lnTo>
                    <a:pt x="924610" y="32588"/>
                  </a:lnTo>
                  <a:lnTo>
                    <a:pt x="923975" y="42164"/>
                  </a:lnTo>
                  <a:lnTo>
                    <a:pt x="924077" y="131025"/>
                  </a:lnTo>
                  <a:lnTo>
                    <a:pt x="946835" y="168795"/>
                  </a:lnTo>
                  <a:lnTo>
                    <a:pt x="963980" y="171526"/>
                  </a:lnTo>
                  <a:lnTo>
                    <a:pt x="973112" y="170853"/>
                  </a:lnTo>
                  <a:lnTo>
                    <a:pt x="1001306" y="147548"/>
                  </a:lnTo>
                  <a:lnTo>
                    <a:pt x="1001395" y="147358"/>
                  </a:lnTo>
                  <a:lnTo>
                    <a:pt x="1003338" y="138950"/>
                  </a:lnTo>
                  <a:lnTo>
                    <a:pt x="1003871" y="131025"/>
                  </a:lnTo>
                  <a:lnTo>
                    <a:pt x="1003985" y="42164"/>
                  </a:lnTo>
                  <a:close/>
                </a:path>
                <a:path w="1265554" h="650875">
                  <a:moveTo>
                    <a:pt x="1091565" y="281711"/>
                  </a:moveTo>
                  <a:lnTo>
                    <a:pt x="1075550" y="245681"/>
                  </a:lnTo>
                  <a:lnTo>
                    <a:pt x="1065225" y="241401"/>
                  </a:lnTo>
                  <a:lnTo>
                    <a:pt x="1065225" y="273964"/>
                  </a:lnTo>
                  <a:lnTo>
                    <a:pt x="1065225" y="376656"/>
                  </a:lnTo>
                  <a:lnTo>
                    <a:pt x="1063967" y="380923"/>
                  </a:lnTo>
                  <a:lnTo>
                    <a:pt x="1059014" y="385864"/>
                  </a:lnTo>
                  <a:lnTo>
                    <a:pt x="1055712" y="387096"/>
                  </a:lnTo>
                  <a:lnTo>
                    <a:pt x="1047407" y="387096"/>
                  </a:lnTo>
                  <a:lnTo>
                    <a:pt x="1044079" y="385864"/>
                  </a:lnTo>
                  <a:lnTo>
                    <a:pt x="1041628" y="383387"/>
                  </a:lnTo>
                  <a:lnTo>
                    <a:pt x="1039139" y="380923"/>
                  </a:lnTo>
                  <a:lnTo>
                    <a:pt x="1037907" y="376656"/>
                  </a:lnTo>
                  <a:lnTo>
                    <a:pt x="1037907" y="273964"/>
                  </a:lnTo>
                  <a:lnTo>
                    <a:pt x="1039139" y="269697"/>
                  </a:lnTo>
                  <a:lnTo>
                    <a:pt x="1044079" y="264756"/>
                  </a:lnTo>
                  <a:lnTo>
                    <a:pt x="1047407" y="263499"/>
                  </a:lnTo>
                  <a:lnTo>
                    <a:pt x="1055712" y="263499"/>
                  </a:lnTo>
                  <a:lnTo>
                    <a:pt x="1059014" y="264756"/>
                  </a:lnTo>
                  <a:lnTo>
                    <a:pt x="1061504" y="267208"/>
                  </a:lnTo>
                  <a:lnTo>
                    <a:pt x="1063967" y="269697"/>
                  </a:lnTo>
                  <a:lnTo>
                    <a:pt x="1065225" y="273964"/>
                  </a:lnTo>
                  <a:lnTo>
                    <a:pt x="1065225" y="241401"/>
                  </a:lnTo>
                  <a:lnTo>
                    <a:pt x="1060691" y="240233"/>
                  </a:lnTo>
                  <a:lnTo>
                    <a:pt x="1051560" y="239547"/>
                  </a:lnTo>
                  <a:lnTo>
                    <a:pt x="1042416" y="240233"/>
                  </a:lnTo>
                  <a:lnTo>
                    <a:pt x="1012202" y="272135"/>
                  </a:lnTo>
                  <a:lnTo>
                    <a:pt x="1011567" y="281711"/>
                  </a:lnTo>
                  <a:lnTo>
                    <a:pt x="1011669" y="370573"/>
                  </a:lnTo>
                  <a:lnTo>
                    <a:pt x="1034415" y="408343"/>
                  </a:lnTo>
                  <a:lnTo>
                    <a:pt x="1051560" y="411073"/>
                  </a:lnTo>
                  <a:lnTo>
                    <a:pt x="1060691" y="410400"/>
                  </a:lnTo>
                  <a:lnTo>
                    <a:pt x="1088885" y="387096"/>
                  </a:lnTo>
                  <a:lnTo>
                    <a:pt x="1088974" y="386905"/>
                  </a:lnTo>
                  <a:lnTo>
                    <a:pt x="1090917" y="378498"/>
                  </a:lnTo>
                  <a:lnTo>
                    <a:pt x="1091450" y="370573"/>
                  </a:lnTo>
                  <a:lnTo>
                    <a:pt x="1091565" y="281711"/>
                  </a:lnTo>
                  <a:close/>
                </a:path>
                <a:path w="1265554" h="650875">
                  <a:moveTo>
                    <a:pt x="1175537" y="241503"/>
                  </a:moveTo>
                  <a:lnTo>
                    <a:pt x="1105827" y="241503"/>
                  </a:lnTo>
                  <a:lnTo>
                    <a:pt x="1105827" y="265633"/>
                  </a:lnTo>
                  <a:lnTo>
                    <a:pt x="1105827" y="409143"/>
                  </a:lnTo>
                  <a:lnTo>
                    <a:pt x="1132179" y="409143"/>
                  </a:lnTo>
                  <a:lnTo>
                    <a:pt x="1132179" y="265633"/>
                  </a:lnTo>
                  <a:lnTo>
                    <a:pt x="1175537" y="265633"/>
                  </a:lnTo>
                  <a:lnTo>
                    <a:pt x="1175537" y="241503"/>
                  </a:lnTo>
                  <a:close/>
                </a:path>
                <a:path w="1265554" h="650875">
                  <a:moveTo>
                    <a:pt x="1265174" y="281711"/>
                  </a:moveTo>
                  <a:lnTo>
                    <a:pt x="1249146" y="245681"/>
                  </a:lnTo>
                  <a:lnTo>
                    <a:pt x="1238834" y="241401"/>
                  </a:lnTo>
                  <a:lnTo>
                    <a:pt x="1238834" y="273964"/>
                  </a:lnTo>
                  <a:lnTo>
                    <a:pt x="1238834" y="376656"/>
                  </a:lnTo>
                  <a:lnTo>
                    <a:pt x="1237564" y="380923"/>
                  </a:lnTo>
                  <a:lnTo>
                    <a:pt x="1232623" y="385864"/>
                  </a:lnTo>
                  <a:lnTo>
                    <a:pt x="1229321" y="387096"/>
                  </a:lnTo>
                  <a:lnTo>
                    <a:pt x="1221016" y="387096"/>
                  </a:lnTo>
                  <a:lnTo>
                    <a:pt x="1217688" y="385864"/>
                  </a:lnTo>
                  <a:lnTo>
                    <a:pt x="1212748" y="380923"/>
                  </a:lnTo>
                  <a:lnTo>
                    <a:pt x="1211516" y="376656"/>
                  </a:lnTo>
                  <a:lnTo>
                    <a:pt x="1211516" y="273964"/>
                  </a:lnTo>
                  <a:lnTo>
                    <a:pt x="1212748" y="269697"/>
                  </a:lnTo>
                  <a:lnTo>
                    <a:pt x="1217688" y="264756"/>
                  </a:lnTo>
                  <a:lnTo>
                    <a:pt x="1221016" y="263499"/>
                  </a:lnTo>
                  <a:lnTo>
                    <a:pt x="1229321" y="263499"/>
                  </a:lnTo>
                  <a:lnTo>
                    <a:pt x="1232623" y="264756"/>
                  </a:lnTo>
                  <a:lnTo>
                    <a:pt x="1235113" y="267208"/>
                  </a:lnTo>
                  <a:lnTo>
                    <a:pt x="1237564" y="269697"/>
                  </a:lnTo>
                  <a:lnTo>
                    <a:pt x="1238834" y="273964"/>
                  </a:lnTo>
                  <a:lnTo>
                    <a:pt x="1238834" y="241401"/>
                  </a:lnTo>
                  <a:lnTo>
                    <a:pt x="1234287" y="240233"/>
                  </a:lnTo>
                  <a:lnTo>
                    <a:pt x="1225169" y="239547"/>
                  </a:lnTo>
                  <a:lnTo>
                    <a:pt x="1216025" y="240233"/>
                  </a:lnTo>
                  <a:lnTo>
                    <a:pt x="1185799" y="272135"/>
                  </a:lnTo>
                  <a:lnTo>
                    <a:pt x="1185164" y="281711"/>
                  </a:lnTo>
                  <a:lnTo>
                    <a:pt x="1185265" y="370573"/>
                  </a:lnTo>
                  <a:lnTo>
                    <a:pt x="1208024" y="408343"/>
                  </a:lnTo>
                  <a:lnTo>
                    <a:pt x="1225169" y="411073"/>
                  </a:lnTo>
                  <a:lnTo>
                    <a:pt x="1234287" y="410400"/>
                  </a:lnTo>
                  <a:lnTo>
                    <a:pt x="1262494" y="387096"/>
                  </a:lnTo>
                  <a:lnTo>
                    <a:pt x="1262583" y="386905"/>
                  </a:lnTo>
                  <a:lnTo>
                    <a:pt x="1264526" y="378498"/>
                  </a:lnTo>
                  <a:lnTo>
                    <a:pt x="1265059" y="370573"/>
                  </a:lnTo>
                  <a:lnTo>
                    <a:pt x="1265174" y="281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733933" y="6166193"/>
            <a:ext cx="2080895" cy="2080895"/>
            <a:chOff x="733933" y="6166193"/>
            <a:chExt cx="2080895" cy="2080895"/>
          </a:xfrm>
        </p:grpSpPr>
        <p:sp>
          <p:nvSpPr>
            <p:cNvPr id="65" name="object 65"/>
            <p:cNvSpPr/>
            <p:nvPr/>
          </p:nvSpPr>
          <p:spPr>
            <a:xfrm>
              <a:off x="733933" y="6166193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628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628" y="2080679"/>
                  </a:lnTo>
                  <a:lnTo>
                    <a:pt x="2080628" y="0"/>
                  </a:lnTo>
                  <a:close/>
                </a:path>
              </a:pathLst>
            </a:custGeom>
            <a:solidFill>
              <a:srgbClr val="F9C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47356" y="6340551"/>
              <a:ext cx="1358900" cy="1666875"/>
            </a:xfrm>
            <a:custGeom>
              <a:avLst/>
              <a:gdLst/>
              <a:ahLst/>
              <a:cxnLst/>
              <a:rect l="l" t="t" r="r" b="b"/>
              <a:pathLst>
                <a:path w="1358900" h="1666875">
                  <a:moveTo>
                    <a:pt x="176999" y="0"/>
                  </a:moveTo>
                  <a:lnTo>
                    <a:pt x="0" y="0"/>
                  </a:lnTo>
                  <a:lnTo>
                    <a:pt x="0" y="57581"/>
                  </a:lnTo>
                  <a:lnTo>
                    <a:pt x="108889" y="57581"/>
                  </a:lnTo>
                  <a:lnTo>
                    <a:pt x="14820" y="419493"/>
                  </a:lnTo>
                  <a:lnTo>
                    <a:pt x="84797" y="419493"/>
                  </a:lnTo>
                  <a:lnTo>
                    <a:pt x="176999" y="64985"/>
                  </a:lnTo>
                  <a:lnTo>
                    <a:pt x="176999" y="0"/>
                  </a:lnTo>
                  <a:close/>
                </a:path>
                <a:path w="1358900" h="1666875">
                  <a:moveTo>
                    <a:pt x="477621" y="1135989"/>
                  </a:moveTo>
                  <a:lnTo>
                    <a:pt x="475526" y="1126261"/>
                  </a:lnTo>
                  <a:lnTo>
                    <a:pt x="470090" y="1118311"/>
                  </a:lnTo>
                  <a:lnTo>
                    <a:pt x="462546" y="1112951"/>
                  </a:lnTo>
                  <a:lnTo>
                    <a:pt x="454164" y="1110983"/>
                  </a:lnTo>
                  <a:lnTo>
                    <a:pt x="320624" y="1110983"/>
                  </a:lnTo>
                  <a:lnTo>
                    <a:pt x="312178" y="1112951"/>
                  </a:lnTo>
                  <a:lnTo>
                    <a:pt x="304596" y="1118311"/>
                  </a:lnTo>
                  <a:lnTo>
                    <a:pt x="299123" y="1126261"/>
                  </a:lnTo>
                  <a:lnTo>
                    <a:pt x="297027" y="1135989"/>
                  </a:lnTo>
                  <a:lnTo>
                    <a:pt x="299123" y="1145768"/>
                  </a:lnTo>
                  <a:lnTo>
                    <a:pt x="304596" y="1153756"/>
                  </a:lnTo>
                  <a:lnTo>
                    <a:pt x="312178" y="1159141"/>
                  </a:lnTo>
                  <a:lnTo>
                    <a:pt x="320624" y="1161110"/>
                  </a:lnTo>
                  <a:lnTo>
                    <a:pt x="454164" y="1161110"/>
                  </a:lnTo>
                  <a:lnTo>
                    <a:pt x="462546" y="1159141"/>
                  </a:lnTo>
                  <a:lnTo>
                    <a:pt x="470090" y="1153756"/>
                  </a:lnTo>
                  <a:lnTo>
                    <a:pt x="475526" y="1145768"/>
                  </a:lnTo>
                  <a:lnTo>
                    <a:pt x="477621" y="1135989"/>
                  </a:lnTo>
                  <a:close/>
                </a:path>
                <a:path w="1358900" h="1666875">
                  <a:moveTo>
                    <a:pt x="852805" y="1509788"/>
                  </a:moveTo>
                  <a:lnTo>
                    <a:pt x="850823" y="1501343"/>
                  </a:lnTo>
                  <a:lnTo>
                    <a:pt x="845464" y="1493735"/>
                  </a:lnTo>
                  <a:lnTo>
                    <a:pt x="837501" y="1488249"/>
                  </a:lnTo>
                  <a:lnTo>
                    <a:pt x="827773" y="1486128"/>
                  </a:lnTo>
                  <a:lnTo>
                    <a:pt x="817981" y="1488249"/>
                  </a:lnTo>
                  <a:lnTo>
                    <a:pt x="809980" y="1493735"/>
                  </a:lnTo>
                  <a:lnTo>
                    <a:pt x="804583" y="1501343"/>
                  </a:lnTo>
                  <a:lnTo>
                    <a:pt x="802614" y="1509788"/>
                  </a:lnTo>
                  <a:lnTo>
                    <a:pt x="802614" y="1643265"/>
                  </a:lnTo>
                  <a:lnTo>
                    <a:pt x="804583" y="1651660"/>
                  </a:lnTo>
                  <a:lnTo>
                    <a:pt x="809980" y="1659204"/>
                  </a:lnTo>
                  <a:lnTo>
                    <a:pt x="817981" y="1664639"/>
                  </a:lnTo>
                  <a:lnTo>
                    <a:pt x="827773" y="1666722"/>
                  </a:lnTo>
                  <a:lnTo>
                    <a:pt x="837501" y="1664639"/>
                  </a:lnTo>
                  <a:lnTo>
                    <a:pt x="845464" y="1659204"/>
                  </a:lnTo>
                  <a:lnTo>
                    <a:pt x="850823" y="1651660"/>
                  </a:lnTo>
                  <a:lnTo>
                    <a:pt x="852805" y="1643265"/>
                  </a:lnTo>
                  <a:lnTo>
                    <a:pt x="852805" y="1509788"/>
                  </a:lnTo>
                  <a:close/>
                </a:path>
                <a:path w="1358900" h="1666875">
                  <a:moveTo>
                    <a:pt x="852805" y="628942"/>
                  </a:moveTo>
                  <a:lnTo>
                    <a:pt x="850823" y="620509"/>
                  </a:lnTo>
                  <a:lnTo>
                    <a:pt x="845464" y="612914"/>
                  </a:lnTo>
                  <a:lnTo>
                    <a:pt x="837501" y="607441"/>
                  </a:lnTo>
                  <a:lnTo>
                    <a:pt x="827773" y="605320"/>
                  </a:lnTo>
                  <a:lnTo>
                    <a:pt x="817981" y="607441"/>
                  </a:lnTo>
                  <a:lnTo>
                    <a:pt x="809980" y="612914"/>
                  </a:lnTo>
                  <a:lnTo>
                    <a:pt x="804583" y="620509"/>
                  </a:lnTo>
                  <a:lnTo>
                    <a:pt x="802614" y="628942"/>
                  </a:lnTo>
                  <a:lnTo>
                    <a:pt x="802614" y="762457"/>
                  </a:lnTo>
                  <a:lnTo>
                    <a:pt x="804583" y="770851"/>
                  </a:lnTo>
                  <a:lnTo>
                    <a:pt x="809980" y="778395"/>
                  </a:lnTo>
                  <a:lnTo>
                    <a:pt x="817981" y="783831"/>
                  </a:lnTo>
                  <a:lnTo>
                    <a:pt x="827773" y="785914"/>
                  </a:lnTo>
                  <a:lnTo>
                    <a:pt x="837501" y="783831"/>
                  </a:lnTo>
                  <a:lnTo>
                    <a:pt x="845464" y="778395"/>
                  </a:lnTo>
                  <a:lnTo>
                    <a:pt x="850823" y="770851"/>
                  </a:lnTo>
                  <a:lnTo>
                    <a:pt x="852805" y="762457"/>
                  </a:lnTo>
                  <a:lnTo>
                    <a:pt x="852805" y="628942"/>
                  </a:lnTo>
                  <a:close/>
                </a:path>
                <a:path w="1358900" h="1666875">
                  <a:moveTo>
                    <a:pt x="1132547" y="1138656"/>
                  </a:moveTo>
                  <a:lnTo>
                    <a:pt x="1128547" y="1089202"/>
                  </a:lnTo>
                  <a:lnTo>
                    <a:pt x="1117003" y="1042276"/>
                  </a:lnTo>
                  <a:lnTo>
                    <a:pt x="1098511" y="998524"/>
                  </a:lnTo>
                  <a:lnTo>
                    <a:pt x="1073708" y="958570"/>
                  </a:lnTo>
                  <a:lnTo>
                    <a:pt x="1043241" y="923036"/>
                  </a:lnTo>
                  <a:lnTo>
                    <a:pt x="1007706" y="892556"/>
                  </a:lnTo>
                  <a:lnTo>
                    <a:pt x="986307" y="879271"/>
                  </a:lnTo>
                  <a:lnTo>
                    <a:pt x="986307" y="1136319"/>
                  </a:lnTo>
                  <a:lnTo>
                    <a:pt x="978217" y="1186446"/>
                  </a:lnTo>
                  <a:lnTo>
                    <a:pt x="955700" y="1229982"/>
                  </a:lnTo>
                  <a:lnTo>
                    <a:pt x="921372" y="1264323"/>
                  </a:lnTo>
                  <a:lnTo>
                    <a:pt x="877824" y="1286840"/>
                  </a:lnTo>
                  <a:lnTo>
                    <a:pt x="827697" y="1294917"/>
                  </a:lnTo>
                  <a:lnTo>
                    <a:pt x="777570" y="1286840"/>
                  </a:lnTo>
                  <a:lnTo>
                    <a:pt x="734021" y="1264323"/>
                  </a:lnTo>
                  <a:lnTo>
                    <a:pt x="699693" y="1229982"/>
                  </a:lnTo>
                  <a:lnTo>
                    <a:pt x="677164" y="1186446"/>
                  </a:lnTo>
                  <a:lnTo>
                    <a:pt x="669086" y="1136319"/>
                  </a:lnTo>
                  <a:lnTo>
                    <a:pt x="677418" y="1085443"/>
                  </a:lnTo>
                  <a:lnTo>
                    <a:pt x="700582" y="1041400"/>
                  </a:lnTo>
                  <a:lnTo>
                    <a:pt x="735876" y="1006932"/>
                  </a:lnTo>
                  <a:lnTo>
                    <a:pt x="780554" y="984783"/>
                  </a:lnTo>
                  <a:lnTo>
                    <a:pt x="780554" y="1043876"/>
                  </a:lnTo>
                  <a:lnTo>
                    <a:pt x="757516" y="1059891"/>
                  </a:lnTo>
                  <a:lnTo>
                    <a:pt x="739597" y="1081392"/>
                  </a:lnTo>
                  <a:lnTo>
                    <a:pt x="727989" y="1107262"/>
                  </a:lnTo>
                  <a:lnTo>
                    <a:pt x="723861" y="1136319"/>
                  </a:lnTo>
                  <a:lnTo>
                    <a:pt x="732015" y="1176743"/>
                  </a:lnTo>
                  <a:lnTo>
                    <a:pt x="754265" y="1209751"/>
                  </a:lnTo>
                  <a:lnTo>
                    <a:pt x="787260" y="1232001"/>
                  </a:lnTo>
                  <a:lnTo>
                    <a:pt x="827697" y="1240155"/>
                  </a:lnTo>
                  <a:lnTo>
                    <a:pt x="868095" y="1232001"/>
                  </a:lnTo>
                  <a:lnTo>
                    <a:pt x="901103" y="1209751"/>
                  </a:lnTo>
                  <a:lnTo>
                    <a:pt x="923340" y="1176743"/>
                  </a:lnTo>
                  <a:lnTo>
                    <a:pt x="931506" y="1136319"/>
                  </a:lnTo>
                  <a:lnTo>
                    <a:pt x="927354" y="1107173"/>
                  </a:lnTo>
                  <a:lnTo>
                    <a:pt x="915695" y="1081252"/>
                  </a:lnTo>
                  <a:lnTo>
                    <a:pt x="914692" y="1080058"/>
                  </a:lnTo>
                  <a:lnTo>
                    <a:pt x="897699" y="1059726"/>
                  </a:lnTo>
                  <a:lnTo>
                    <a:pt x="874560" y="1043711"/>
                  </a:lnTo>
                  <a:lnTo>
                    <a:pt x="874560" y="984732"/>
                  </a:lnTo>
                  <a:lnTo>
                    <a:pt x="919327" y="1006830"/>
                  </a:lnTo>
                  <a:lnTo>
                    <a:pt x="954697" y="1041298"/>
                  </a:lnTo>
                  <a:lnTo>
                    <a:pt x="977938" y="1085380"/>
                  </a:lnTo>
                  <a:lnTo>
                    <a:pt x="986307" y="1136319"/>
                  </a:lnTo>
                  <a:lnTo>
                    <a:pt x="986307" y="879271"/>
                  </a:lnTo>
                  <a:lnTo>
                    <a:pt x="967752" y="867752"/>
                  </a:lnTo>
                  <a:lnTo>
                    <a:pt x="924001" y="849261"/>
                  </a:lnTo>
                  <a:lnTo>
                    <a:pt x="877087" y="837704"/>
                  </a:lnTo>
                  <a:lnTo>
                    <a:pt x="850353" y="835545"/>
                  </a:lnTo>
                  <a:lnTo>
                    <a:pt x="850353" y="954201"/>
                  </a:lnTo>
                  <a:lnTo>
                    <a:pt x="850353" y="1058887"/>
                  </a:lnTo>
                  <a:lnTo>
                    <a:pt x="848575" y="1066457"/>
                  </a:lnTo>
                  <a:lnTo>
                    <a:pt x="843737" y="1073264"/>
                  </a:lnTo>
                  <a:lnTo>
                    <a:pt x="836561" y="1078179"/>
                  </a:lnTo>
                  <a:lnTo>
                    <a:pt x="827747" y="1080058"/>
                  </a:lnTo>
                  <a:lnTo>
                    <a:pt x="818934" y="1078179"/>
                  </a:lnTo>
                  <a:lnTo>
                    <a:pt x="811720" y="1073264"/>
                  </a:lnTo>
                  <a:lnTo>
                    <a:pt x="806843" y="1066457"/>
                  </a:lnTo>
                  <a:lnTo>
                    <a:pt x="805065" y="1058887"/>
                  </a:lnTo>
                  <a:lnTo>
                    <a:pt x="805065" y="984783"/>
                  </a:lnTo>
                  <a:lnTo>
                    <a:pt x="805065" y="954201"/>
                  </a:lnTo>
                  <a:lnTo>
                    <a:pt x="806843" y="946581"/>
                  </a:lnTo>
                  <a:lnTo>
                    <a:pt x="811720" y="939723"/>
                  </a:lnTo>
                  <a:lnTo>
                    <a:pt x="818934" y="934770"/>
                  </a:lnTo>
                  <a:lnTo>
                    <a:pt x="827747" y="932853"/>
                  </a:lnTo>
                  <a:lnTo>
                    <a:pt x="836561" y="934770"/>
                  </a:lnTo>
                  <a:lnTo>
                    <a:pt x="843737" y="939723"/>
                  </a:lnTo>
                  <a:lnTo>
                    <a:pt x="848575" y="946581"/>
                  </a:lnTo>
                  <a:lnTo>
                    <a:pt x="850353" y="954201"/>
                  </a:lnTo>
                  <a:lnTo>
                    <a:pt x="850353" y="835545"/>
                  </a:lnTo>
                  <a:lnTo>
                    <a:pt x="778167" y="837704"/>
                  </a:lnTo>
                  <a:lnTo>
                    <a:pt x="731253" y="849261"/>
                  </a:lnTo>
                  <a:lnTo>
                    <a:pt x="687514" y="867752"/>
                  </a:lnTo>
                  <a:lnTo>
                    <a:pt x="647560" y="892556"/>
                  </a:lnTo>
                  <a:lnTo>
                    <a:pt x="612025" y="923036"/>
                  </a:lnTo>
                  <a:lnTo>
                    <a:pt x="581558" y="958570"/>
                  </a:lnTo>
                  <a:lnTo>
                    <a:pt x="556755" y="998524"/>
                  </a:lnTo>
                  <a:lnTo>
                    <a:pt x="538264" y="1042276"/>
                  </a:lnTo>
                  <a:lnTo>
                    <a:pt x="526719" y="1089202"/>
                  </a:lnTo>
                  <a:lnTo>
                    <a:pt x="522732" y="1138656"/>
                  </a:lnTo>
                  <a:lnTo>
                    <a:pt x="526719" y="1188148"/>
                  </a:lnTo>
                  <a:lnTo>
                    <a:pt x="538264" y="1235087"/>
                  </a:lnTo>
                  <a:lnTo>
                    <a:pt x="556755" y="1278851"/>
                  </a:lnTo>
                  <a:lnTo>
                    <a:pt x="581558" y="1318818"/>
                  </a:lnTo>
                  <a:lnTo>
                    <a:pt x="612025" y="1354340"/>
                  </a:lnTo>
                  <a:lnTo>
                    <a:pt x="647560" y="1384820"/>
                  </a:lnTo>
                  <a:lnTo>
                    <a:pt x="687514" y="1409611"/>
                  </a:lnTo>
                  <a:lnTo>
                    <a:pt x="731253" y="1428102"/>
                  </a:lnTo>
                  <a:lnTo>
                    <a:pt x="778167" y="1439646"/>
                  </a:lnTo>
                  <a:lnTo>
                    <a:pt x="827633" y="1443634"/>
                  </a:lnTo>
                  <a:lnTo>
                    <a:pt x="877087" y="1439646"/>
                  </a:lnTo>
                  <a:lnTo>
                    <a:pt x="924001" y="1428102"/>
                  </a:lnTo>
                  <a:lnTo>
                    <a:pt x="967752" y="1409611"/>
                  </a:lnTo>
                  <a:lnTo>
                    <a:pt x="1007706" y="1384820"/>
                  </a:lnTo>
                  <a:lnTo>
                    <a:pt x="1043241" y="1354340"/>
                  </a:lnTo>
                  <a:lnTo>
                    <a:pt x="1073708" y="1318818"/>
                  </a:lnTo>
                  <a:lnTo>
                    <a:pt x="1098511" y="1278851"/>
                  </a:lnTo>
                  <a:lnTo>
                    <a:pt x="1117003" y="1235087"/>
                  </a:lnTo>
                  <a:lnTo>
                    <a:pt x="1128547" y="1188148"/>
                  </a:lnTo>
                  <a:lnTo>
                    <a:pt x="1132547" y="1138656"/>
                  </a:lnTo>
                  <a:close/>
                </a:path>
                <a:path w="1358900" h="1666875">
                  <a:moveTo>
                    <a:pt x="1358430" y="1135989"/>
                  </a:moveTo>
                  <a:lnTo>
                    <a:pt x="1356334" y="1126261"/>
                  </a:lnTo>
                  <a:lnTo>
                    <a:pt x="1350899" y="1118311"/>
                  </a:lnTo>
                  <a:lnTo>
                    <a:pt x="1343355" y="1112951"/>
                  </a:lnTo>
                  <a:lnTo>
                    <a:pt x="1334973" y="1110983"/>
                  </a:lnTo>
                  <a:lnTo>
                    <a:pt x="1201458" y="1110983"/>
                  </a:lnTo>
                  <a:lnTo>
                    <a:pt x="1193012" y="1112951"/>
                  </a:lnTo>
                  <a:lnTo>
                    <a:pt x="1185418" y="1118311"/>
                  </a:lnTo>
                  <a:lnTo>
                    <a:pt x="1179944" y="1126261"/>
                  </a:lnTo>
                  <a:lnTo>
                    <a:pt x="1177836" y="1135989"/>
                  </a:lnTo>
                  <a:lnTo>
                    <a:pt x="1179944" y="1145768"/>
                  </a:lnTo>
                  <a:lnTo>
                    <a:pt x="1185418" y="1153756"/>
                  </a:lnTo>
                  <a:lnTo>
                    <a:pt x="1193012" y="1159141"/>
                  </a:lnTo>
                  <a:lnTo>
                    <a:pt x="1201458" y="1161110"/>
                  </a:lnTo>
                  <a:lnTo>
                    <a:pt x="1334973" y="1161110"/>
                  </a:lnTo>
                  <a:lnTo>
                    <a:pt x="1343355" y="1159141"/>
                  </a:lnTo>
                  <a:lnTo>
                    <a:pt x="1350899" y="1153756"/>
                  </a:lnTo>
                  <a:lnTo>
                    <a:pt x="1356334" y="1145768"/>
                  </a:lnTo>
                  <a:lnTo>
                    <a:pt x="1358430" y="1135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11490" y="7200448"/>
              <a:ext cx="162778" cy="11479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75963" y="7637976"/>
              <a:ext cx="162766" cy="1147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936418" y="7012967"/>
              <a:ext cx="114790" cy="1628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98912" y="7777451"/>
              <a:ext cx="114776" cy="16279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98067" y="7013459"/>
              <a:ext cx="115006" cy="1626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37147" y="7777024"/>
              <a:ext cx="115019" cy="16264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75553" y="7199581"/>
              <a:ext cx="162661" cy="11497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11991" y="7638658"/>
              <a:ext cx="162651" cy="11498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24152" y="6347586"/>
              <a:ext cx="622300" cy="196215"/>
            </a:xfrm>
            <a:custGeom>
              <a:avLst/>
              <a:gdLst/>
              <a:ahLst/>
              <a:cxnLst/>
              <a:rect l="l" t="t" r="r" b="b"/>
              <a:pathLst>
                <a:path w="622300" h="196215">
                  <a:moveTo>
                    <a:pt x="125666" y="151307"/>
                  </a:moveTo>
                  <a:lnTo>
                    <a:pt x="111734" y="151307"/>
                  </a:lnTo>
                  <a:lnTo>
                    <a:pt x="111734" y="26885"/>
                  </a:lnTo>
                  <a:lnTo>
                    <a:pt x="111734" y="1993"/>
                  </a:lnTo>
                  <a:lnTo>
                    <a:pt x="84366" y="1993"/>
                  </a:lnTo>
                  <a:lnTo>
                    <a:pt x="84366" y="26885"/>
                  </a:lnTo>
                  <a:lnTo>
                    <a:pt x="84366" y="151307"/>
                  </a:lnTo>
                  <a:lnTo>
                    <a:pt x="50266" y="151307"/>
                  </a:lnTo>
                  <a:lnTo>
                    <a:pt x="51752" y="146342"/>
                  </a:lnTo>
                  <a:lnTo>
                    <a:pt x="52501" y="140208"/>
                  </a:lnTo>
                  <a:lnTo>
                    <a:pt x="52501" y="26885"/>
                  </a:lnTo>
                  <a:lnTo>
                    <a:pt x="84366" y="26885"/>
                  </a:lnTo>
                  <a:lnTo>
                    <a:pt x="84366" y="1993"/>
                  </a:lnTo>
                  <a:lnTo>
                    <a:pt x="25133" y="1993"/>
                  </a:lnTo>
                  <a:lnTo>
                    <a:pt x="25133" y="141693"/>
                  </a:lnTo>
                  <a:lnTo>
                    <a:pt x="23596" y="146164"/>
                  </a:lnTo>
                  <a:lnTo>
                    <a:pt x="17462" y="150482"/>
                  </a:lnTo>
                  <a:lnTo>
                    <a:pt x="13779" y="151561"/>
                  </a:lnTo>
                  <a:lnTo>
                    <a:pt x="3073" y="151561"/>
                  </a:lnTo>
                  <a:lnTo>
                    <a:pt x="1485" y="151472"/>
                  </a:lnTo>
                  <a:lnTo>
                    <a:pt x="0" y="151307"/>
                  </a:lnTo>
                  <a:lnTo>
                    <a:pt x="0" y="196113"/>
                  </a:lnTo>
                  <a:lnTo>
                    <a:pt x="27863" y="196113"/>
                  </a:lnTo>
                  <a:lnTo>
                    <a:pt x="27863" y="176199"/>
                  </a:lnTo>
                  <a:lnTo>
                    <a:pt x="97790" y="176199"/>
                  </a:lnTo>
                  <a:lnTo>
                    <a:pt x="97790" y="196113"/>
                  </a:lnTo>
                  <a:lnTo>
                    <a:pt x="125666" y="196113"/>
                  </a:lnTo>
                  <a:lnTo>
                    <a:pt x="125666" y="176199"/>
                  </a:lnTo>
                  <a:lnTo>
                    <a:pt x="125666" y="151561"/>
                  </a:lnTo>
                  <a:lnTo>
                    <a:pt x="125666" y="151307"/>
                  </a:lnTo>
                  <a:close/>
                </a:path>
                <a:path w="622300" h="196215">
                  <a:moveTo>
                    <a:pt x="217500" y="43802"/>
                  </a:moveTo>
                  <a:lnTo>
                    <a:pt x="200850" y="6388"/>
                  </a:lnTo>
                  <a:lnTo>
                    <a:pt x="190106" y="1917"/>
                  </a:lnTo>
                  <a:lnTo>
                    <a:pt x="190106" y="35763"/>
                  </a:lnTo>
                  <a:lnTo>
                    <a:pt x="190106" y="142430"/>
                  </a:lnTo>
                  <a:lnTo>
                    <a:pt x="188823" y="146862"/>
                  </a:lnTo>
                  <a:lnTo>
                    <a:pt x="183680" y="152006"/>
                  </a:lnTo>
                  <a:lnTo>
                    <a:pt x="180238" y="153289"/>
                  </a:lnTo>
                  <a:lnTo>
                    <a:pt x="171615" y="153289"/>
                  </a:lnTo>
                  <a:lnTo>
                    <a:pt x="168173" y="152006"/>
                  </a:lnTo>
                  <a:lnTo>
                    <a:pt x="163029" y="146862"/>
                  </a:lnTo>
                  <a:lnTo>
                    <a:pt x="161747" y="142430"/>
                  </a:lnTo>
                  <a:lnTo>
                    <a:pt x="161747" y="35763"/>
                  </a:lnTo>
                  <a:lnTo>
                    <a:pt x="163029" y="31318"/>
                  </a:lnTo>
                  <a:lnTo>
                    <a:pt x="168173" y="26174"/>
                  </a:lnTo>
                  <a:lnTo>
                    <a:pt x="171615" y="24879"/>
                  </a:lnTo>
                  <a:lnTo>
                    <a:pt x="180238" y="24879"/>
                  </a:lnTo>
                  <a:lnTo>
                    <a:pt x="183680" y="26174"/>
                  </a:lnTo>
                  <a:lnTo>
                    <a:pt x="188823" y="31318"/>
                  </a:lnTo>
                  <a:lnTo>
                    <a:pt x="190106" y="35763"/>
                  </a:lnTo>
                  <a:lnTo>
                    <a:pt x="190106" y="1917"/>
                  </a:lnTo>
                  <a:lnTo>
                    <a:pt x="185420" y="711"/>
                  </a:lnTo>
                  <a:lnTo>
                    <a:pt x="175933" y="0"/>
                  </a:lnTo>
                  <a:lnTo>
                    <a:pt x="166433" y="711"/>
                  </a:lnTo>
                  <a:lnTo>
                    <a:pt x="137033" y="25107"/>
                  </a:lnTo>
                  <a:lnTo>
                    <a:pt x="134378" y="43802"/>
                  </a:lnTo>
                  <a:lnTo>
                    <a:pt x="134493" y="136131"/>
                  </a:lnTo>
                  <a:lnTo>
                    <a:pt x="151003" y="171818"/>
                  </a:lnTo>
                  <a:lnTo>
                    <a:pt x="175933" y="178181"/>
                  </a:lnTo>
                  <a:lnTo>
                    <a:pt x="185420" y="177482"/>
                  </a:lnTo>
                  <a:lnTo>
                    <a:pt x="214807" y="153085"/>
                  </a:lnTo>
                  <a:lnTo>
                    <a:pt x="217373" y="136131"/>
                  </a:lnTo>
                  <a:lnTo>
                    <a:pt x="217500" y="43802"/>
                  </a:lnTo>
                  <a:close/>
                </a:path>
                <a:path w="622300" h="196215">
                  <a:moveTo>
                    <a:pt x="314032" y="43802"/>
                  </a:moveTo>
                  <a:lnTo>
                    <a:pt x="297929" y="6388"/>
                  </a:lnTo>
                  <a:lnTo>
                    <a:pt x="273227" y="0"/>
                  </a:lnTo>
                  <a:lnTo>
                    <a:pt x="263753" y="711"/>
                  </a:lnTo>
                  <a:lnTo>
                    <a:pt x="233057" y="33858"/>
                  </a:lnTo>
                  <a:lnTo>
                    <a:pt x="232422" y="43802"/>
                  </a:lnTo>
                  <a:lnTo>
                    <a:pt x="232422" y="134404"/>
                  </a:lnTo>
                  <a:lnTo>
                    <a:pt x="248513" y="171818"/>
                  </a:lnTo>
                  <a:lnTo>
                    <a:pt x="273227" y="178181"/>
                  </a:lnTo>
                  <a:lnTo>
                    <a:pt x="282689" y="177482"/>
                  </a:lnTo>
                  <a:lnTo>
                    <a:pt x="313385" y="144360"/>
                  </a:lnTo>
                  <a:lnTo>
                    <a:pt x="314032" y="134404"/>
                  </a:lnTo>
                  <a:lnTo>
                    <a:pt x="314032" y="111252"/>
                  </a:lnTo>
                  <a:lnTo>
                    <a:pt x="288150" y="111252"/>
                  </a:lnTo>
                  <a:lnTo>
                    <a:pt x="288150" y="142443"/>
                  </a:lnTo>
                  <a:lnTo>
                    <a:pt x="286867" y="146837"/>
                  </a:lnTo>
                  <a:lnTo>
                    <a:pt x="281724" y="151815"/>
                  </a:lnTo>
                  <a:lnTo>
                    <a:pt x="278282" y="153047"/>
                  </a:lnTo>
                  <a:lnTo>
                    <a:pt x="269659" y="153047"/>
                  </a:lnTo>
                  <a:lnTo>
                    <a:pt x="266217" y="151815"/>
                  </a:lnTo>
                  <a:lnTo>
                    <a:pt x="261073" y="146837"/>
                  </a:lnTo>
                  <a:lnTo>
                    <a:pt x="259791" y="142443"/>
                  </a:lnTo>
                  <a:lnTo>
                    <a:pt x="259791" y="35763"/>
                  </a:lnTo>
                  <a:lnTo>
                    <a:pt x="261073" y="31318"/>
                  </a:lnTo>
                  <a:lnTo>
                    <a:pt x="266217" y="26174"/>
                  </a:lnTo>
                  <a:lnTo>
                    <a:pt x="269659" y="24892"/>
                  </a:lnTo>
                  <a:lnTo>
                    <a:pt x="278282" y="24892"/>
                  </a:lnTo>
                  <a:lnTo>
                    <a:pt x="281724" y="26174"/>
                  </a:lnTo>
                  <a:lnTo>
                    <a:pt x="286867" y="31318"/>
                  </a:lnTo>
                  <a:lnTo>
                    <a:pt x="288150" y="35763"/>
                  </a:lnTo>
                  <a:lnTo>
                    <a:pt x="288150" y="60718"/>
                  </a:lnTo>
                  <a:lnTo>
                    <a:pt x="314032" y="60718"/>
                  </a:lnTo>
                  <a:lnTo>
                    <a:pt x="314032" y="43802"/>
                  </a:lnTo>
                  <a:close/>
                </a:path>
                <a:path w="622300" h="196215">
                  <a:moveTo>
                    <a:pt x="408597" y="1993"/>
                  </a:moveTo>
                  <a:lnTo>
                    <a:pt x="323989" y="1993"/>
                  </a:lnTo>
                  <a:lnTo>
                    <a:pt x="323989" y="27393"/>
                  </a:lnTo>
                  <a:lnTo>
                    <a:pt x="352615" y="27393"/>
                  </a:lnTo>
                  <a:lnTo>
                    <a:pt x="352615" y="175983"/>
                  </a:lnTo>
                  <a:lnTo>
                    <a:pt x="379984" y="175983"/>
                  </a:lnTo>
                  <a:lnTo>
                    <a:pt x="379984" y="27393"/>
                  </a:lnTo>
                  <a:lnTo>
                    <a:pt x="408597" y="27393"/>
                  </a:lnTo>
                  <a:lnTo>
                    <a:pt x="408597" y="1993"/>
                  </a:lnTo>
                  <a:close/>
                </a:path>
                <a:path w="622300" h="196215">
                  <a:moveTo>
                    <a:pt x="523316" y="1993"/>
                  </a:moveTo>
                  <a:lnTo>
                    <a:pt x="495935" y="1993"/>
                  </a:lnTo>
                  <a:lnTo>
                    <a:pt x="471055" y="104025"/>
                  </a:lnTo>
                  <a:lnTo>
                    <a:pt x="440944" y="1993"/>
                  </a:lnTo>
                  <a:lnTo>
                    <a:pt x="413562" y="1993"/>
                  </a:lnTo>
                  <a:lnTo>
                    <a:pt x="453390" y="132892"/>
                  </a:lnTo>
                  <a:lnTo>
                    <a:pt x="453390" y="136715"/>
                  </a:lnTo>
                  <a:lnTo>
                    <a:pt x="440118" y="151561"/>
                  </a:lnTo>
                  <a:lnTo>
                    <a:pt x="428498" y="151307"/>
                  </a:lnTo>
                  <a:lnTo>
                    <a:pt x="428498" y="176187"/>
                  </a:lnTo>
                  <a:lnTo>
                    <a:pt x="432981" y="176695"/>
                  </a:lnTo>
                  <a:lnTo>
                    <a:pt x="451523" y="176530"/>
                  </a:lnTo>
                  <a:lnTo>
                    <a:pt x="459994" y="175856"/>
                  </a:lnTo>
                  <a:lnTo>
                    <a:pt x="485101" y="138849"/>
                  </a:lnTo>
                  <a:lnTo>
                    <a:pt x="523316" y="1993"/>
                  </a:lnTo>
                  <a:close/>
                </a:path>
                <a:path w="622300" h="196215">
                  <a:moveTo>
                    <a:pt x="622096" y="2209"/>
                  </a:moveTo>
                  <a:lnTo>
                    <a:pt x="535749" y="2209"/>
                  </a:lnTo>
                  <a:lnTo>
                    <a:pt x="535749" y="26339"/>
                  </a:lnTo>
                  <a:lnTo>
                    <a:pt x="535749" y="176199"/>
                  </a:lnTo>
                  <a:lnTo>
                    <a:pt x="563118" y="176199"/>
                  </a:lnTo>
                  <a:lnTo>
                    <a:pt x="563118" y="26339"/>
                  </a:lnTo>
                  <a:lnTo>
                    <a:pt x="594233" y="26339"/>
                  </a:lnTo>
                  <a:lnTo>
                    <a:pt x="594233" y="176199"/>
                  </a:lnTo>
                  <a:lnTo>
                    <a:pt x="622096" y="176199"/>
                  </a:lnTo>
                  <a:lnTo>
                    <a:pt x="622096" y="26339"/>
                  </a:lnTo>
                  <a:lnTo>
                    <a:pt x="622096" y="2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66163" y="6349580"/>
              <a:ext cx="194602" cy="1742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04300" y="6349580"/>
              <a:ext cx="185394" cy="17419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27886" y="6598424"/>
              <a:ext cx="83108" cy="17420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30909" y="6596430"/>
              <a:ext cx="381228" cy="17818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63153" y="6598424"/>
              <a:ext cx="177164" cy="17420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60232" y="6598424"/>
              <a:ext cx="396671" cy="17420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9954894" y="6166193"/>
            <a:ext cx="2080895" cy="2080895"/>
            <a:chOff x="9954894" y="6166193"/>
            <a:chExt cx="2080895" cy="2080895"/>
          </a:xfrm>
        </p:grpSpPr>
        <p:sp>
          <p:nvSpPr>
            <p:cNvPr id="83" name="object 83"/>
            <p:cNvSpPr/>
            <p:nvPr/>
          </p:nvSpPr>
          <p:spPr>
            <a:xfrm>
              <a:off x="9954894" y="6166193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90" y="0"/>
                  </a:moveTo>
                  <a:lnTo>
                    <a:pt x="0" y="0"/>
                  </a:lnTo>
                  <a:lnTo>
                    <a:pt x="0" y="2080653"/>
                  </a:lnTo>
                  <a:lnTo>
                    <a:pt x="2080590" y="2080653"/>
                  </a:lnTo>
                  <a:lnTo>
                    <a:pt x="2080590" y="0"/>
                  </a:lnTo>
                  <a:close/>
                </a:path>
              </a:pathLst>
            </a:custGeom>
            <a:solidFill>
              <a:srgbClr val="F89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103967" y="6340563"/>
              <a:ext cx="1612265" cy="1702435"/>
            </a:xfrm>
            <a:custGeom>
              <a:avLst/>
              <a:gdLst/>
              <a:ahLst/>
              <a:cxnLst/>
              <a:rect l="l" t="t" r="r" b="b"/>
              <a:pathLst>
                <a:path w="1612265" h="1702434">
                  <a:moveTo>
                    <a:pt x="121259" y="0"/>
                  </a:moveTo>
                  <a:lnTo>
                    <a:pt x="64947" y="0"/>
                  </a:lnTo>
                  <a:lnTo>
                    <a:pt x="0" y="76111"/>
                  </a:lnTo>
                  <a:lnTo>
                    <a:pt x="0" y="149707"/>
                  </a:lnTo>
                  <a:lnTo>
                    <a:pt x="584" y="149707"/>
                  </a:lnTo>
                  <a:lnTo>
                    <a:pt x="50088" y="98361"/>
                  </a:lnTo>
                  <a:lnTo>
                    <a:pt x="50711" y="98361"/>
                  </a:lnTo>
                  <a:lnTo>
                    <a:pt x="50711" y="419493"/>
                  </a:lnTo>
                  <a:lnTo>
                    <a:pt x="121259" y="419493"/>
                  </a:lnTo>
                  <a:lnTo>
                    <a:pt x="121259" y="0"/>
                  </a:lnTo>
                  <a:close/>
                </a:path>
                <a:path w="1612265" h="1702434">
                  <a:moveTo>
                    <a:pt x="282117" y="0"/>
                  </a:moveTo>
                  <a:lnTo>
                    <a:pt x="225818" y="0"/>
                  </a:lnTo>
                  <a:lnTo>
                    <a:pt x="160820" y="76111"/>
                  </a:lnTo>
                  <a:lnTo>
                    <a:pt x="160820" y="149707"/>
                  </a:lnTo>
                  <a:lnTo>
                    <a:pt x="161429" y="149707"/>
                  </a:lnTo>
                  <a:lnTo>
                    <a:pt x="210972" y="98361"/>
                  </a:lnTo>
                  <a:lnTo>
                    <a:pt x="211582" y="98361"/>
                  </a:lnTo>
                  <a:lnTo>
                    <a:pt x="211582" y="419493"/>
                  </a:lnTo>
                  <a:lnTo>
                    <a:pt x="282117" y="419493"/>
                  </a:lnTo>
                  <a:lnTo>
                    <a:pt x="282117" y="0"/>
                  </a:lnTo>
                  <a:close/>
                </a:path>
                <a:path w="1612265" h="1702434">
                  <a:moveTo>
                    <a:pt x="528548" y="1441462"/>
                  </a:moveTo>
                  <a:lnTo>
                    <a:pt x="525106" y="1438046"/>
                  </a:lnTo>
                  <a:lnTo>
                    <a:pt x="203047" y="1438046"/>
                  </a:lnTo>
                  <a:lnTo>
                    <a:pt x="199593" y="1441462"/>
                  </a:lnTo>
                  <a:lnTo>
                    <a:pt x="199593" y="1695373"/>
                  </a:lnTo>
                  <a:lnTo>
                    <a:pt x="203047" y="1698853"/>
                  </a:lnTo>
                  <a:lnTo>
                    <a:pt x="308190" y="1698853"/>
                  </a:lnTo>
                  <a:lnTo>
                    <a:pt x="308190" y="1540179"/>
                  </a:lnTo>
                  <a:lnTo>
                    <a:pt x="311645" y="1536763"/>
                  </a:lnTo>
                  <a:lnTo>
                    <a:pt x="413816" y="1536763"/>
                  </a:lnTo>
                  <a:lnTo>
                    <a:pt x="417258" y="1540179"/>
                  </a:lnTo>
                  <a:lnTo>
                    <a:pt x="417258" y="1698853"/>
                  </a:lnTo>
                  <a:lnTo>
                    <a:pt x="525106" y="1698853"/>
                  </a:lnTo>
                  <a:lnTo>
                    <a:pt x="528548" y="1695373"/>
                  </a:lnTo>
                  <a:lnTo>
                    <a:pt x="528548" y="1441462"/>
                  </a:lnTo>
                  <a:close/>
                </a:path>
                <a:path w="1612265" h="1702434">
                  <a:moveTo>
                    <a:pt x="529463" y="1399971"/>
                  </a:moveTo>
                  <a:lnTo>
                    <a:pt x="528701" y="1398219"/>
                  </a:lnTo>
                  <a:lnTo>
                    <a:pt x="527011" y="1396377"/>
                  </a:lnTo>
                  <a:lnTo>
                    <a:pt x="371297" y="1194930"/>
                  </a:lnTo>
                  <a:lnTo>
                    <a:pt x="368376" y="1191717"/>
                  </a:lnTo>
                  <a:lnTo>
                    <a:pt x="366395" y="1190752"/>
                  </a:lnTo>
                  <a:lnTo>
                    <a:pt x="362204" y="1190752"/>
                  </a:lnTo>
                  <a:lnTo>
                    <a:pt x="201612" y="1398854"/>
                  </a:lnTo>
                  <a:lnTo>
                    <a:pt x="201142" y="1400352"/>
                  </a:lnTo>
                  <a:lnTo>
                    <a:pt x="201142" y="1406169"/>
                  </a:lnTo>
                  <a:lnTo>
                    <a:pt x="204571" y="1409649"/>
                  </a:lnTo>
                  <a:lnTo>
                    <a:pt x="526046" y="1409649"/>
                  </a:lnTo>
                  <a:lnTo>
                    <a:pt x="529463" y="1406169"/>
                  </a:lnTo>
                  <a:lnTo>
                    <a:pt x="529463" y="1399971"/>
                  </a:lnTo>
                  <a:close/>
                </a:path>
                <a:path w="1612265" h="1702434">
                  <a:moveTo>
                    <a:pt x="890625" y="649655"/>
                  </a:moveTo>
                  <a:lnTo>
                    <a:pt x="887234" y="646315"/>
                  </a:lnTo>
                  <a:lnTo>
                    <a:pt x="838873" y="646315"/>
                  </a:lnTo>
                  <a:lnTo>
                    <a:pt x="838873" y="789330"/>
                  </a:lnTo>
                  <a:lnTo>
                    <a:pt x="838873" y="871207"/>
                  </a:lnTo>
                  <a:lnTo>
                    <a:pt x="838873" y="1583169"/>
                  </a:lnTo>
                  <a:lnTo>
                    <a:pt x="837057" y="1584985"/>
                  </a:lnTo>
                  <a:lnTo>
                    <a:pt x="763143" y="1584985"/>
                  </a:lnTo>
                  <a:lnTo>
                    <a:pt x="761352" y="1583169"/>
                  </a:lnTo>
                  <a:lnTo>
                    <a:pt x="761352" y="1501292"/>
                  </a:lnTo>
                  <a:lnTo>
                    <a:pt x="763143" y="1499514"/>
                  </a:lnTo>
                  <a:lnTo>
                    <a:pt x="837057" y="1499514"/>
                  </a:lnTo>
                  <a:lnTo>
                    <a:pt x="838873" y="1501292"/>
                  </a:lnTo>
                  <a:lnTo>
                    <a:pt x="838873" y="1405204"/>
                  </a:lnTo>
                  <a:lnTo>
                    <a:pt x="837057" y="1406969"/>
                  </a:lnTo>
                  <a:lnTo>
                    <a:pt x="763143" y="1406969"/>
                  </a:lnTo>
                  <a:lnTo>
                    <a:pt x="761352" y="1405204"/>
                  </a:lnTo>
                  <a:lnTo>
                    <a:pt x="761352" y="1323276"/>
                  </a:lnTo>
                  <a:lnTo>
                    <a:pt x="763143" y="1321485"/>
                  </a:lnTo>
                  <a:lnTo>
                    <a:pt x="837057" y="1321485"/>
                  </a:lnTo>
                  <a:lnTo>
                    <a:pt x="838873" y="1323276"/>
                  </a:lnTo>
                  <a:lnTo>
                    <a:pt x="838873" y="1227226"/>
                  </a:lnTo>
                  <a:lnTo>
                    <a:pt x="837057" y="1229004"/>
                  </a:lnTo>
                  <a:lnTo>
                    <a:pt x="763143" y="1229004"/>
                  </a:lnTo>
                  <a:lnTo>
                    <a:pt x="761352" y="1227226"/>
                  </a:lnTo>
                  <a:lnTo>
                    <a:pt x="761352" y="1145286"/>
                  </a:lnTo>
                  <a:lnTo>
                    <a:pt x="763143" y="1143508"/>
                  </a:lnTo>
                  <a:lnTo>
                    <a:pt x="837057" y="1143508"/>
                  </a:lnTo>
                  <a:lnTo>
                    <a:pt x="838873" y="1145286"/>
                  </a:lnTo>
                  <a:lnTo>
                    <a:pt x="838873" y="1049197"/>
                  </a:lnTo>
                  <a:lnTo>
                    <a:pt x="837057" y="1051013"/>
                  </a:lnTo>
                  <a:lnTo>
                    <a:pt x="763143" y="1051013"/>
                  </a:lnTo>
                  <a:lnTo>
                    <a:pt x="761352" y="1049197"/>
                  </a:lnTo>
                  <a:lnTo>
                    <a:pt x="761352" y="967270"/>
                  </a:lnTo>
                  <a:lnTo>
                    <a:pt x="763143" y="965542"/>
                  </a:lnTo>
                  <a:lnTo>
                    <a:pt x="837057" y="965542"/>
                  </a:lnTo>
                  <a:lnTo>
                    <a:pt x="838873" y="967270"/>
                  </a:lnTo>
                  <a:lnTo>
                    <a:pt x="838873" y="871207"/>
                  </a:lnTo>
                  <a:lnTo>
                    <a:pt x="837057" y="873023"/>
                  </a:lnTo>
                  <a:lnTo>
                    <a:pt x="763143" y="873023"/>
                  </a:lnTo>
                  <a:lnTo>
                    <a:pt x="761352" y="871207"/>
                  </a:lnTo>
                  <a:lnTo>
                    <a:pt x="761352" y="789330"/>
                  </a:lnTo>
                  <a:lnTo>
                    <a:pt x="763143" y="787552"/>
                  </a:lnTo>
                  <a:lnTo>
                    <a:pt x="837057" y="787552"/>
                  </a:lnTo>
                  <a:lnTo>
                    <a:pt x="838873" y="789330"/>
                  </a:lnTo>
                  <a:lnTo>
                    <a:pt x="838873" y="646315"/>
                  </a:lnTo>
                  <a:lnTo>
                    <a:pt x="702487" y="646315"/>
                  </a:lnTo>
                  <a:lnTo>
                    <a:pt x="702487" y="789330"/>
                  </a:lnTo>
                  <a:lnTo>
                    <a:pt x="702487" y="871207"/>
                  </a:lnTo>
                  <a:lnTo>
                    <a:pt x="702487" y="1583169"/>
                  </a:lnTo>
                  <a:lnTo>
                    <a:pt x="700709" y="1584985"/>
                  </a:lnTo>
                  <a:lnTo>
                    <a:pt x="626757" y="1584985"/>
                  </a:lnTo>
                  <a:lnTo>
                    <a:pt x="624941" y="1583169"/>
                  </a:lnTo>
                  <a:lnTo>
                    <a:pt x="624941" y="1501292"/>
                  </a:lnTo>
                  <a:lnTo>
                    <a:pt x="626757" y="1499514"/>
                  </a:lnTo>
                  <a:lnTo>
                    <a:pt x="700709" y="1499514"/>
                  </a:lnTo>
                  <a:lnTo>
                    <a:pt x="702487" y="1501292"/>
                  </a:lnTo>
                  <a:lnTo>
                    <a:pt x="702487" y="1405204"/>
                  </a:lnTo>
                  <a:lnTo>
                    <a:pt x="700709" y="1406969"/>
                  </a:lnTo>
                  <a:lnTo>
                    <a:pt x="626757" y="1406969"/>
                  </a:lnTo>
                  <a:lnTo>
                    <a:pt x="624941" y="1405204"/>
                  </a:lnTo>
                  <a:lnTo>
                    <a:pt x="624941" y="1323276"/>
                  </a:lnTo>
                  <a:lnTo>
                    <a:pt x="626757" y="1321485"/>
                  </a:lnTo>
                  <a:lnTo>
                    <a:pt x="700709" y="1321485"/>
                  </a:lnTo>
                  <a:lnTo>
                    <a:pt x="702487" y="1323276"/>
                  </a:lnTo>
                  <a:lnTo>
                    <a:pt x="702487" y="1227226"/>
                  </a:lnTo>
                  <a:lnTo>
                    <a:pt x="700709" y="1229004"/>
                  </a:lnTo>
                  <a:lnTo>
                    <a:pt x="626757" y="1229004"/>
                  </a:lnTo>
                  <a:lnTo>
                    <a:pt x="624941" y="1227226"/>
                  </a:lnTo>
                  <a:lnTo>
                    <a:pt x="624941" y="1145286"/>
                  </a:lnTo>
                  <a:lnTo>
                    <a:pt x="626757" y="1143508"/>
                  </a:lnTo>
                  <a:lnTo>
                    <a:pt x="700709" y="1143508"/>
                  </a:lnTo>
                  <a:lnTo>
                    <a:pt x="702487" y="1145286"/>
                  </a:lnTo>
                  <a:lnTo>
                    <a:pt x="702487" y="1049197"/>
                  </a:lnTo>
                  <a:lnTo>
                    <a:pt x="700709" y="1051013"/>
                  </a:lnTo>
                  <a:lnTo>
                    <a:pt x="626757" y="1051013"/>
                  </a:lnTo>
                  <a:lnTo>
                    <a:pt x="624941" y="1049197"/>
                  </a:lnTo>
                  <a:lnTo>
                    <a:pt x="624941" y="967270"/>
                  </a:lnTo>
                  <a:lnTo>
                    <a:pt x="626757" y="965542"/>
                  </a:lnTo>
                  <a:lnTo>
                    <a:pt x="700709" y="965542"/>
                  </a:lnTo>
                  <a:lnTo>
                    <a:pt x="702487" y="967270"/>
                  </a:lnTo>
                  <a:lnTo>
                    <a:pt x="702487" y="871207"/>
                  </a:lnTo>
                  <a:lnTo>
                    <a:pt x="700709" y="873023"/>
                  </a:lnTo>
                  <a:lnTo>
                    <a:pt x="626757" y="873023"/>
                  </a:lnTo>
                  <a:lnTo>
                    <a:pt x="624941" y="871207"/>
                  </a:lnTo>
                  <a:lnTo>
                    <a:pt x="624941" y="789330"/>
                  </a:lnTo>
                  <a:lnTo>
                    <a:pt x="626757" y="787552"/>
                  </a:lnTo>
                  <a:lnTo>
                    <a:pt x="700709" y="787552"/>
                  </a:lnTo>
                  <a:lnTo>
                    <a:pt x="702487" y="789330"/>
                  </a:lnTo>
                  <a:lnTo>
                    <a:pt x="702487" y="646315"/>
                  </a:lnTo>
                  <a:lnTo>
                    <a:pt x="575386" y="646315"/>
                  </a:lnTo>
                  <a:lnTo>
                    <a:pt x="572020" y="649655"/>
                  </a:lnTo>
                  <a:lnTo>
                    <a:pt x="572020" y="1695919"/>
                  </a:lnTo>
                  <a:lnTo>
                    <a:pt x="575386" y="1699234"/>
                  </a:lnTo>
                  <a:lnTo>
                    <a:pt x="887234" y="1699234"/>
                  </a:lnTo>
                  <a:lnTo>
                    <a:pt x="890625" y="1695919"/>
                  </a:lnTo>
                  <a:lnTo>
                    <a:pt x="890625" y="1584985"/>
                  </a:lnTo>
                  <a:lnTo>
                    <a:pt x="890625" y="1499514"/>
                  </a:lnTo>
                  <a:lnTo>
                    <a:pt x="890625" y="787552"/>
                  </a:lnTo>
                  <a:lnTo>
                    <a:pt x="890625" y="649655"/>
                  </a:lnTo>
                  <a:close/>
                </a:path>
                <a:path w="1612265" h="1702434">
                  <a:moveTo>
                    <a:pt x="1250784" y="844334"/>
                  </a:moveTo>
                  <a:lnTo>
                    <a:pt x="1250454" y="843280"/>
                  </a:lnTo>
                  <a:lnTo>
                    <a:pt x="1250048" y="842352"/>
                  </a:lnTo>
                  <a:lnTo>
                    <a:pt x="1249019" y="839012"/>
                  </a:lnTo>
                  <a:lnTo>
                    <a:pt x="1246073" y="836561"/>
                  </a:lnTo>
                  <a:lnTo>
                    <a:pt x="1240777" y="836561"/>
                  </a:lnTo>
                  <a:lnTo>
                    <a:pt x="1239380" y="837120"/>
                  </a:lnTo>
                  <a:lnTo>
                    <a:pt x="1238123" y="837996"/>
                  </a:lnTo>
                  <a:lnTo>
                    <a:pt x="1237881" y="838111"/>
                  </a:lnTo>
                  <a:lnTo>
                    <a:pt x="1237538" y="838339"/>
                  </a:lnTo>
                  <a:lnTo>
                    <a:pt x="1215517" y="866279"/>
                  </a:lnTo>
                  <a:lnTo>
                    <a:pt x="1215517" y="1098740"/>
                  </a:lnTo>
                  <a:lnTo>
                    <a:pt x="1215517" y="1163650"/>
                  </a:lnTo>
                  <a:lnTo>
                    <a:pt x="1215517" y="1582470"/>
                  </a:lnTo>
                  <a:lnTo>
                    <a:pt x="1212176" y="1585747"/>
                  </a:lnTo>
                  <a:lnTo>
                    <a:pt x="1113459" y="1585747"/>
                  </a:lnTo>
                  <a:lnTo>
                    <a:pt x="1110068" y="1582470"/>
                  </a:lnTo>
                  <a:lnTo>
                    <a:pt x="1110068" y="1517586"/>
                  </a:lnTo>
                  <a:lnTo>
                    <a:pt x="1113459" y="1514309"/>
                  </a:lnTo>
                  <a:lnTo>
                    <a:pt x="1212176" y="1514309"/>
                  </a:lnTo>
                  <a:lnTo>
                    <a:pt x="1215517" y="1517586"/>
                  </a:lnTo>
                  <a:lnTo>
                    <a:pt x="1215517" y="1477810"/>
                  </a:lnTo>
                  <a:lnTo>
                    <a:pt x="1212176" y="1481061"/>
                  </a:lnTo>
                  <a:lnTo>
                    <a:pt x="1113459" y="1481061"/>
                  </a:lnTo>
                  <a:lnTo>
                    <a:pt x="1110068" y="1477810"/>
                  </a:lnTo>
                  <a:lnTo>
                    <a:pt x="1110068" y="1412836"/>
                  </a:lnTo>
                  <a:lnTo>
                    <a:pt x="1113459" y="1409560"/>
                  </a:lnTo>
                  <a:lnTo>
                    <a:pt x="1212176" y="1409560"/>
                  </a:lnTo>
                  <a:lnTo>
                    <a:pt x="1215517" y="1412836"/>
                  </a:lnTo>
                  <a:lnTo>
                    <a:pt x="1215517" y="1373047"/>
                  </a:lnTo>
                  <a:lnTo>
                    <a:pt x="1212176" y="1376349"/>
                  </a:lnTo>
                  <a:lnTo>
                    <a:pt x="1113459" y="1376349"/>
                  </a:lnTo>
                  <a:lnTo>
                    <a:pt x="1110068" y="1373047"/>
                  </a:lnTo>
                  <a:lnTo>
                    <a:pt x="1110068" y="1308163"/>
                  </a:lnTo>
                  <a:lnTo>
                    <a:pt x="1113459" y="1304823"/>
                  </a:lnTo>
                  <a:lnTo>
                    <a:pt x="1212176" y="1304823"/>
                  </a:lnTo>
                  <a:lnTo>
                    <a:pt x="1215517" y="1308163"/>
                  </a:lnTo>
                  <a:lnTo>
                    <a:pt x="1215517" y="1268336"/>
                  </a:lnTo>
                  <a:lnTo>
                    <a:pt x="1212176" y="1271638"/>
                  </a:lnTo>
                  <a:lnTo>
                    <a:pt x="1113459" y="1271638"/>
                  </a:lnTo>
                  <a:lnTo>
                    <a:pt x="1110068" y="1268336"/>
                  </a:lnTo>
                  <a:lnTo>
                    <a:pt x="1110068" y="1203439"/>
                  </a:lnTo>
                  <a:lnTo>
                    <a:pt x="1113459" y="1200137"/>
                  </a:lnTo>
                  <a:lnTo>
                    <a:pt x="1212176" y="1200137"/>
                  </a:lnTo>
                  <a:lnTo>
                    <a:pt x="1215517" y="1203439"/>
                  </a:lnTo>
                  <a:lnTo>
                    <a:pt x="1215517" y="1163650"/>
                  </a:lnTo>
                  <a:lnTo>
                    <a:pt x="1212176" y="1166952"/>
                  </a:lnTo>
                  <a:lnTo>
                    <a:pt x="1113459" y="1166952"/>
                  </a:lnTo>
                  <a:lnTo>
                    <a:pt x="1110068" y="1163650"/>
                  </a:lnTo>
                  <a:lnTo>
                    <a:pt x="1110068" y="1129169"/>
                  </a:lnTo>
                  <a:lnTo>
                    <a:pt x="1110068" y="1098740"/>
                  </a:lnTo>
                  <a:lnTo>
                    <a:pt x="1113459" y="1095375"/>
                  </a:lnTo>
                  <a:lnTo>
                    <a:pt x="1212176" y="1095375"/>
                  </a:lnTo>
                  <a:lnTo>
                    <a:pt x="1215517" y="1098740"/>
                  </a:lnTo>
                  <a:lnTo>
                    <a:pt x="1215517" y="866279"/>
                  </a:lnTo>
                  <a:lnTo>
                    <a:pt x="1215288" y="866571"/>
                  </a:lnTo>
                  <a:lnTo>
                    <a:pt x="1215288" y="957287"/>
                  </a:lnTo>
                  <a:lnTo>
                    <a:pt x="1215288" y="1057770"/>
                  </a:lnTo>
                  <a:lnTo>
                    <a:pt x="1211592" y="1061478"/>
                  </a:lnTo>
                  <a:lnTo>
                    <a:pt x="1207058" y="1061656"/>
                  </a:lnTo>
                  <a:lnTo>
                    <a:pt x="1206919" y="1061656"/>
                  </a:lnTo>
                  <a:lnTo>
                    <a:pt x="1206779" y="1061707"/>
                  </a:lnTo>
                  <a:lnTo>
                    <a:pt x="1206538" y="1061707"/>
                  </a:lnTo>
                  <a:lnTo>
                    <a:pt x="1131531" y="1061656"/>
                  </a:lnTo>
                  <a:lnTo>
                    <a:pt x="1131189" y="1061707"/>
                  </a:lnTo>
                  <a:lnTo>
                    <a:pt x="1126363" y="1061478"/>
                  </a:lnTo>
                  <a:lnTo>
                    <a:pt x="1122641" y="1057770"/>
                  </a:lnTo>
                  <a:lnTo>
                    <a:pt x="1122641" y="1051217"/>
                  </a:lnTo>
                  <a:lnTo>
                    <a:pt x="1123315" y="1049401"/>
                  </a:lnTo>
                  <a:lnTo>
                    <a:pt x="1124369" y="1047965"/>
                  </a:lnTo>
                  <a:lnTo>
                    <a:pt x="1126502" y="1045311"/>
                  </a:lnTo>
                  <a:lnTo>
                    <a:pt x="1143939" y="1023213"/>
                  </a:lnTo>
                  <a:lnTo>
                    <a:pt x="1198118" y="956157"/>
                  </a:lnTo>
                  <a:lnTo>
                    <a:pt x="1204315" y="950391"/>
                  </a:lnTo>
                  <a:lnTo>
                    <a:pt x="1211135" y="950391"/>
                  </a:lnTo>
                  <a:lnTo>
                    <a:pt x="1214488" y="953376"/>
                  </a:lnTo>
                  <a:lnTo>
                    <a:pt x="1215288" y="957287"/>
                  </a:lnTo>
                  <a:lnTo>
                    <a:pt x="1215288" y="866571"/>
                  </a:lnTo>
                  <a:lnTo>
                    <a:pt x="1077379" y="1041488"/>
                  </a:lnTo>
                  <a:lnTo>
                    <a:pt x="1077379" y="1136192"/>
                  </a:lnTo>
                  <a:lnTo>
                    <a:pt x="1077379" y="1268476"/>
                  </a:lnTo>
                  <a:lnTo>
                    <a:pt x="1077112" y="1268742"/>
                  </a:lnTo>
                  <a:lnTo>
                    <a:pt x="1077112" y="1308163"/>
                  </a:lnTo>
                  <a:lnTo>
                    <a:pt x="1077112" y="1373047"/>
                  </a:lnTo>
                  <a:lnTo>
                    <a:pt x="1077112" y="1412836"/>
                  </a:lnTo>
                  <a:lnTo>
                    <a:pt x="1077112" y="1477810"/>
                  </a:lnTo>
                  <a:lnTo>
                    <a:pt x="1077112" y="1517586"/>
                  </a:lnTo>
                  <a:lnTo>
                    <a:pt x="1077112" y="1582470"/>
                  </a:lnTo>
                  <a:lnTo>
                    <a:pt x="1073810" y="1585747"/>
                  </a:lnTo>
                  <a:lnTo>
                    <a:pt x="975067" y="1585747"/>
                  </a:lnTo>
                  <a:lnTo>
                    <a:pt x="971765" y="1582470"/>
                  </a:lnTo>
                  <a:lnTo>
                    <a:pt x="971765" y="1517586"/>
                  </a:lnTo>
                  <a:lnTo>
                    <a:pt x="975067" y="1514309"/>
                  </a:lnTo>
                  <a:lnTo>
                    <a:pt x="1073810" y="1514309"/>
                  </a:lnTo>
                  <a:lnTo>
                    <a:pt x="1077112" y="1517586"/>
                  </a:lnTo>
                  <a:lnTo>
                    <a:pt x="1077112" y="1477810"/>
                  </a:lnTo>
                  <a:lnTo>
                    <a:pt x="1073810" y="1481061"/>
                  </a:lnTo>
                  <a:lnTo>
                    <a:pt x="975067" y="1481061"/>
                  </a:lnTo>
                  <a:lnTo>
                    <a:pt x="971765" y="1477810"/>
                  </a:lnTo>
                  <a:lnTo>
                    <a:pt x="971765" y="1412836"/>
                  </a:lnTo>
                  <a:lnTo>
                    <a:pt x="975067" y="1409560"/>
                  </a:lnTo>
                  <a:lnTo>
                    <a:pt x="1073810" y="1409560"/>
                  </a:lnTo>
                  <a:lnTo>
                    <a:pt x="1077112" y="1412836"/>
                  </a:lnTo>
                  <a:lnTo>
                    <a:pt x="1077112" y="1373047"/>
                  </a:lnTo>
                  <a:lnTo>
                    <a:pt x="1073810" y="1376349"/>
                  </a:lnTo>
                  <a:lnTo>
                    <a:pt x="975067" y="1376349"/>
                  </a:lnTo>
                  <a:lnTo>
                    <a:pt x="971765" y="1373047"/>
                  </a:lnTo>
                  <a:lnTo>
                    <a:pt x="971765" y="1308163"/>
                  </a:lnTo>
                  <a:lnTo>
                    <a:pt x="975067" y="1304823"/>
                  </a:lnTo>
                  <a:lnTo>
                    <a:pt x="1073810" y="1304823"/>
                  </a:lnTo>
                  <a:lnTo>
                    <a:pt x="1077112" y="1308163"/>
                  </a:lnTo>
                  <a:lnTo>
                    <a:pt x="1077112" y="1268742"/>
                  </a:lnTo>
                  <a:lnTo>
                    <a:pt x="1073988" y="1271752"/>
                  </a:lnTo>
                  <a:lnTo>
                    <a:pt x="975296" y="1271752"/>
                  </a:lnTo>
                  <a:lnTo>
                    <a:pt x="971969" y="1268476"/>
                  </a:lnTo>
                  <a:lnTo>
                    <a:pt x="972019" y="1247622"/>
                  </a:lnTo>
                  <a:lnTo>
                    <a:pt x="972197" y="1246720"/>
                  </a:lnTo>
                  <a:lnTo>
                    <a:pt x="972731" y="1245438"/>
                  </a:lnTo>
                  <a:lnTo>
                    <a:pt x="973429" y="1244320"/>
                  </a:lnTo>
                  <a:lnTo>
                    <a:pt x="973696" y="1243977"/>
                  </a:lnTo>
                  <a:lnTo>
                    <a:pt x="973899" y="1243647"/>
                  </a:lnTo>
                  <a:lnTo>
                    <a:pt x="974255" y="1243190"/>
                  </a:lnTo>
                  <a:lnTo>
                    <a:pt x="974509" y="1242809"/>
                  </a:lnTo>
                  <a:lnTo>
                    <a:pt x="989698" y="1222756"/>
                  </a:lnTo>
                  <a:lnTo>
                    <a:pt x="1013472" y="1192784"/>
                  </a:lnTo>
                  <a:lnTo>
                    <a:pt x="1039177" y="1160881"/>
                  </a:lnTo>
                  <a:lnTo>
                    <a:pt x="1060183" y="1135049"/>
                  </a:lnTo>
                  <a:lnTo>
                    <a:pt x="1062532" y="1132268"/>
                  </a:lnTo>
                  <a:lnTo>
                    <a:pt x="1063993" y="1130427"/>
                  </a:lnTo>
                  <a:lnTo>
                    <a:pt x="1066380" y="1129169"/>
                  </a:lnTo>
                  <a:lnTo>
                    <a:pt x="1073226" y="1129169"/>
                  </a:lnTo>
                  <a:lnTo>
                    <a:pt x="1076591" y="1132268"/>
                  </a:lnTo>
                  <a:lnTo>
                    <a:pt x="1077379" y="1136192"/>
                  </a:lnTo>
                  <a:lnTo>
                    <a:pt x="1077379" y="1041488"/>
                  </a:lnTo>
                  <a:lnTo>
                    <a:pt x="936434" y="1220254"/>
                  </a:lnTo>
                  <a:lnTo>
                    <a:pt x="935062" y="1222133"/>
                  </a:lnTo>
                  <a:lnTo>
                    <a:pt x="933513" y="1223619"/>
                  </a:lnTo>
                  <a:lnTo>
                    <a:pt x="932548" y="1225702"/>
                  </a:lnTo>
                  <a:lnTo>
                    <a:pt x="932459" y="1697469"/>
                  </a:lnTo>
                  <a:lnTo>
                    <a:pt x="935799" y="1700771"/>
                  </a:lnTo>
                  <a:lnTo>
                    <a:pt x="1247482" y="1700771"/>
                  </a:lnTo>
                  <a:lnTo>
                    <a:pt x="1250784" y="1697469"/>
                  </a:lnTo>
                  <a:lnTo>
                    <a:pt x="1250784" y="1585747"/>
                  </a:lnTo>
                  <a:lnTo>
                    <a:pt x="1250784" y="1514309"/>
                  </a:lnTo>
                  <a:lnTo>
                    <a:pt x="1250784" y="950391"/>
                  </a:lnTo>
                  <a:lnTo>
                    <a:pt x="1250784" y="844334"/>
                  </a:lnTo>
                  <a:close/>
                </a:path>
                <a:path w="1612265" h="1702434">
                  <a:moveTo>
                    <a:pt x="1611909" y="1276362"/>
                  </a:moveTo>
                  <a:lnTo>
                    <a:pt x="1609166" y="1273556"/>
                  </a:lnTo>
                  <a:lnTo>
                    <a:pt x="1289850" y="1273556"/>
                  </a:lnTo>
                  <a:lnTo>
                    <a:pt x="1287005" y="1276362"/>
                  </a:lnTo>
                  <a:lnTo>
                    <a:pt x="1287005" y="1345730"/>
                  </a:lnTo>
                  <a:lnTo>
                    <a:pt x="1289850" y="1348536"/>
                  </a:lnTo>
                  <a:lnTo>
                    <a:pt x="1609166" y="1348536"/>
                  </a:lnTo>
                  <a:lnTo>
                    <a:pt x="1611909" y="1345730"/>
                  </a:lnTo>
                  <a:lnTo>
                    <a:pt x="1611909" y="1276362"/>
                  </a:lnTo>
                  <a:close/>
                </a:path>
                <a:path w="1612265" h="1702434">
                  <a:moveTo>
                    <a:pt x="1612239" y="1377035"/>
                  </a:moveTo>
                  <a:lnTo>
                    <a:pt x="1608874" y="1373822"/>
                  </a:lnTo>
                  <a:lnTo>
                    <a:pt x="1576565" y="1373822"/>
                  </a:lnTo>
                  <a:lnTo>
                    <a:pt x="1576565" y="1413789"/>
                  </a:lnTo>
                  <a:lnTo>
                    <a:pt x="1576565" y="1478330"/>
                  </a:lnTo>
                  <a:lnTo>
                    <a:pt x="1576565" y="1517954"/>
                  </a:lnTo>
                  <a:lnTo>
                    <a:pt x="1576565" y="1582521"/>
                  </a:lnTo>
                  <a:lnTo>
                    <a:pt x="1573174" y="1585849"/>
                  </a:lnTo>
                  <a:lnTo>
                    <a:pt x="1472031" y="1585849"/>
                  </a:lnTo>
                  <a:lnTo>
                    <a:pt x="1468602" y="1582521"/>
                  </a:lnTo>
                  <a:lnTo>
                    <a:pt x="1468602" y="1517954"/>
                  </a:lnTo>
                  <a:lnTo>
                    <a:pt x="1472031" y="1514652"/>
                  </a:lnTo>
                  <a:lnTo>
                    <a:pt x="1573174" y="1514652"/>
                  </a:lnTo>
                  <a:lnTo>
                    <a:pt x="1576565" y="1517954"/>
                  </a:lnTo>
                  <a:lnTo>
                    <a:pt x="1576565" y="1478330"/>
                  </a:lnTo>
                  <a:lnTo>
                    <a:pt x="1573174" y="1481658"/>
                  </a:lnTo>
                  <a:lnTo>
                    <a:pt x="1472031" y="1481658"/>
                  </a:lnTo>
                  <a:lnTo>
                    <a:pt x="1468602" y="1478330"/>
                  </a:lnTo>
                  <a:lnTo>
                    <a:pt x="1468602" y="1413789"/>
                  </a:lnTo>
                  <a:lnTo>
                    <a:pt x="1472031" y="1410487"/>
                  </a:lnTo>
                  <a:lnTo>
                    <a:pt x="1573174" y="1410487"/>
                  </a:lnTo>
                  <a:lnTo>
                    <a:pt x="1576565" y="1413789"/>
                  </a:lnTo>
                  <a:lnTo>
                    <a:pt x="1576565" y="1373822"/>
                  </a:lnTo>
                  <a:lnTo>
                    <a:pt x="1434858" y="1373822"/>
                  </a:lnTo>
                  <a:lnTo>
                    <a:pt x="1434858" y="1413789"/>
                  </a:lnTo>
                  <a:lnTo>
                    <a:pt x="1434858" y="1478330"/>
                  </a:lnTo>
                  <a:lnTo>
                    <a:pt x="1434858" y="1517954"/>
                  </a:lnTo>
                  <a:lnTo>
                    <a:pt x="1434858" y="1582521"/>
                  </a:lnTo>
                  <a:lnTo>
                    <a:pt x="1431467" y="1585849"/>
                  </a:lnTo>
                  <a:lnTo>
                    <a:pt x="1330325" y="1585849"/>
                  </a:lnTo>
                  <a:lnTo>
                    <a:pt x="1326934" y="1582521"/>
                  </a:lnTo>
                  <a:lnTo>
                    <a:pt x="1326934" y="1517954"/>
                  </a:lnTo>
                  <a:lnTo>
                    <a:pt x="1330325" y="1514652"/>
                  </a:lnTo>
                  <a:lnTo>
                    <a:pt x="1431467" y="1514652"/>
                  </a:lnTo>
                  <a:lnTo>
                    <a:pt x="1434858" y="1517954"/>
                  </a:lnTo>
                  <a:lnTo>
                    <a:pt x="1434858" y="1478330"/>
                  </a:lnTo>
                  <a:lnTo>
                    <a:pt x="1431467" y="1481658"/>
                  </a:lnTo>
                  <a:lnTo>
                    <a:pt x="1330325" y="1481658"/>
                  </a:lnTo>
                  <a:lnTo>
                    <a:pt x="1326934" y="1478330"/>
                  </a:lnTo>
                  <a:lnTo>
                    <a:pt x="1326934" y="1413789"/>
                  </a:lnTo>
                  <a:lnTo>
                    <a:pt x="1330325" y="1410487"/>
                  </a:lnTo>
                  <a:lnTo>
                    <a:pt x="1431467" y="1410487"/>
                  </a:lnTo>
                  <a:lnTo>
                    <a:pt x="1434858" y="1413789"/>
                  </a:lnTo>
                  <a:lnTo>
                    <a:pt x="1434858" y="1373822"/>
                  </a:lnTo>
                  <a:lnTo>
                    <a:pt x="1290091" y="1373822"/>
                  </a:lnTo>
                  <a:lnTo>
                    <a:pt x="1286700" y="1377035"/>
                  </a:lnTo>
                  <a:lnTo>
                    <a:pt x="1286700" y="1698663"/>
                  </a:lnTo>
                  <a:lnTo>
                    <a:pt x="1290091" y="1701939"/>
                  </a:lnTo>
                  <a:lnTo>
                    <a:pt x="1608874" y="1701939"/>
                  </a:lnTo>
                  <a:lnTo>
                    <a:pt x="1612239" y="1698663"/>
                  </a:lnTo>
                  <a:lnTo>
                    <a:pt x="1612239" y="1585849"/>
                  </a:lnTo>
                  <a:lnTo>
                    <a:pt x="1612239" y="1514652"/>
                  </a:lnTo>
                  <a:lnTo>
                    <a:pt x="1612239" y="1481658"/>
                  </a:lnTo>
                  <a:lnTo>
                    <a:pt x="1612239" y="1410487"/>
                  </a:lnTo>
                  <a:lnTo>
                    <a:pt x="1612239" y="1377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56646" y="6344615"/>
              <a:ext cx="373113" cy="17603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054867" y="6308280"/>
              <a:ext cx="85432" cy="2103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950346" y="6346609"/>
              <a:ext cx="85407" cy="17208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197869" y="6344602"/>
              <a:ext cx="763905" cy="176530"/>
            </a:xfrm>
            <a:custGeom>
              <a:avLst/>
              <a:gdLst/>
              <a:ahLst/>
              <a:cxnLst/>
              <a:rect l="l" t="t" r="r" b="b"/>
              <a:pathLst>
                <a:path w="763904" h="176529">
                  <a:moveTo>
                    <a:pt x="79806" y="44526"/>
                  </a:moveTo>
                  <a:lnTo>
                    <a:pt x="57277" y="4800"/>
                  </a:lnTo>
                  <a:lnTo>
                    <a:pt x="52870" y="4114"/>
                  </a:lnTo>
                  <a:lnTo>
                    <a:pt x="52870" y="30518"/>
                  </a:lnTo>
                  <a:lnTo>
                    <a:pt x="52870" y="80873"/>
                  </a:lnTo>
                  <a:lnTo>
                    <a:pt x="48221" y="84848"/>
                  </a:lnTo>
                  <a:lnTo>
                    <a:pt x="26936" y="84848"/>
                  </a:lnTo>
                  <a:lnTo>
                    <a:pt x="26936" y="26606"/>
                  </a:lnTo>
                  <a:lnTo>
                    <a:pt x="48221" y="26606"/>
                  </a:lnTo>
                  <a:lnTo>
                    <a:pt x="52870" y="30518"/>
                  </a:lnTo>
                  <a:lnTo>
                    <a:pt x="52870" y="4114"/>
                  </a:lnTo>
                  <a:lnTo>
                    <a:pt x="39662" y="2019"/>
                  </a:lnTo>
                  <a:lnTo>
                    <a:pt x="0" y="2019"/>
                  </a:lnTo>
                  <a:lnTo>
                    <a:pt x="0" y="174104"/>
                  </a:lnTo>
                  <a:lnTo>
                    <a:pt x="26936" y="174104"/>
                  </a:lnTo>
                  <a:lnTo>
                    <a:pt x="26936" y="109410"/>
                  </a:lnTo>
                  <a:lnTo>
                    <a:pt x="39662" y="109410"/>
                  </a:lnTo>
                  <a:lnTo>
                    <a:pt x="77304" y="85178"/>
                  </a:lnTo>
                  <a:lnTo>
                    <a:pt x="79806" y="66903"/>
                  </a:lnTo>
                  <a:lnTo>
                    <a:pt x="79806" y="44526"/>
                  </a:lnTo>
                  <a:close/>
                </a:path>
                <a:path w="763904" h="176529">
                  <a:moveTo>
                    <a:pt x="171881" y="43307"/>
                  </a:moveTo>
                  <a:lnTo>
                    <a:pt x="148513" y="2946"/>
                  </a:lnTo>
                  <a:lnTo>
                    <a:pt x="144957" y="2362"/>
                  </a:lnTo>
                  <a:lnTo>
                    <a:pt x="144957" y="29298"/>
                  </a:lnTo>
                  <a:lnTo>
                    <a:pt x="144957" y="146786"/>
                  </a:lnTo>
                  <a:lnTo>
                    <a:pt x="139573" y="151434"/>
                  </a:lnTo>
                  <a:lnTo>
                    <a:pt x="122402" y="151434"/>
                  </a:lnTo>
                  <a:lnTo>
                    <a:pt x="117055" y="146786"/>
                  </a:lnTo>
                  <a:lnTo>
                    <a:pt x="117055" y="29298"/>
                  </a:lnTo>
                  <a:lnTo>
                    <a:pt x="122402" y="24612"/>
                  </a:lnTo>
                  <a:lnTo>
                    <a:pt x="139573" y="24612"/>
                  </a:lnTo>
                  <a:lnTo>
                    <a:pt x="144957" y="29298"/>
                  </a:lnTo>
                  <a:lnTo>
                    <a:pt x="144957" y="2362"/>
                  </a:lnTo>
                  <a:lnTo>
                    <a:pt x="100622" y="11353"/>
                  </a:lnTo>
                  <a:lnTo>
                    <a:pt x="90093" y="43307"/>
                  </a:lnTo>
                  <a:lnTo>
                    <a:pt x="90093" y="132753"/>
                  </a:lnTo>
                  <a:lnTo>
                    <a:pt x="92760" y="151142"/>
                  </a:lnTo>
                  <a:lnTo>
                    <a:pt x="100622" y="164744"/>
                  </a:lnTo>
                  <a:lnTo>
                    <a:pt x="113436" y="173177"/>
                  </a:lnTo>
                  <a:lnTo>
                    <a:pt x="130975" y="176060"/>
                  </a:lnTo>
                  <a:lnTo>
                    <a:pt x="148513" y="173177"/>
                  </a:lnTo>
                  <a:lnTo>
                    <a:pt x="161328" y="164744"/>
                  </a:lnTo>
                  <a:lnTo>
                    <a:pt x="169024" y="151434"/>
                  </a:lnTo>
                  <a:lnTo>
                    <a:pt x="169202" y="151142"/>
                  </a:lnTo>
                  <a:lnTo>
                    <a:pt x="171881" y="132753"/>
                  </a:lnTo>
                  <a:lnTo>
                    <a:pt x="171881" y="43307"/>
                  </a:lnTo>
                  <a:close/>
                </a:path>
                <a:path w="763904" h="176529">
                  <a:moveTo>
                    <a:pt x="268097" y="43307"/>
                  </a:moveTo>
                  <a:lnTo>
                    <a:pt x="265531" y="24930"/>
                  </a:lnTo>
                  <a:lnTo>
                    <a:pt x="257911" y="11341"/>
                  </a:lnTo>
                  <a:lnTo>
                    <a:pt x="245351" y="2908"/>
                  </a:lnTo>
                  <a:lnTo>
                    <a:pt x="227939" y="0"/>
                  </a:lnTo>
                  <a:lnTo>
                    <a:pt x="210578" y="2819"/>
                  </a:lnTo>
                  <a:lnTo>
                    <a:pt x="198170" y="11087"/>
                  </a:lnTo>
                  <a:lnTo>
                    <a:pt x="190715" y="24523"/>
                  </a:lnTo>
                  <a:lnTo>
                    <a:pt x="188239" y="42837"/>
                  </a:lnTo>
                  <a:lnTo>
                    <a:pt x="188239" y="55613"/>
                  </a:lnTo>
                  <a:lnTo>
                    <a:pt x="213029" y="55613"/>
                  </a:lnTo>
                  <a:lnTo>
                    <a:pt x="213029" y="29324"/>
                  </a:lnTo>
                  <a:lnTo>
                    <a:pt x="218617" y="24625"/>
                  </a:lnTo>
                  <a:lnTo>
                    <a:pt x="235724" y="24625"/>
                  </a:lnTo>
                  <a:lnTo>
                    <a:pt x="241160" y="28765"/>
                  </a:lnTo>
                  <a:lnTo>
                    <a:pt x="241160" y="67627"/>
                  </a:lnTo>
                  <a:lnTo>
                    <a:pt x="235051" y="72072"/>
                  </a:lnTo>
                  <a:lnTo>
                    <a:pt x="216954" y="72072"/>
                  </a:lnTo>
                  <a:lnTo>
                    <a:pt x="216954" y="96672"/>
                  </a:lnTo>
                  <a:lnTo>
                    <a:pt x="223532" y="96672"/>
                  </a:lnTo>
                  <a:lnTo>
                    <a:pt x="231419" y="97840"/>
                  </a:lnTo>
                  <a:lnTo>
                    <a:pt x="236918" y="101612"/>
                  </a:lnTo>
                  <a:lnTo>
                    <a:pt x="240118" y="108369"/>
                  </a:lnTo>
                  <a:lnTo>
                    <a:pt x="241160" y="118516"/>
                  </a:lnTo>
                  <a:lnTo>
                    <a:pt x="241160" y="147281"/>
                  </a:lnTo>
                  <a:lnTo>
                    <a:pt x="235724" y="151460"/>
                  </a:lnTo>
                  <a:lnTo>
                    <a:pt x="218617" y="151460"/>
                  </a:lnTo>
                  <a:lnTo>
                    <a:pt x="213233" y="146786"/>
                  </a:lnTo>
                  <a:lnTo>
                    <a:pt x="213233" y="113855"/>
                  </a:lnTo>
                  <a:lnTo>
                    <a:pt x="187794" y="113855"/>
                  </a:lnTo>
                  <a:lnTo>
                    <a:pt x="187794" y="132803"/>
                  </a:lnTo>
                  <a:lnTo>
                    <a:pt x="190347" y="151180"/>
                  </a:lnTo>
                  <a:lnTo>
                    <a:pt x="197954" y="164757"/>
                  </a:lnTo>
                  <a:lnTo>
                    <a:pt x="210515" y="173177"/>
                  </a:lnTo>
                  <a:lnTo>
                    <a:pt x="227939" y="176060"/>
                  </a:lnTo>
                  <a:lnTo>
                    <a:pt x="245351" y="173177"/>
                  </a:lnTo>
                  <a:lnTo>
                    <a:pt x="257911" y="164757"/>
                  </a:lnTo>
                  <a:lnTo>
                    <a:pt x="265531" y="151180"/>
                  </a:lnTo>
                  <a:lnTo>
                    <a:pt x="268097" y="132803"/>
                  </a:lnTo>
                  <a:lnTo>
                    <a:pt x="268097" y="119265"/>
                  </a:lnTo>
                  <a:lnTo>
                    <a:pt x="267042" y="107099"/>
                  </a:lnTo>
                  <a:lnTo>
                    <a:pt x="263715" y="96875"/>
                  </a:lnTo>
                  <a:lnTo>
                    <a:pt x="257873" y="88823"/>
                  </a:lnTo>
                  <a:lnTo>
                    <a:pt x="249262" y="83134"/>
                  </a:lnTo>
                  <a:lnTo>
                    <a:pt x="257670" y="77927"/>
                  </a:lnTo>
                  <a:lnTo>
                    <a:pt x="263537" y="70319"/>
                  </a:lnTo>
                  <a:lnTo>
                    <a:pt x="266966" y="60274"/>
                  </a:lnTo>
                  <a:lnTo>
                    <a:pt x="268097" y="47713"/>
                  </a:lnTo>
                  <a:lnTo>
                    <a:pt x="268097" y="43307"/>
                  </a:lnTo>
                  <a:close/>
                </a:path>
                <a:path w="763904" h="176529">
                  <a:moveTo>
                    <a:pt x="369468" y="119265"/>
                  </a:moveTo>
                  <a:lnTo>
                    <a:pt x="368350" y="106616"/>
                  </a:lnTo>
                  <a:lnTo>
                    <a:pt x="365010" y="96659"/>
                  </a:lnTo>
                  <a:lnTo>
                    <a:pt x="364832" y="96126"/>
                  </a:lnTo>
                  <a:lnTo>
                    <a:pt x="358597" y="87972"/>
                  </a:lnTo>
                  <a:lnTo>
                    <a:pt x="349377" y="82359"/>
                  </a:lnTo>
                  <a:lnTo>
                    <a:pt x="357136" y="77076"/>
                  </a:lnTo>
                  <a:lnTo>
                    <a:pt x="360756" y="72072"/>
                  </a:lnTo>
                  <a:lnTo>
                    <a:pt x="362559" y="69583"/>
                  </a:lnTo>
                  <a:lnTo>
                    <a:pt x="365747" y="59829"/>
                  </a:lnTo>
                  <a:lnTo>
                    <a:pt x="366788" y="47739"/>
                  </a:lnTo>
                  <a:lnTo>
                    <a:pt x="366788" y="41567"/>
                  </a:lnTo>
                  <a:lnTo>
                    <a:pt x="364782" y="26568"/>
                  </a:lnTo>
                  <a:lnTo>
                    <a:pt x="364464" y="24180"/>
                  </a:lnTo>
                  <a:lnTo>
                    <a:pt x="357289" y="11823"/>
                  </a:lnTo>
                  <a:lnTo>
                    <a:pt x="344868" y="4457"/>
                  </a:lnTo>
                  <a:lnTo>
                    <a:pt x="342506" y="4140"/>
                  </a:lnTo>
                  <a:lnTo>
                    <a:pt x="342506" y="117538"/>
                  </a:lnTo>
                  <a:lnTo>
                    <a:pt x="342506" y="145351"/>
                  </a:lnTo>
                  <a:lnTo>
                    <a:pt x="337604" y="149504"/>
                  </a:lnTo>
                  <a:lnTo>
                    <a:pt x="313182" y="149504"/>
                  </a:lnTo>
                  <a:lnTo>
                    <a:pt x="313182" y="96659"/>
                  </a:lnTo>
                  <a:lnTo>
                    <a:pt x="325120" y="96659"/>
                  </a:lnTo>
                  <a:lnTo>
                    <a:pt x="333006" y="97688"/>
                  </a:lnTo>
                  <a:lnTo>
                    <a:pt x="338404" y="101117"/>
                  </a:lnTo>
                  <a:lnTo>
                    <a:pt x="341503" y="107543"/>
                  </a:lnTo>
                  <a:lnTo>
                    <a:pt x="342506" y="117538"/>
                  </a:lnTo>
                  <a:lnTo>
                    <a:pt x="342506" y="4140"/>
                  </a:lnTo>
                  <a:lnTo>
                    <a:pt x="339826" y="3771"/>
                  </a:lnTo>
                  <a:lnTo>
                    <a:pt x="339826" y="32004"/>
                  </a:lnTo>
                  <a:lnTo>
                    <a:pt x="339826" y="67627"/>
                  </a:lnTo>
                  <a:lnTo>
                    <a:pt x="333705" y="72072"/>
                  </a:lnTo>
                  <a:lnTo>
                    <a:pt x="313182" y="72072"/>
                  </a:lnTo>
                  <a:lnTo>
                    <a:pt x="313182" y="26568"/>
                  </a:lnTo>
                  <a:lnTo>
                    <a:pt x="335673" y="26568"/>
                  </a:lnTo>
                  <a:lnTo>
                    <a:pt x="339826" y="32004"/>
                  </a:lnTo>
                  <a:lnTo>
                    <a:pt x="339826" y="3771"/>
                  </a:lnTo>
                  <a:lnTo>
                    <a:pt x="326872" y="2006"/>
                  </a:lnTo>
                  <a:lnTo>
                    <a:pt x="286219" y="2006"/>
                  </a:lnTo>
                  <a:lnTo>
                    <a:pt x="286219" y="174091"/>
                  </a:lnTo>
                  <a:lnTo>
                    <a:pt x="328561" y="174091"/>
                  </a:lnTo>
                  <a:lnTo>
                    <a:pt x="346316" y="171450"/>
                  </a:lnTo>
                  <a:lnTo>
                    <a:pt x="359117" y="163639"/>
                  </a:lnTo>
                  <a:lnTo>
                    <a:pt x="366864" y="150850"/>
                  </a:lnTo>
                  <a:lnTo>
                    <a:pt x="367055" y="149504"/>
                  </a:lnTo>
                  <a:lnTo>
                    <a:pt x="369468" y="133273"/>
                  </a:lnTo>
                  <a:lnTo>
                    <a:pt x="369468" y="119265"/>
                  </a:lnTo>
                  <a:close/>
                </a:path>
                <a:path w="763904" h="176529">
                  <a:moveTo>
                    <a:pt x="471081" y="2006"/>
                  </a:moveTo>
                  <a:lnTo>
                    <a:pt x="441401" y="2006"/>
                  </a:lnTo>
                  <a:lnTo>
                    <a:pt x="419417" y="73037"/>
                  </a:lnTo>
                  <a:lnTo>
                    <a:pt x="409613" y="110896"/>
                  </a:lnTo>
                  <a:lnTo>
                    <a:pt x="409613" y="2006"/>
                  </a:lnTo>
                  <a:lnTo>
                    <a:pt x="385635" y="2006"/>
                  </a:lnTo>
                  <a:lnTo>
                    <a:pt x="385635" y="174091"/>
                  </a:lnTo>
                  <a:lnTo>
                    <a:pt x="413270" y="174091"/>
                  </a:lnTo>
                  <a:lnTo>
                    <a:pt x="435787" y="95199"/>
                  </a:lnTo>
                  <a:lnTo>
                    <a:pt x="446836" y="52920"/>
                  </a:lnTo>
                  <a:lnTo>
                    <a:pt x="446836" y="174091"/>
                  </a:lnTo>
                  <a:lnTo>
                    <a:pt x="471081" y="174091"/>
                  </a:lnTo>
                  <a:lnTo>
                    <a:pt x="471081" y="2006"/>
                  </a:lnTo>
                  <a:close/>
                </a:path>
                <a:path w="763904" h="176529">
                  <a:moveTo>
                    <a:pt x="565581" y="2006"/>
                  </a:moveTo>
                  <a:lnTo>
                    <a:pt x="482333" y="2006"/>
                  </a:lnTo>
                  <a:lnTo>
                    <a:pt x="482333" y="26136"/>
                  </a:lnTo>
                  <a:lnTo>
                    <a:pt x="510463" y="26136"/>
                  </a:lnTo>
                  <a:lnTo>
                    <a:pt x="510463" y="174726"/>
                  </a:lnTo>
                  <a:lnTo>
                    <a:pt x="537425" y="174726"/>
                  </a:lnTo>
                  <a:lnTo>
                    <a:pt x="537425" y="26136"/>
                  </a:lnTo>
                  <a:lnTo>
                    <a:pt x="565581" y="26136"/>
                  </a:lnTo>
                  <a:lnTo>
                    <a:pt x="565581" y="2006"/>
                  </a:lnTo>
                  <a:close/>
                </a:path>
                <a:path w="763904" h="176529">
                  <a:moveTo>
                    <a:pt x="656869" y="43307"/>
                  </a:moveTo>
                  <a:lnTo>
                    <a:pt x="633526" y="2946"/>
                  </a:lnTo>
                  <a:lnTo>
                    <a:pt x="629970" y="2362"/>
                  </a:lnTo>
                  <a:lnTo>
                    <a:pt x="629970" y="29298"/>
                  </a:lnTo>
                  <a:lnTo>
                    <a:pt x="629970" y="146786"/>
                  </a:lnTo>
                  <a:lnTo>
                    <a:pt x="624560" y="151434"/>
                  </a:lnTo>
                  <a:lnTo>
                    <a:pt x="607428" y="151434"/>
                  </a:lnTo>
                  <a:lnTo>
                    <a:pt x="602043" y="146786"/>
                  </a:lnTo>
                  <a:lnTo>
                    <a:pt x="602043" y="29298"/>
                  </a:lnTo>
                  <a:lnTo>
                    <a:pt x="607428" y="24612"/>
                  </a:lnTo>
                  <a:lnTo>
                    <a:pt x="624560" y="24612"/>
                  </a:lnTo>
                  <a:lnTo>
                    <a:pt x="629970" y="29298"/>
                  </a:lnTo>
                  <a:lnTo>
                    <a:pt x="629970" y="2362"/>
                  </a:lnTo>
                  <a:lnTo>
                    <a:pt x="585647" y="11353"/>
                  </a:lnTo>
                  <a:lnTo>
                    <a:pt x="575144" y="43307"/>
                  </a:lnTo>
                  <a:lnTo>
                    <a:pt x="575144" y="132753"/>
                  </a:lnTo>
                  <a:lnTo>
                    <a:pt x="577799" y="151142"/>
                  </a:lnTo>
                  <a:lnTo>
                    <a:pt x="585647" y="164744"/>
                  </a:lnTo>
                  <a:lnTo>
                    <a:pt x="598449" y="173177"/>
                  </a:lnTo>
                  <a:lnTo>
                    <a:pt x="615988" y="176060"/>
                  </a:lnTo>
                  <a:lnTo>
                    <a:pt x="633526" y="173177"/>
                  </a:lnTo>
                  <a:lnTo>
                    <a:pt x="646341" y="164744"/>
                  </a:lnTo>
                  <a:lnTo>
                    <a:pt x="654024" y="151434"/>
                  </a:lnTo>
                  <a:lnTo>
                    <a:pt x="654189" y="151142"/>
                  </a:lnTo>
                  <a:lnTo>
                    <a:pt x="656869" y="132753"/>
                  </a:lnTo>
                  <a:lnTo>
                    <a:pt x="656869" y="43307"/>
                  </a:lnTo>
                  <a:close/>
                </a:path>
                <a:path w="763904" h="176529">
                  <a:moveTo>
                    <a:pt x="763397" y="1981"/>
                  </a:moveTo>
                  <a:lnTo>
                    <a:pt x="736434" y="1981"/>
                  </a:lnTo>
                  <a:lnTo>
                    <a:pt x="701230" y="77025"/>
                  </a:lnTo>
                  <a:lnTo>
                    <a:pt x="701230" y="1981"/>
                  </a:lnTo>
                  <a:lnTo>
                    <a:pt x="674268" y="1981"/>
                  </a:lnTo>
                  <a:lnTo>
                    <a:pt x="674268" y="174104"/>
                  </a:lnTo>
                  <a:lnTo>
                    <a:pt x="701230" y="174104"/>
                  </a:lnTo>
                  <a:lnTo>
                    <a:pt x="701230" y="121234"/>
                  </a:lnTo>
                  <a:lnTo>
                    <a:pt x="709536" y="105498"/>
                  </a:lnTo>
                  <a:lnTo>
                    <a:pt x="735736" y="174104"/>
                  </a:lnTo>
                  <a:lnTo>
                    <a:pt x="763397" y="174104"/>
                  </a:lnTo>
                  <a:lnTo>
                    <a:pt x="725944" y="78689"/>
                  </a:lnTo>
                  <a:lnTo>
                    <a:pt x="763397" y="19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558614" y="6596761"/>
              <a:ext cx="113106" cy="17208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691304" y="6594779"/>
              <a:ext cx="216407" cy="17603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949584" y="6596773"/>
              <a:ext cx="182181" cy="17272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180012" y="6594779"/>
              <a:ext cx="181610" cy="17603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381244" y="6596748"/>
              <a:ext cx="136525" cy="172720"/>
            </a:xfrm>
            <a:custGeom>
              <a:avLst/>
              <a:gdLst/>
              <a:ahLst/>
              <a:cxnLst/>
              <a:rect l="l" t="t" r="r" b="b"/>
              <a:pathLst>
                <a:path w="136525" h="172720">
                  <a:moveTo>
                    <a:pt x="26924" y="25"/>
                  </a:moveTo>
                  <a:lnTo>
                    <a:pt x="0" y="25"/>
                  </a:lnTo>
                  <a:lnTo>
                    <a:pt x="0" y="172110"/>
                  </a:lnTo>
                  <a:lnTo>
                    <a:pt x="26924" y="172110"/>
                  </a:lnTo>
                  <a:lnTo>
                    <a:pt x="26924" y="25"/>
                  </a:lnTo>
                  <a:close/>
                </a:path>
                <a:path w="136525" h="172720">
                  <a:moveTo>
                    <a:pt x="136118" y="0"/>
                  </a:moveTo>
                  <a:lnTo>
                    <a:pt x="59969" y="0"/>
                  </a:lnTo>
                  <a:lnTo>
                    <a:pt x="55054" y="146024"/>
                  </a:lnTo>
                  <a:lnTo>
                    <a:pt x="51168" y="147751"/>
                  </a:lnTo>
                  <a:lnTo>
                    <a:pt x="38950" y="147751"/>
                  </a:lnTo>
                  <a:lnTo>
                    <a:pt x="38950" y="172313"/>
                  </a:lnTo>
                  <a:lnTo>
                    <a:pt x="43103" y="172313"/>
                  </a:lnTo>
                  <a:lnTo>
                    <a:pt x="60426" y="169913"/>
                  </a:lnTo>
                  <a:lnTo>
                    <a:pt x="72390" y="162255"/>
                  </a:lnTo>
                  <a:lnTo>
                    <a:pt x="79489" y="148691"/>
                  </a:lnTo>
                  <a:lnTo>
                    <a:pt x="82257" y="128562"/>
                  </a:lnTo>
                  <a:lnTo>
                    <a:pt x="85204" y="24650"/>
                  </a:lnTo>
                  <a:lnTo>
                    <a:pt x="108686" y="24650"/>
                  </a:lnTo>
                  <a:lnTo>
                    <a:pt x="108686" y="172110"/>
                  </a:lnTo>
                  <a:lnTo>
                    <a:pt x="136118" y="172110"/>
                  </a:lnTo>
                  <a:lnTo>
                    <a:pt x="136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537949" y="6594805"/>
              <a:ext cx="372846" cy="17599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734148" y="8485073"/>
            <a:ext cx="2080895" cy="2080895"/>
            <a:chOff x="734148" y="8485073"/>
            <a:chExt cx="2080895" cy="2080895"/>
          </a:xfrm>
        </p:grpSpPr>
        <p:sp>
          <p:nvSpPr>
            <p:cNvPr id="96" name="object 96"/>
            <p:cNvSpPr/>
            <p:nvPr/>
          </p:nvSpPr>
          <p:spPr>
            <a:xfrm>
              <a:off x="734148" y="8485073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39" y="0"/>
                  </a:moveTo>
                  <a:lnTo>
                    <a:pt x="0" y="0"/>
                  </a:lnTo>
                  <a:lnTo>
                    <a:pt x="0" y="2080704"/>
                  </a:lnTo>
                  <a:lnTo>
                    <a:pt x="2080539" y="2080704"/>
                  </a:lnTo>
                  <a:lnTo>
                    <a:pt x="2080539" y="0"/>
                  </a:lnTo>
                  <a:close/>
                </a:path>
              </a:pathLst>
            </a:custGeom>
            <a:solidFill>
              <a:srgbClr val="417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75499" y="8654694"/>
              <a:ext cx="1684655" cy="1534160"/>
            </a:xfrm>
            <a:custGeom>
              <a:avLst/>
              <a:gdLst/>
              <a:ahLst/>
              <a:cxnLst/>
              <a:rect l="l" t="t" r="r" b="b"/>
              <a:pathLst>
                <a:path w="1684655" h="1534159">
                  <a:moveTo>
                    <a:pt x="121246" y="4940"/>
                  </a:moveTo>
                  <a:lnTo>
                    <a:pt x="64960" y="4940"/>
                  </a:lnTo>
                  <a:lnTo>
                    <a:pt x="0" y="81000"/>
                  </a:lnTo>
                  <a:lnTo>
                    <a:pt x="0" y="154622"/>
                  </a:lnTo>
                  <a:lnTo>
                    <a:pt x="660" y="154622"/>
                  </a:lnTo>
                  <a:lnTo>
                    <a:pt x="50101" y="103276"/>
                  </a:lnTo>
                  <a:lnTo>
                    <a:pt x="50736" y="103276"/>
                  </a:lnTo>
                  <a:lnTo>
                    <a:pt x="50736" y="424256"/>
                  </a:lnTo>
                  <a:lnTo>
                    <a:pt x="121246" y="424256"/>
                  </a:lnTo>
                  <a:lnTo>
                    <a:pt x="121246" y="4940"/>
                  </a:lnTo>
                  <a:close/>
                </a:path>
                <a:path w="1684655" h="1534159">
                  <a:moveTo>
                    <a:pt x="357505" y="271538"/>
                  </a:moveTo>
                  <a:lnTo>
                    <a:pt x="354342" y="245376"/>
                  </a:lnTo>
                  <a:lnTo>
                    <a:pt x="344741" y="224599"/>
                  </a:lnTo>
                  <a:lnTo>
                    <a:pt x="328523" y="209524"/>
                  </a:lnTo>
                  <a:lnTo>
                    <a:pt x="305536" y="200418"/>
                  </a:lnTo>
                  <a:lnTo>
                    <a:pt x="325348" y="190804"/>
                  </a:lnTo>
                  <a:lnTo>
                    <a:pt x="340563" y="176098"/>
                  </a:lnTo>
                  <a:lnTo>
                    <a:pt x="350329" y="156527"/>
                  </a:lnTo>
                  <a:lnTo>
                    <a:pt x="353783" y="132346"/>
                  </a:lnTo>
                  <a:lnTo>
                    <a:pt x="353783" y="95885"/>
                  </a:lnTo>
                  <a:lnTo>
                    <a:pt x="348322" y="55841"/>
                  </a:lnTo>
                  <a:lnTo>
                    <a:pt x="331431" y="25666"/>
                  </a:lnTo>
                  <a:lnTo>
                    <a:pt x="302374" y="6629"/>
                  </a:lnTo>
                  <a:lnTo>
                    <a:pt x="260362" y="0"/>
                  </a:lnTo>
                  <a:lnTo>
                    <a:pt x="214210" y="7734"/>
                  </a:lnTo>
                  <a:lnTo>
                    <a:pt x="183832" y="29387"/>
                  </a:lnTo>
                  <a:lnTo>
                    <a:pt x="167132" y="62623"/>
                  </a:lnTo>
                  <a:lnTo>
                    <a:pt x="162026" y="105130"/>
                  </a:lnTo>
                  <a:lnTo>
                    <a:pt x="162026" y="142227"/>
                  </a:lnTo>
                  <a:lnTo>
                    <a:pt x="226364" y="142227"/>
                  </a:lnTo>
                  <a:lnTo>
                    <a:pt x="226364" y="99568"/>
                  </a:lnTo>
                  <a:lnTo>
                    <a:pt x="227965" y="82245"/>
                  </a:lnTo>
                  <a:lnTo>
                    <a:pt x="233172" y="69443"/>
                  </a:lnTo>
                  <a:lnTo>
                    <a:pt x="242544" y="61506"/>
                  </a:lnTo>
                  <a:lnTo>
                    <a:pt x="256679" y="58775"/>
                  </a:lnTo>
                  <a:lnTo>
                    <a:pt x="270802" y="61455"/>
                  </a:lnTo>
                  <a:lnTo>
                    <a:pt x="280162" y="69062"/>
                  </a:lnTo>
                  <a:lnTo>
                    <a:pt x="285356" y="80949"/>
                  </a:lnTo>
                  <a:lnTo>
                    <a:pt x="286956" y="96494"/>
                  </a:lnTo>
                  <a:lnTo>
                    <a:pt x="286956" y="141617"/>
                  </a:lnTo>
                  <a:lnTo>
                    <a:pt x="284276" y="156324"/>
                  </a:lnTo>
                  <a:lnTo>
                    <a:pt x="276682" y="166979"/>
                  </a:lnTo>
                  <a:lnTo>
                    <a:pt x="264807" y="173469"/>
                  </a:lnTo>
                  <a:lnTo>
                    <a:pt x="249275" y="175653"/>
                  </a:lnTo>
                  <a:lnTo>
                    <a:pt x="222669" y="175653"/>
                  </a:lnTo>
                  <a:lnTo>
                    <a:pt x="222669" y="229489"/>
                  </a:lnTo>
                  <a:lnTo>
                    <a:pt x="252336" y="229489"/>
                  </a:lnTo>
                  <a:lnTo>
                    <a:pt x="268185" y="231673"/>
                  </a:lnTo>
                  <a:lnTo>
                    <a:pt x="278917" y="238125"/>
                  </a:lnTo>
                  <a:lnTo>
                    <a:pt x="285026" y="248767"/>
                  </a:lnTo>
                  <a:lnTo>
                    <a:pt x="286956" y="263499"/>
                  </a:lnTo>
                  <a:lnTo>
                    <a:pt x="286956" y="332765"/>
                  </a:lnTo>
                  <a:lnTo>
                    <a:pt x="285076" y="348043"/>
                  </a:lnTo>
                  <a:lnTo>
                    <a:pt x="279311" y="359956"/>
                  </a:lnTo>
                  <a:lnTo>
                    <a:pt x="269494" y="367703"/>
                  </a:lnTo>
                  <a:lnTo>
                    <a:pt x="255447" y="370459"/>
                  </a:lnTo>
                  <a:lnTo>
                    <a:pt x="240131" y="367576"/>
                  </a:lnTo>
                  <a:lnTo>
                    <a:pt x="229997" y="359346"/>
                  </a:lnTo>
                  <a:lnTo>
                    <a:pt x="224396" y="346481"/>
                  </a:lnTo>
                  <a:lnTo>
                    <a:pt x="222669" y="329666"/>
                  </a:lnTo>
                  <a:lnTo>
                    <a:pt x="222669" y="269633"/>
                  </a:lnTo>
                  <a:lnTo>
                    <a:pt x="158305" y="269633"/>
                  </a:lnTo>
                  <a:lnTo>
                    <a:pt x="158305" y="324700"/>
                  </a:lnTo>
                  <a:lnTo>
                    <a:pt x="163385" y="367919"/>
                  </a:lnTo>
                  <a:lnTo>
                    <a:pt x="179959" y="400862"/>
                  </a:lnTo>
                  <a:lnTo>
                    <a:pt x="209994" y="421868"/>
                  </a:lnTo>
                  <a:lnTo>
                    <a:pt x="255447" y="429234"/>
                  </a:lnTo>
                  <a:lnTo>
                    <a:pt x="301409" y="422427"/>
                  </a:lnTo>
                  <a:lnTo>
                    <a:pt x="333159" y="403098"/>
                  </a:lnTo>
                  <a:lnTo>
                    <a:pt x="351561" y="372859"/>
                  </a:lnTo>
                  <a:lnTo>
                    <a:pt x="357505" y="333349"/>
                  </a:lnTo>
                  <a:lnTo>
                    <a:pt x="357505" y="271538"/>
                  </a:lnTo>
                  <a:close/>
                </a:path>
                <a:path w="1684655" h="1534159">
                  <a:moveTo>
                    <a:pt x="1684096" y="1141590"/>
                  </a:moveTo>
                  <a:lnTo>
                    <a:pt x="1682496" y="1140320"/>
                  </a:lnTo>
                  <a:lnTo>
                    <a:pt x="1680527" y="1136510"/>
                  </a:lnTo>
                  <a:lnTo>
                    <a:pt x="1678127" y="1133970"/>
                  </a:lnTo>
                  <a:lnTo>
                    <a:pt x="1654365" y="1102220"/>
                  </a:lnTo>
                  <a:lnTo>
                    <a:pt x="1617637" y="1059040"/>
                  </a:lnTo>
                  <a:lnTo>
                    <a:pt x="1567789" y="1009510"/>
                  </a:lnTo>
                  <a:lnTo>
                    <a:pt x="1537906" y="981570"/>
                  </a:lnTo>
                  <a:lnTo>
                    <a:pt x="1504683" y="953630"/>
                  </a:lnTo>
                  <a:lnTo>
                    <a:pt x="1468120" y="926960"/>
                  </a:lnTo>
                  <a:lnTo>
                    <a:pt x="1428178" y="899020"/>
                  </a:lnTo>
                  <a:lnTo>
                    <a:pt x="1384858" y="872350"/>
                  </a:lnTo>
                  <a:lnTo>
                    <a:pt x="1338148" y="848220"/>
                  </a:lnTo>
                  <a:lnTo>
                    <a:pt x="1288008" y="824090"/>
                  </a:lnTo>
                  <a:lnTo>
                    <a:pt x="1236040" y="804379"/>
                  </a:lnTo>
                  <a:lnTo>
                    <a:pt x="1236040" y="1146670"/>
                  </a:lnTo>
                  <a:lnTo>
                    <a:pt x="1235671" y="1160640"/>
                  </a:lnTo>
                  <a:lnTo>
                    <a:pt x="1234401" y="1177150"/>
                  </a:lnTo>
                  <a:lnTo>
                    <a:pt x="1232293" y="1193660"/>
                  </a:lnTo>
                  <a:lnTo>
                    <a:pt x="1229410" y="1208900"/>
                  </a:lnTo>
                  <a:lnTo>
                    <a:pt x="1222133" y="1202550"/>
                  </a:lnTo>
                  <a:lnTo>
                    <a:pt x="1219225" y="1200010"/>
                  </a:lnTo>
                  <a:lnTo>
                    <a:pt x="1216444" y="1194930"/>
                  </a:lnTo>
                  <a:lnTo>
                    <a:pt x="1215072" y="1192428"/>
                  </a:lnTo>
                  <a:lnTo>
                    <a:pt x="1215072" y="1258430"/>
                  </a:lnTo>
                  <a:lnTo>
                    <a:pt x="1201140" y="1290180"/>
                  </a:lnTo>
                  <a:lnTo>
                    <a:pt x="1184097" y="1319390"/>
                  </a:lnTo>
                  <a:lnTo>
                    <a:pt x="1164132" y="1346060"/>
                  </a:lnTo>
                  <a:lnTo>
                    <a:pt x="1141463" y="1371460"/>
                  </a:lnTo>
                  <a:lnTo>
                    <a:pt x="1138237" y="1370190"/>
                  </a:lnTo>
                  <a:lnTo>
                    <a:pt x="1134935" y="1370190"/>
                  </a:lnTo>
                  <a:lnTo>
                    <a:pt x="1131379" y="1367650"/>
                  </a:lnTo>
                  <a:lnTo>
                    <a:pt x="1121435" y="1365110"/>
                  </a:lnTo>
                  <a:lnTo>
                    <a:pt x="1116012" y="1366380"/>
                  </a:lnTo>
                  <a:lnTo>
                    <a:pt x="1112253" y="1370190"/>
                  </a:lnTo>
                  <a:lnTo>
                    <a:pt x="1109611" y="1370190"/>
                  </a:lnTo>
                  <a:lnTo>
                    <a:pt x="1109611" y="1399400"/>
                  </a:lnTo>
                  <a:lnTo>
                    <a:pt x="1066711" y="1427340"/>
                  </a:lnTo>
                  <a:lnTo>
                    <a:pt x="1019492" y="1447660"/>
                  </a:lnTo>
                  <a:lnTo>
                    <a:pt x="968679" y="1460360"/>
                  </a:lnTo>
                  <a:lnTo>
                    <a:pt x="914984" y="1465440"/>
                  </a:lnTo>
                  <a:lnTo>
                    <a:pt x="891654" y="1464170"/>
                  </a:lnTo>
                  <a:lnTo>
                    <a:pt x="846480" y="1457820"/>
                  </a:lnTo>
                  <a:lnTo>
                    <a:pt x="818261" y="1443850"/>
                  </a:lnTo>
                  <a:lnTo>
                    <a:pt x="820839" y="1436230"/>
                  </a:lnTo>
                  <a:lnTo>
                    <a:pt x="847242" y="1408290"/>
                  </a:lnTo>
                  <a:lnTo>
                    <a:pt x="924687" y="1400670"/>
                  </a:lnTo>
                  <a:lnTo>
                    <a:pt x="964857" y="1412100"/>
                  </a:lnTo>
                  <a:lnTo>
                    <a:pt x="997305" y="1423530"/>
                  </a:lnTo>
                  <a:lnTo>
                    <a:pt x="1015098" y="1426070"/>
                  </a:lnTo>
                  <a:lnTo>
                    <a:pt x="1053465" y="1398130"/>
                  </a:lnTo>
                  <a:lnTo>
                    <a:pt x="1080350" y="1391780"/>
                  </a:lnTo>
                  <a:lnTo>
                    <a:pt x="1093165" y="1393050"/>
                  </a:lnTo>
                  <a:lnTo>
                    <a:pt x="1100467" y="1395590"/>
                  </a:lnTo>
                  <a:lnTo>
                    <a:pt x="1109611" y="1399400"/>
                  </a:lnTo>
                  <a:lnTo>
                    <a:pt x="1109611" y="1370190"/>
                  </a:lnTo>
                  <a:lnTo>
                    <a:pt x="1107325" y="1370190"/>
                  </a:lnTo>
                  <a:lnTo>
                    <a:pt x="1104773" y="1365110"/>
                  </a:lnTo>
                  <a:lnTo>
                    <a:pt x="1105687" y="1358760"/>
                  </a:lnTo>
                  <a:lnTo>
                    <a:pt x="1103376" y="1357490"/>
                  </a:lnTo>
                  <a:lnTo>
                    <a:pt x="1091158" y="1363840"/>
                  </a:lnTo>
                  <a:lnTo>
                    <a:pt x="1077163" y="1370190"/>
                  </a:lnTo>
                  <a:lnTo>
                    <a:pt x="1070673" y="1365110"/>
                  </a:lnTo>
                  <a:lnTo>
                    <a:pt x="1066901" y="1352410"/>
                  </a:lnTo>
                  <a:lnTo>
                    <a:pt x="1061097" y="1332090"/>
                  </a:lnTo>
                  <a:lnTo>
                    <a:pt x="1058633" y="1310500"/>
                  </a:lnTo>
                  <a:lnTo>
                    <a:pt x="1065834" y="1290180"/>
                  </a:lnTo>
                  <a:lnTo>
                    <a:pt x="1094308" y="1263510"/>
                  </a:lnTo>
                  <a:lnTo>
                    <a:pt x="1141907" y="1250810"/>
                  </a:lnTo>
                  <a:lnTo>
                    <a:pt x="1152613" y="1248270"/>
                  </a:lnTo>
                  <a:lnTo>
                    <a:pt x="1176299" y="1239380"/>
                  </a:lnTo>
                  <a:lnTo>
                    <a:pt x="1191323" y="1230490"/>
                  </a:lnTo>
                  <a:lnTo>
                    <a:pt x="1195870" y="1227950"/>
                  </a:lnTo>
                  <a:lnTo>
                    <a:pt x="1200429" y="1225410"/>
                  </a:lnTo>
                  <a:lnTo>
                    <a:pt x="1206360" y="1230490"/>
                  </a:lnTo>
                  <a:lnTo>
                    <a:pt x="1208925" y="1235570"/>
                  </a:lnTo>
                  <a:lnTo>
                    <a:pt x="1210094" y="1236840"/>
                  </a:lnTo>
                  <a:lnTo>
                    <a:pt x="1212329" y="1241920"/>
                  </a:lnTo>
                  <a:lnTo>
                    <a:pt x="1214945" y="1249540"/>
                  </a:lnTo>
                  <a:lnTo>
                    <a:pt x="1215072" y="1258430"/>
                  </a:lnTo>
                  <a:lnTo>
                    <a:pt x="1215072" y="1192428"/>
                  </a:lnTo>
                  <a:lnTo>
                    <a:pt x="1207401" y="1178420"/>
                  </a:lnTo>
                  <a:lnTo>
                    <a:pt x="1205534" y="1168260"/>
                  </a:lnTo>
                  <a:lnTo>
                    <a:pt x="1202524" y="1151750"/>
                  </a:lnTo>
                  <a:lnTo>
                    <a:pt x="1213243" y="1125080"/>
                  </a:lnTo>
                  <a:lnTo>
                    <a:pt x="1213802" y="1118730"/>
                  </a:lnTo>
                  <a:lnTo>
                    <a:pt x="1210716" y="1112380"/>
                  </a:lnTo>
                  <a:lnTo>
                    <a:pt x="1207477" y="1106030"/>
                  </a:lnTo>
                  <a:lnTo>
                    <a:pt x="1207579" y="1103490"/>
                  </a:lnTo>
                  <a:lnTo>
                    <a:pt x="1217955" y="1103490"/>
                  </a:lnTo>
                  <a:lnTo>
                    <a:pt x="1225880" y="1108570"/>
                  </a:lnTo>
                  <a:lnTo>
                    <a:pt x="1236040" y="1146670"/>
                  </a:lnTo>
                  <a:lnTo>
                    <a:pt x="1236040" y="804379"/>
                  </a:lnTo>
                  <a:lnTo>
                    <a:pt x="1234440" y="803770"/>
                  </a:lnTo>
                  <a:lnTo>
                    <a:pt x="1227442" y="801598"/>
                  </a:lnTo>
                  <a:lnTo>
                    <a:pt x="1227442" y="1075550"/>
                  </a:lnTo>
                  <a:lnTo>
                    <a:pt x="1226350" y="1080630"/>
                  </a:lnTo>
                  <a:lnTo>
                    <a:pt x="1225664" y="1083170"/>
                  </a:lnTo>
                  <a:lnTo>
                    <a:pt x="1220343" y="1092060"/>
                  </a:lnTo>
                  <a:lnTo>
                    <a:pt x="1210538" y="1095870"/>
                  </a:lnTo>
                  <a:lnTo>
                    <a:pt x="1198880" y="1095870"/>
                  </a:lnTo>
                  <a:lnTo>
                    <a:pt x="1188046" y="1086980"/>
                  </a:lnTo>
                  <a:lnTo>
                    <a:pt x="1184021" y="1081900"/>
                  </a:lnTo>
                  <a:lnTo>
                    <a:pt x="1178369" y="1079360"/>
                  </a:lnTo>
                  <a:lnTo>
                    <a:pt x="1173403" y="1080630"/>
                  </a:lnTo>
                  <a:lnTo>
                    <a:pt x="1171473" y="1090790"/>
                  </a:lnTo>
                  <a:lnTo>
                    <a:pt x="1174711" y="1104760"/>
                  </a:lnTo>
                  <a:lnTo>
                    <a:pt x="1179893" y="1113650"/>
                  </a:lnTo>
                  <a:lnTo>
                    <a:pt x="1181125" y="1121270"/>
                  </a:lnTo>
                  <a:lnTo>
                    <a:pt x="1179449" y="1122768"/>
                  </a:lnTo>
                  <a:lnTo>
                    <a:pt x="1179449" y="1216520"/>
                  </a:lnTo>
                  <a:lnTo>
                    <a:pt x="1178496" y="1222870"/>
                  </a:lnTo>
                  <a:lnTo>
                    <a:pt x="1172184" y="1225410"/>
                  </a:lnTo>
                  <a:lnTo>
                    <a:pt x="1163853" y="1225410"/>
                  </a:lnTo>
                  <a:lnTo>
                    <a:pt x="1155192" y="1222870"/>
                  </a:lnTo>
                  <a:lnTo>
                    <a:pt x="1147876" y="1219060"/>
                  </a:lnTo>
                  <a:lnTo>
                    <a:pt x="1145336" y="1213980"/>
                  </a:lnTo>
                  <a:lnTo>
                    <a:pt x="1148003" y="1208900"/>
                  </a:lnTo>
                  <a:lnTo>
                    <a:pt x="1153096" y="1203820"/>
                  </a:lnTo>
                  <a:lnTo>
                    <a:pt x="1157846" y="1202550"/>
                  </a:lnTo>
                  <a:lnTo>
                    <a:pt x="1166495" y="1203820"/>
                  </a:lnTo>
                  <a:lnTo>
                    <a:pt x="1174572" y="1210170"/>
                  </a:lnTo>
                  <a:lnTo>
                    <a:pt x="1179449" y="1216520"/>
                  </a:lnTo>
                  <a:lnTo>
                    <a:pt x="1179449" y="1122768"/>
                  </a:lnTo>
                  <a:lnTo>
                    <a:pt x="1172578" y="1128890"/>
                  </a:lnTo>
                  <a:lnTo>
                    <a:pt x="1160665" y="1136103"/>
                  </a:lnTo>
                  <a:lnTo>
                    <a:pt x="1160665" y="1183500"/>
                  </a:lnTo>
                  <a:lnTo>
                    <a:pt x="1160665" y="1194930"/>
                  </a:lnTo>
                  <a:lnTo>
                    <a:pt x="1147724" y="1193660"/>
                  </a:lnTo>
                  <a:lnTo>
                    <a:pt x="1140726" y="1191120"/>
                  </a:lnTo>
                  <a:lnTo>
                    <a:pt x="1137666" y="1188580"/>
                  </a:lnTo>
                  <a:lnTo>
                    <a:pt x="1132420" y="1172070"/>
                  </a:lnTo>
                  <a:lnTo>
                    <a:pt x="1139037" y="1168260"/>
                  </a:lnTo>
                  <a:lnTo>
                    <a:pt x="1145527" y="1170800"/>
                  </a:lnTo>
                  <a:lnTo>
                    <a:pt x="1152131" y="1174610"/>
                  </a:lnTo>
                  <a:lnTo>
                    <a:pt x="1160665" y="1183500"/>
                  </a:lnTo>
                  <a:lnTo>
                    <a:pt x="1160665" y="1136103"/>
                  </a:lnTo>
                  <a:lnTo>
                    <a:pt x="1159992" y="1136510"/>
                  </a:lnTo>
                  <a:lnTo>
                    <a:pt x="1151572" y="1139050"/>
                  </a:lnTo>
                  <a:lnTo>
                    <a:pt x="1145222" y="1140320"/>
                  </a:lnTo>
                  <a:lnTo>
                    <a:pt x="1138834" y="1142860"/>
                  </a:lnTo>
                  <a:lnTo>
                    <a:pt x="1131951" y="1147940"/>
                  </a:lnTo>
                  <a:lnTo>
                    <a:pt x="1126248" y="1158100"/>
                  </a:lnTo>
                  <a:lnTo>
                    <a:pt x="1122730" y="1170800"/>
                  </a:lnTo>
                  <a:lnTo>
                    <a:pt x="1122476" y="1180960"/>
                  </a:lnTo>
                  <a:lnTo>
                    <a:pt x="1128026" y="1193660"/>
                  </a:lnTo>
                  <a:lnTo>
                    <a:pt x="1136396" y="1208900"/>
                  </a:lnTo>
                  <a:lnTo>
                    <a:pt x="1140256" y="1220330"/>
                  </a:lnTo>
                  <a:lnTo>
                    <a:pt x="1132306" y="1225410"/>
                  </a:lnTo>
                  <a:lnTo>
                    <a:pt x="1123264" y="1220330"/>
                  </a:lnTo>
                  <a:lnTo>
                    <a:pt x="1107871" y="1210170"/>
                  </a:lnTo>
                  <a:lnTo>
                    <a:pt x="1081570" y="1179690"/>
                  </a:lnTo>
                  <a:lnTo>
                    <a:pt x="1077417" y="1168260"/>
                  </a:lnTo>
                  <a:lnTo>
                    <a:pt x="1072362" y="1155560"/>
                  </a:lnTo>
                  <a:lnTo>
                    <a:pt x="1063345" y="1133970"/>
                  </a:lnTo>
                  <a:lnTo>
                    <a:pt x="1058011" y="1125080"/>
                  </a:lnTo>
                  <a:lnTo>
                    <a:pt x="1050544" y="1121270"/>
                  </a:lnTo>
                  <a:lnTo>
                    <a:pt x="1041920" y="1121270"/>
                  </a:lnTo>
                  <a:lnTo>
                    <a:pt x="1033094" y="1125080"/>
                  </a:lnTo>
                  <a:lnTo>
                    <a:pt x="1028649" y="1130160"/>
                  </a:lnTo>
                  <a:lnTo>
                    <a:pt x="1029398" y="1137780"/>
                  </a:lnTo>
                  <a:lnTo>
                    <a:pt x="1030719" y="1145400"/>
                  </a:lnTo>
                  <a:lnTo>
                    <a:pt x="1028077" y="1156830"/>
                  </a:lnTo>
                  <a:lnTo>
                    <a:pt x="1022235" y="1168260"/>
                  </a:lnTo>
                  <a:lnTo>
                    <a:pt x="1016469" y="1177150"/>
                  </a:lnTo>
                  <a:lnTo>
                    <a:pt x="1009980" y="1179690"/>
                  </a:lnTo>
                  <a:lnTo>
                    <a:pt x="1003401" y="1175537"/>
                  </a:lnTo>
                  <a:lnTo>
                    <a:pt x="1003401" y="1186040"/>
                  </a:lnTo>
                  <a:lnTo>
                    <a:pt x="1002474" y="1192390"/>
                  </a:lnTo>
                  <a:lnTo>
                    <a:pt x="996137" y="1194930"/>
                  </a:lnTo>
                  <a:lnTo>
                    <a:pt x="987780" y="1194930"/>
                  </a:lnTo>
                  <a:lnTo>
                    <a:pt x="979093" y="1193660"/>
                  </a:lnTo>
                  <a:lnTo>
                    <a:pt x="971778" y="1189850"/>
                  </a:lnTo>
                  <a:lnTo>
                    <a:pt x="969238" y="1183500"/>
                  </a:lnTo>
                  <a:lnTo>
                    <a:pt x="971905" y="1178420"/>
                  </a:lnTo>
                  <a:lnTo>
                    <a:pt x="976985" y="1174610"/>
                  </a:lnTo>
                  <a:lnTo>
                    <a:pt x="981722" y="1172070"/>
                  </a:lnTo>
                  <a:lnTo>
                    <a:pt x="990396" y="1174610"/>
                  </a:lnTo>
                  <a:lnTo>
                    <a:pt x="998499" y="1179690"/>
                  </a:lnTo>
                  <a:lnTo>
                    <a:pt x="1003401" y="1186040"/>
                  </a:lnTo>
                  <a:lnTo>
                    <a:pt x="1003401" y="1175537"/>
                  </a:lnTo>
                  <a:lnTo>
                    <a:pt x="1001953" y="1174610"/>
                  </a:lnTo>
                  <a:lnTo>
                    <a:pt x="998321" y="1172070"/>
                  </a:lnTo>
                  <a:lnTo>
                    <a:pt x="991082" y="1166990"/>
                  </a:lnTo>
                  <a:lnTo>
                    <a:pt x="976604" y="1156830"/>
                  </a:lnTo>
                  <a:lnTo>
                    <a:pt x="950861" y="1146670"/>
                  </a:lnTo>
                  <a:lnTo>
                    <a:pt x="929640" y="1137780"/>
                  </a:lnTo>
                  <a:lnTo>
                    <a:pt x="917905" y="1116190"/>
                  </a:lnTo>
                  <a:lnTo>
                    <a:pt x="912520" y="1104760"/>
                  </a:lnTo>
                  <a:lnTo>
                    <a:pt x="903262" y="1097140"/>
                  </a:lnTo>
                  <a:lnTo>
                    <a:pt x="891806" y="1092060"/>
                  </a:lnTo>
                  <a:lnTo>
                    <a:pt x="879817" y="1084440"/>
                  </a:lnTo>
                  <a:lnTo>
                    <a:pt x="869340" y="1076820"/>
                  </a:lnTo>
                  <a:lnTo>
                    <a:pt x="861402" y="1071740"/>
                  </a:lnTo>
                  <a:lnTo>
                    <a:pt x="855916" y="1070470"/>
                  </a:lnTo>
                  <a:lnTo>
                    <a:pt x="852792" y="1074280"/>
                  </a:lnTo>
                  <a:lnTo>
                    <a:pt x="859523" y="1085710"/>
                  </a:lnTo>
                  <a:lnTo>
                    <a:pt x="876896" y="1103490"/>
                  </a:lnTo>
                  <a:lnTo>
                    <a:pt x="895400" y="1121270"/>
                  </a:lnTo>
                  <a:lnTo>
                    <a:pt x="905522" y="1133970"/>
                  </a:lnTo>
                  <a:lnTo>
                    <a:pt x="905167" y="1145400"/>
                  </a:lnTo>
                  <a:lnTo>
                    <a:pt x="897953" y="1154290"/>
                  </a:lnTo>
                  <a:lnTo>
                    <a:pt x="886853" y="1161910"/>
                  </a:lnTo>
                  <a:lnTo>
                    <a:pt x="879068" y="1165212"/>
                  </a:lnTo>
                  <a:lnTo>
                    <a:pt x="879068" y="1236840"/>
                  </a:lnTo>
                  <a:lnTo>
                    <a:pt x="871321" y="1255890"/>
                  </a:lnTo>
                  <a:lnTo>
                    <a:pt x="866749" y="1268590"/>
                  </a:lnTo>
                  <a:lnTo>
                    <a:pt x="860399" y="1288910"/>
                  </a:lnTo>
                  <a:lnTo>
                    <a:pt x="853363" y="1305420"/>
                  </a:lnTo>
                  <a:lnTo>
                    <a:pt x="846734" y="1310500"/>
                  </a:lnTo>
                  <a:lnTo>
                    <a:pt x="843838" y="1297800"/>
                  </a:lnTo>
                  <a:lnTo>
                    <a:pt x="845604" y="1276210"/>
                  </a:lnTo>
                  <a:lnTo>
                    <a:pt x="849337" y="1254620"/>
                  </a:lnTo>
                  <a:lnTo>
                    <a:pt x="852360" y="1243190"/>
                  </a:lnTo>
                  <a:lnTo>
                    <a:pt x="863638" y="1230490"/>
                  </a:lnTo>
                  <a:lnTo>
                    <a:pt x="874522" y="1227950"/>
                  </a:lnTo>
                  <a:lnTo>
                    <a:pt x="879068" y="1236840"/>
                  </a:lnTo>
                  <a:lnTo>
                    <a:pt x="879068" y="1165212"/>
                  </a:lnTo>
                  <a:lnTo>
                    <a:pt x="874852" y="1166990"/>
                  </a:lnTo>
                  <a:lnTo>
                    <a:pt x="864793" y="1166990"/>
                  </a:lnTo>
                  <a:lnTo>
                    <a:pt x="856335" y="1161910"/>
                  </a:lnTo>
                  <a:lnTo>
                    <a:pt x="847915" y="1153020"/>
                  </a:lnTo>
                  <a:lnTo>
                    <a:pt x="828306" y="1131430"/>
                  </a:lnTo>
                  <a:lnTo>
                    <a:pt x="821512" y="1125080"/>
                  </a:lnTo>
                  <a:lnTo>
                    <a:pt x="817321" y="1122540"/>
                  </a:lnTo>
                  <a:lnTo>
                    <a:pt x="815479" y="1127620"/>
                  </a:lnTo>
                  <a:lnTo>
                    <a:pt x="817295" y="1142860"/>
                  </a:lnTo>
                  <a:lnTo>
                    <a:pt x="844905" y="1180960"/>
                  </a:lnTo>
                  <a:lnTo>
                    <a:pt x="863028" y="1192390"/>
                  </a:lnTo>
                  <a:lnTo>
                    <a:pt x="868210" y="1198740"/>
                  </a:lnTo>
                  <a:lnTo>
                    <a:pt x="868273" y="1206360"/>
                  </a:lnTo>
                  <a:lnTo>
                    <a:pt x="866228" y="1213980"/>
                  </a:lnTo>
                  <a:lnTo>
                    <a:pt x="864806" y="1216520"/>
                  </a:lnTo>
                  <a:lnTo>
                    <a:pt x="853617" y="1226680"/>
                  </a:lnTo>
                  <a:lnTo>
                    <a:pt x="844765" y="1236840"/>
                  </a:lnTo>
                  <a:lnTo>
                    <a:pt x="839609" y="1244460"/>
                  </a:lnTo>
                  <a:lnTo>
                    <a:pt x="837374" y="1253350"/>
                  </a:lnTo>
                  <a:lnTo>
                    <a:pt x="837272" y="1268590"/>
                  </a:lnTo>
                  <a:lnTo>
                    <a:pt x="837069" y="1277480"/>
                  </a:lnTo>
                  <a:lnTo>
                    <a:pt x="835240" y="1286370"/>
                  </a:lnTo>
                  <a:lnTo>
                    <a:pt x="832624" y="1293990"/>
                  </a:lnTo>
                  <a:lnTo>
                    <a:pt x="830033" y="1304150"/>
                  </a:lnTo>
                  <a:lnTo>
                    <a:pt x="826998" y="1311770"/>
                  </a:lnTo>
                  <a:lnTo>
                    <a:pt x="822896" y="1314310"/>
                  </a:lnTo>
                  <a:lnTo>
                    <a:pt x="818197" y="1318120"/>
                  </a:lnTo>
                  <a:lnTo>
                    <a:pt x="813384" y="1330820"/>
                  </a:lnTo>
                  <a:lnTo>
                    <a:pt x="808520" y="1346060"/>
                  </a:lnTo>
                  <a:lnTo>
                    <a:pt x="803478" y="1357490"/>
                  </a:lnTo>
                  <a:lnTo>
                    <a:pt x="774877" y="1382890"/>
                  </a:lnTo>
                  <a:lnTo>
                    <a:pt x="761974" y="1387970"/>
                  </a:lnTo>
                  <a:lnTo>
                    <a:pt x="749871" y="1387970"/>
                  </a:lnTo>
                  <a:lnTo>
                    <a:pt x="741108" y="1381620"/>
                  </a:lnTo>
                  <a:lnTo>
                    <a:pt x="736066" y="1365110"/>
                  </a:lnTo>
                  <a:lnTo>
                    <a:pt x="733767" y="1346060"/>
                  </a:lnTo>
                  <a:lnTo>
                    <a:pt x="733221" y="1328280"/>
                  </a:lnTo>
                  <a:lnTo>
                    <a:pt x="731596" y="1327010"/>
                  </a:lnTo>
                  <a:lnTo>
                    <a:pt x="727671" y="1327010"/>
                  </a:lnTo>
                  <a:lnTo>
                    <a:pt x="722782" y="1320660"/>
                  </a:lnTo>
                  <a:lnTo>
                    <a:pt x="718312" y="1300340"/>
                  </a:lnTo>
                  <a:lnTo>
                    <a:pt x="714743" y="1291450"/>
                  </a:lnTo>
                  <a:lnTo>
                    <a:pt x="713714" y="1288910"/>
                  </a:lnTo>
                  <a:lnTo>
                    <a:pt x="706716" y="1288910"/>
                  </a:lnTo>
                  <a:lnTo>
                    <a:pt x="700112" y="1291450"/>
                  </a:lnTo>
                  <a:lnTo>
                    <a:pt x="696696" y="1285100"/>
                  </a:lnTo>
                  <a:lnTo>
                    <a:pt x="694499" y="1274940"/>
                  </a:lnTo>
                  <a:lnTo>
                    <a:pt x="692353" y="1272400"/>
                  </a:lnTo>
                  <a:lnTo>
                    <a:pt x="690206" y="1269860"/>
                  </a:lnTo>
                  <a:lnTo>
                    <a:pt x="684453" y="1266050"/>
                  </a:lnTo>
                  <a:lnTo>
                    <a:pt x="677900" y="1259700"/>
                  </a:lnTo>
                  <a:lnTo>
                    <a:pt x="670763" y="1255890"/>
                  </a:lnTo>
                  <a:lnTo>
                    <a:pt x="662889" y="1257160"/>
                  </a:lnTo>
                  <a:lnTo>
                    <a:pt x="638543" y="1269860"/>
                  </a:lnTo>
                  <a:lnTo>
                    <a:pt x="634682" y="1272400"/>
                  </a:lnTo>
                  <a:lnTo>
                    <a:pt x="629831" y="1272400"/>
                  </a:lnTo>
                  <a:lnTo>
                    <a:pt x="619734" y="1269860"/>
                  </a:lnTo>
                  <a:lnTo>
                    <a:pt x="619531" y="1268590"/>
                  </a:lnTo>
                  <a:lnTo>
                    <a:pt x="619074" y="1268590"/>
                  </a:lnTo>
                  <a:lnTo>
                    <a:pt x="608266" y="1239380"/>
                  </a:lnTo>
                  <a:lnTo>
                    <a:pt x="600354" y="1208900"/>
                  </a:lnTo>
                  <a:lnTo>
                    <a:pt x="595490" y="1177150"/>
                  </a:lnTo>
                  <a:lnTo>
                    <a:pt x="593902" y="1145400"/>
                  </a:lnTo>
                  <a:lnTo>
                    <a:pt x="593940" y="1136510"/>
                  </a:lnTo>
                  <a:lnTo>
                    <a:pt x="594258" y="1127620"/>
                  </a:lnTo>
                  <a:lnTo>
                    <a:pt x="594753" y="1120000"/>
                  </a:lnTo>
                  <a:lnTo>
                    <a:pt x="595426" y="1112380"/>
                  </a:lnTo>
                  <a:lnTo>
                    <a:pt x="596061" y="1111110"/>
                  </a:lnTo>
                  <a:lnTo>
                    <a:pt x="596646" y="1109840"/>
                  </a:lnTo>
                  <a:lnTo>
                    <a:pt x="597408" y="1108570"/>
                  </a:lnTo>
                  <a:lnTo>
                    <a:pt x="607174" y="1097140"/>
                  </a:lnTo>
                  <a:lnTo>
                    <a:pt x="612089" y="1089520"/>
                  </a:lnTo>
                  <a:lnTo>
                    <a:pt x="613803" y="1085710"/>
                  </a:lnTo>
                  <a:lnTo>
                    <a:pt x="614019" y="1084440"/>
                  </a:lnTo>
                  <a:lnTo>
                    <a:pt x="632815" y="1078090"/>
                  </a:lnTo>
                  <a:lnTo>
                    <a:pt x="671880" y="1085710"/>
                  </a:lnTo>
                  <a:lnTo>
                    <a:pt x="701014" y="1097140"/>
                  </a:lnTo>
                  <a:lnTo>
                    <a:pt x="718489" y="1103490"/>
                  </a:lnTo>
                  <a:lnTo>
                    <a:pt x="735660" y="1108570"/>
                  </a:lnTo>
                  <a:lnTo>
                    <a:pt x="750379" y="1106030"/>
                  </a:lnTo>
                  <a:lnTo>
                    <a:pt x="759002" y="1102220"/>
                  </a:lnTo>
                  <a:lnTo>
                    <a:pt x="765848" y="1097140"/>
                  </a:lnTo>
                  <a:lnTo>
                    <a:pt x="770166" y="1092060"/>
                  </a:lnTo>
                  <a:lnTo>
                    <a:pt x="770851" y="1086980"/>
                  </a:lnTo>
                  <a:lnTo>
                    <a:pt x="771194" y="1084440"/>
                  </a:lnTo>
                  <a:lnTo>
                    <a:pt x="768616" y="1076820"/>
                  </a:lnTo>
                  <a:lnTo>
                    <a:pt x="763371" y="1073010"/>
                  </a:lnTo>
                  <a:lnTo>
                    <a:pt x="756081" y="1073010"/>
                  </a:lnTo>
                  <a:lnTo>
                    <a:pt x="747382" y="1076820"/>
                  </a:lnTo>
                  <a:lnTo>
                    <a:pt x="743140" y="1075550"/>
                  </a:lnTo>
                  <a:lnTo>
                    <a:pt x="737654" y="1069200"/>
                  </a:lnTo>
                  <a:lnTo>
                    <a:pt x="731596" y="1061580"/>
                  </a:lnTo>
                  <a:lnTo>
                    <a:pt x="725652" y="1059040"/>
                  </a:lnTo>
                  <a:lnTo>
                    <a:pt x="723823" y="1064120"/>
                  </a:lnTo>
                  <a:lnTo>
                    <a:pt x="726694" y="1073010"/>
                  </a:lnTo>
                  <a:lnTo>
                    <a:pt x="729767" y="1081900"/>
                  </a:lnTo>
                  <a:lnTo>
                    <a:pt x="728586" y="1086980"/>
                  </a:lnTo>
                  <a:lnTo>
                    <a:pt x="722820" y="1083170"/>
                  </a:lnTo>
                  <a:lnTo>
                    <a:pt x="719518" y="1078090"/>
                  </a:lnTo>
                  <a:lnTo>
                    <a:pt x="717867" y="1075550"/>
                  </a:lnTo>
                  <a:lnTo>
                    <a:pt x="716216" y="1073010"/>
                  </a:lnTo>
                  <a:lnTo>
                    <a:pt x="710412" y="1062850"/>
                  </a:lnTo>
                  <a:lnTo>
                    <a:pt x="707021" y="1055230"/>
                  </a:lnTo>
                  <a:lnTo>
                    <a:pt x="704049" y="1051420"/>
                  </a:lnTo>
                  <a:lnTo>
                    <a:pt x="698995" y="1047610"/>
                  </a:lnTo>
                  <a:lnTo>
                    <a:pt x="692670" y="1045070"/>
                  </a:lnTo>
                  <a:lnTo>
                    <a:pt x="685888" y="1048880"/>
                  </a:lnTo>
                  <a:lnTo>
                    <a:pt x="670039" y="1059040"/>
                  </a:lnTo>
                  <a:lnTo>
                    <a:pt x="653173" y="1064120"/>
                  </a:lnTo>
                  <a:lnTo>
                    <a:pt x="638695" y="1067930"/>
                  </a:lnTo>
                  <a:lnTo>
                    <a:pt x="630008" y="1070470"/>
                  </a:lnTo>
                  <a:lnTo>
                    <a:pt x="618375" y="1075550"/>
                  </a:lnTo>
                  <a:lnTo>
                    <a:pt x="611136" y="1071740"/>
                  </a:lnTo>
                  <a:lnTo>
                    <a:pt x="607504" y="1062850"/>
                  </a:lnTo>
                  <a:lnTo>
                    <a:pt x="606691" y="1053960"/>
                  </a:lnTo>
                  <a:lnTo>
                    <a:pt x="608215" y="1048880"/>
                  </a:lnTo>
                  <a:lnTo>
                    <a:pt x="609041" y="1046340"/>
                  </a:lnTo>
                  <a:lnTo>
                    <a:pt x="616140" y="1042530"/>
                  </a:lnTo>
                  <a:lnTo>
                    <a:pt x="626364" y="1039990"/>
                  </a:lnTo>
                  <a:lnTo>
                    <a:pt x="636854" y="1039990"/>
                  </a:lnTo>
                  <a:lnTo>
                    <a:pt x="644779" y="1042530"/>
                  </a:lnTo>
                  <a:lnTo>
                    <a:pt x="653072" y="1047610"/>
                  </a:lnTo>
                  <a:lnTo>
                    <a:pt x="659015" y="1041260"/>
                  </a:lnTo>
                  <a:lnTo>
                    <a:pt x="660107" y="1039990"/>
                  </a:lnTo>
                  <a:lnTo>
                    <a:pt x="665581" y="1033640"/>
                  </a:lnTo>
                  <a:lnTo>
                    <a:pt x="664413" y="1028560"/>
                  </a:lnTo>
                  <a:lnTo>
                    <a:pt x="663041" y="1026020"/>
                  </a:lnTo>
                  <a:lnTo>
                    <a:pt x="662355" y="1024750"/>
                  </a:lnTo>
                  <a:lnTo>
                    <a:pt x="660222" y="1019670"/>
                  </a:lnTo>
                  <a:lnTo>
                    <a:pt x="666508" y="1017130"/>
                  </a:lnTo>
                  <a:lnTo>
                    <a:pt x="670788" y="1015860"/>
                  </a:lnTo>
                  <a:lnTo>
                    <a:pt x="675601" y="1013320"/>
                  </a:lnTo>
                  <a:lnTo>
                    <a:pt x="682434" y="1009510"/>
                  </a:lnTo>
                  <a:lnTo>
                    <a:pt x="689521" y="1004430"/>
                  </a:lnTo>
                  <a:lnTo>
                    <a:pt x="695134" y="1000620"/>
                  </a:lnTo>
                  <a:lnTo>
                    <a:pt x="703326" y="999350"/>
                  </a:lnTo>
                  <a:lnTo>
                    <a:pt x="716699" y="996810"/>
                  </a:lnTo>
                  <a:lnTo>
                    <a:pt x="731481" y="998080"/>
                  </a:lnTo>
                  <a:lnTo>
                    <a:pt x="743915" y="1000620"/>
                  </a:lnTo>
                  <a:lnTo>
                    <a:pt x="753605" y="1003160"/>
                  </a:lnTo>
                  <a:lnTo>
                    <a:pt x="762457" y="1003160"/>
                  </a:lnTo>
                  <a:lnTo>
                    <a:pt x="770039" y="999350"/>
                  </a:lnTo>
                  <a:lnTo>
                    <a:pt x="772998" y="996810"/>
                  </a:lnTo>
                  <a:lnTo>
                    <a:pt x="775957" y="994270"/>
                  </a:lnTo>
                  <a:lnTo>
                    <a:pt x="799211" y="975220"/>
                  </a:lnTo>
                  <a:lnTo>
                    <a:pt x="799185" y="971410"/>
                  </a:lnTo>
                  <a:lnTo>
                    <a:pt x="793584" y="967600"/>
                  </a:lnTo>
                  <a:lnTo>
                    <a:pt x="784631" y="967600"/>
                  </a:lnTo>
                  <a:lnTo>
                    <a:pt x="774522" y="973950"/>
                  </a:lnTo>
                  <a:lnTo>
                    <a:pt x="765683" y="984110"/>
                  </a:lnTo>
                  <a:lnTo>
                    <a:pt x="758736" y="989190"/>
                  </a:lnTo>
                  <a:lnTo>
                    <a:pt x="753110" y="991730"/>
                  </a:lnTo>
                  <a:lnTo>
                    <a:pt x="748245" y="991730"/>
                  </a:lnTo>
                  <a:lnTo>
                    <a:pt x="738784" y="990460"/>
                  </a:lnTo>
                  <a:lnTo>
                    <a:pt x="723696" y="985380"/>
                  </a:lnTo>
                  <a:lnTo>
                    <a:pt x="708914" y="979030"/>
                  </a:lnTo>
                  <a:lnTo>
                    <a:pt x="700379" y="971410"/>
                  </a:lnTo>
                  <a:lnTo>
                    <a:pt x="700468" y="963790"/>
                  </a:lnTo>
                  <a:lnTo>
                    <a:pt x="700481" y="962520"/>
                  </a:lnTo>
                  <a:lnTo>
                    <a:pt x="739546" y="939660"/>
                  </a:lnTo>
                  <a:lnTo>
                    <a:pt x="774738" y="937120"/>
                  </a:lnTo>
                  <a:lnTo>
                    <a:pt x="786345" y="935850"/>
                  </a:lnTo>
                  <a:lnTo>
                    <a:pt x="817372" y="928230"/>
                  </a:lnTo>
                  <a:lnTo>
                    <a:pt x="831773" y="926960"/>
                  </a:lnTo>
                  <a:lnTo>
                    <a:pt x="843216" y="929500"/>
                  </a:lnTo>
                  <a:lnTo>
                    <a:pt x="840613" y="937120"/>
                  </a:lnTo>
                  <a:lnTo>
                    <a:pt x="824369" y="946010"/>
                  </a:lnTo>
                  <a:lnTo>
                    <a:pt x="809790" y="954900"/>
                  </a:lnTo>
                  <a:lnTo>
                    <a:pt x="812190" y="963790"/>
                  </a:lnTo>
                  <a:lnTo>
                    <a:pt x="822096" y="962520"/>
                  </a:lnTo>
                  <a:lnTo>
                    <a:pt x="837399" y="954900"/>
                  </a:lnTo>
                  <a:lnTo>
                    <a:pt x="853490" y="946010"/>
                  </a:lnTo>
                  <a:lnTo>
                    <a:pt x="865759" y="938390"/>
                  </a:lnTo>
                  <a:lnTo>
                    <a:pt x="873328" y="929500"/>
                  </a:lnTo>
                  <a:lnTo>
                    <a:pt x="870546" y="926960"/>
                  </a:lnTo>
                  <a:lnTo>
                    <a:pt x="863600" y="920610"/>
                  </a:lnTo>
                  <a:lnTo>
                    <a:pt x="852728" y="910450"/>
                  </a:lnTo>
                  <a:lnTo>
                    <a:pt x="850011" y="907910"/>
                  </a:lnTo>
                  <a:lnTo>
                    <a:pt x="846010" y="890130"/>
                  </a:lnTo>
                  <a:lnTo>
                    <a:pt x="838377" y="873620"/>
                  </a:lnTo>
                  <a:lnTo>
                    <a:pt x="810996" y="868540"/>
                  </a:lnTo>
                  <a:lnTo>
                    <a:pt x="775131" y="869810"/>
                  </a:lnTo>
                  <a:lnTo>
                    <a:pt x="742061" y="873620"/>
                  </a:lnTo>
                  <a:lnTo>
                    <a:pt x="781189" y="852030"/>
                  </a:lnTo>
                  <a:lnTo>
                    <a:pt x="823379" y="835520"/>
                  </a:lnTo>
                  <a:lnTo>
                    <a:pt x="868121" y="826630"/>
                  </a:lnTo>
                  <a:lnTo>
                    <a:pt x="914984" y="822820"/>
                  </a:lnTo>
                  <a:lnTo>
                    <a:pt x="964476" y="826630"/>
                  </a:lnTo>
                  <a:lnTo>
                    <a:pt x="1011580" y="838060"/>
                  </a:lnTo>
                  <a:lnTo>
                    <a:pt x="1055751" y="855840"/>
                  </a:lnTo>
                  <a:lnTo>
                    <a:pt x="1096391" y="878700"/>
                  </a:lnTo>
                  <a:lnTo>
                    <a:pt x="1132967" y="907910"/>
                  </a:lnTo>
                  <a:lnTo>
                    <a:pt x="1164894" y="942200"/>
                  </a:lnTo>
                  <a:lnTo>
                    <a:pt x="1191615" y="980300"/>
                  </a:lnTo>
                  <a:lnTo>
                    <a:pt x="1212583" y="1023480"/>
                  </a:lnTo>
                  <a:lnTo>
                    <a:pt x="1227213" y="1069200"/>
                  </a:lnTo>
                  <a:lnTo>
                    <a:pt x="1227442" y="1075550"/>
                  </a:lnTo>
                  <a:lnTo>
                    <a:pt x="1227442" y="801598"/>
                  </a:lnTo>
                  <a:lnTo>
                    <a:pt x="1177417" y="785990"/>
                  </a:lnTo>
                  <a:lnTo>
                    <a:pt x="1116926" y="770750"/>
                  </a:lnTo>
                  <a:lnTo>
                    <a:pt x="1052944" y="759320"/>
                  </a:lnTo>
                  <a:lnTo>
                    <a:pt x="985456" y="751700"/>
                  </a:lnTo>
                  <a:lnTo>
                    <a:pt x="914463" y="749160"/>
                  </a:lnTo>
                  <a:lnTo>
                    <a:pt x="843432" y="751700"/>
                  </a:lnTo>
                  <a:lnTo>
                    <a:pt x="775944" y="759320"/>
                  </a:lnTo>
                  <a:lnTo>
                    <a:pt x="711949" y="770750"/>
                  </a:lnTo>
                  <a:lnTo>
                    <a:pt x="705561" y="772363"/>
                  </a:lnTo>
                  <a:lnTo>
                    <a:pt x="705561" y="920610"/>
                  </a:lnTo>
                  <a:lnTo>
                    <a:pt x="702805" y="934580"/>
                  </a:lnTo>
                  <a:lnTo>
                    <a:pt x="700405" y="937120"/>
                  </a:lnTo>
                  <a:lnTo>
                    <a:pt x="693585" y="943470"/>
                  </a:lnTo>
                  <a:lnTo>
                    <a:pt x="687806" y="946696"/>
                  </a:lnTo>
                  <a:lnTo>
                    <a:pt x="687806" y="973950"/>
                  </a:lnTo>
                  <a:lnTo>
                    <a:pt x="685165" y="977760"/>
                  </a:lnTo>
                  <a:lnTo>
                    <a:pt x="677786" y="982840"/>
                  </a:lnTo>
                  <a:lnTo>
                    <a:pt x="669404" y="987920"/>
                  </a:lnTo>
                  <a:lnTo>
                    <a:pt x="663841" y="991730"/>
                  </a:lnTo>
                  <a:lnTo>
                    <a:pt x="654545" y="1000620"/>
                  </a:lnTo>
                  <a:lnTo>
                    <a:pt x="644182" y="1012050"/>
                  </a:lnTo>
                  <a:lnTo>
                    <a:pt x="633996" y="1020940"/>
                  </a:lnTo>
                  <a:lnTo>
                    <a:pt x="625246" y="1024750"/>
                  </a:lnTo>
                  <a:lnTo>
                    <a:pt x="621931" y="1026020"/>
                  </a:lnTo>
                  <a:lnTo>
                    <a:pt x="619175" y="1026020"/>
                  </a:lnTo>
                  <a:lnTo>
                    <a:pt x="616953" y="1024750"/>
                  </a:lnTo>
                  <a:lnTo>
                    <a:pt x="622198" y="1012050"/>
                  </a:lnTo>
                  <a:lnTo>
                    <a:pt x="627938" y="999350"/>
                  </a:lnTo>
                  <a:lnTo>
                    <a:pt x="634161" y="987920"/>
                  </a:lnTo>
                  <a:lnTo>
                    <a:pt x="640880" y="976490"/>
                  </a:lnTo>
                  <a:lnTo>
                    <a:pt x="641591" y="975220"/>
                  </a:lnTo>
                  <a:lnTo>
                    <a:pt x="642531" y="975220"/>
                  </a:lnTo>
                  <a:lnTo>
                    <a:pt x="647801" y="970140"/>
                  </a:lnTo>
                  <a:lnTo>
                    <a:pt x="654367" y="967600"/>
                  </a:lnTo>
                  <a:lnTo>
                    <a:pt x="661339" y="966330"/>
                  </a:lnTo>
                  <a:lnTo>
                    <a:pt x="667867" y="965060"/>
                  </a:lnTo>
                  <a:lnTo>
                    <a:pt x="675843" y="963790"/>
                  </a:lnTo>
                  <a:lnTo>
                    <a:pt x="686511" y="967600"/>
                  </a:lnTo>
                  <a:lnTo>
                    <a:pt x="687806" y="973950"/>
                  </a:lnTo>
                  <a:lnTo>
                    <a:pt x="687806" y="946696"/>
                  </a:lnTo>
                  <a:lnTo>
                    <a:pt x="684466" y="948550"/>
                  </a:lnTo>
                  <a:lnTo>
                    <a:pt x="674801" y="952360"/>
                  </a:lnTo>
                  <a:lnTo>
                    <a:pt x="666356" y="953630"/>
                  </a:lnTo>
                  <a:lnTo>
                    <a:pt x="658837" y="952360"/>
                  </a:lnTo>
                  <a:lnTo>
                    <a:pt x="655904" y="946010"/>
                  </a:lnTo>
                  <a:lnTo>
                    <a:pt x="657326" y="943470"/>
                  </a:lnTo>
                  <a:lnTo>
                    <a:pt x="661898" y="937120"/>
                  </a:lnTo>
                  <a:lnTo>
                    <a:pt x="668070" y="929500"/>
                  </a:lnTo>
                  <a:lnTo>
                    <a:pt x="680529" y="914260"/>
                  </a:lnTo>
                  <a:lnTo>
                    <a:pt x="687565" y="912990"/>
                  </a:lnTo>
                  <a:lnTo>
                    <a:pt x="697382" y="910450"/>
                  </a:lnTo>
                  <a:lnTo>
                    <a:pt x="703910" y="914260"/>
                  </a:lnTo>
                  <a:lnTo>
                    <a:pt x="704697" y="916800"/>
                  </a:lnTo>
                  <a:lnTo>
                    <a:pt x="705561" y="920610"/>
                  </a:lnTo>
                  <a:lnTo>
                    <a:pt x="705561" y="772363"/>
                  </a:lnTo>
                  <a:lnTo>
                    <a:pt x="651459" y="785990"/>
                  </a:lnTo>
                  <a:lnTo>
                    <a:pt x="594423" y="803770"/>
                  </a:lnTo>
                  <a:lnTo>
                    <a:pt x="540854" y="824090"/>
                  </a:lnTo>
                  <a:lnTo>
                    <a:pt x="490715" y="848220"/>
                  </a:lnTo>
                  <a:lnTo>
                    <a:pt x="444004" y="872350"/>
                  </a:lnTo>
                  <a:lnTo>
                    <a:pt x="400685" y="899020"/>
                  </a:lnTo>
                  <a:lnTo>
                    <a:pt x="360743" y="926960"/>
                  </a:lnTo>
                  <a:lnTo>
                    <a:pt x="324180" y="953630"/>
                  </a:lnTo>
                  <a:lnTo>
                    <a:pt x="290957" y="981570"/>
                  </a:lnTo>
                  <a:lnTo>
                    <a:pt x="261073" y="1009510"/>
                  </a:lnTo>
                  <a:lnTo>
                    <a:pt x="211213" y="1059040"/>
                  </a:lnTo>
                  <a:lnTo>
                    <a:pt x="174472" y="1102220"/>
                  </a:lnTo>
                  <a:lnTo>
                    <a:pt x="150698" y="1133970"/>
                  </a:lnTo>
                  <a:lnTo>
                    <a:pt x="148348" y="1136510"/>
                  </a:lnTo>
                  <a:lnTo>
                    <a:pt x="146354" y="1140320"/>
                  </a:lnTo>
                  <a:lnTo>
                    <a:pt x="144703" y="1141590"/>
                  </a:lnTo>
                  <a:lnTo>
                    <a:pt x="146354" y="1144130"/>
                  </a:lnTo>
                  <a:lnTo>
                    <a:pt x="174472" y="1182230"/>
                  </a:lnTo>
                  <a:lnTo>
                    <a:pt x="211213" y="1225410"/>
                  </a:lnTo>
                  <a:lnTo>
                    <a:pt x="261073" y="1274940"/>
                  </a:lnTo>
                  <a:lnTo>
                    <a:pt x="290957" y="1302880"/>
                  </a:lnTo>
                  <a:lnTo>
                    <a:pt x="324180" y="1330820"/>
                  </a:lnTo>
                  <a:lnTo>
                    <a:pt x="360743" y="1357490"/>
                  </a:lnTo>
                  <a:lnTo>
                    <a:pt x="400685" y="1385430"/>
                  </a:lnTo>
                  <a:lnTo>
                    <a:pt x="444004" y="1412100"/>
                  </a:lnTo>
                  <a:lnTo>
                    <a:pt x="490715" y="1436230"/>
                  </a:lnTo>
                  <a:lnTo>
                    <a:pt x="540854" y="1460360"/>
                  </a:lnTo>
                  <a:lnTo>
                    <a:pt x="594423" y="1480680"/>
                  </a:lnTo>
                  <a:lnTo>
                    <a:pt x="651459" y="1498460"/>
                  </a:lnTo>
                  <a:lnTo>
                    <a:pt x="711949" y="1513700"/>
                  </a:lnTo>
                  <a:lnTo>
                    <a:pt x="775944" y="1525130"/>
                  </a:lnTo>
                  <a:lnTo>
                    <a:pt x="843432" y="1532750"/>
                  </a:lnTo>
                  <a:lnTo>
                    <a:pt x="914463" y="1534020"/>
                  </a:lnTo>
                  <a:lnTo>
                    <a:pt x="985456" y="1532750"/>
                  </a:lnTo>
                  <a:lnTo>
                    <a:pt x="1052944" y="1525130"/>
                  </a:lnTo>
                  <a:lnTo>
                    <a:pt x="1116926" y="1513700"/>
                  </a:lnTo>
                  <a:lnTo>
                    <a:pt x="1177417" y="1498460"/>
                  </a:lnTo>
                  <a:lnTo>
                    <a:pt x="1234440" y="1480680"/>
                  </a:lnTo>
                  <a:lnTo>
                    <a:pt x="1274622" y="1465440"/>
                  </a:lnTo>
                  <a:lnTo>
                    <a:pt x="1338148" y="1436230"/>
                  </a:lnTo>
                  <a:lnTo>
                    <a:pt x="1384858" y="1412100"/>
                  </a:lnTo>
                  <a:lnTo>
                    <a:pt x="1417866" y="1391780"/>
                  </a:lnTo>
                  <a:lnTo>
                    <a:pt x="1424051" y="1387970"/>
                  </a:lnTo>
                  <a:lnTo>
                    <a:pt x="1428178" y="1385430"/>
                  </a:lnTo>
                  <a:lnTo>
                    <a:pt x="1448142" y="1371460"/>
                  </a:lnTo>
                  <a:lnTo>
                    <a:pt x="1468120" y="1357490"/>
                  </a:lnTo>
                  <a:lnTo>
                    <a:pt x="1504683" y="1330820"/>
                  </a:lnTo>
                  <a:lnTo>
                    <a:pt x="1537906" y="1302880"/>
                  </a:lnTo>
                  <a:lnTo>
                    <a:pt x="1567789" y="1274940"/>
                  </a:lnTo>
                  <a:lnTo>
                    <a:pt x="1617637" y="1225410"/>
                  </a:lnTo>
                  <a:lnTo>
                    <a:pt x="1632077" y="1208900"/>
                  </a:lnTo>
                  <a:lnTo>
                    <a:pt x="1637639" y="1202550"/>
                  </a:lnTo>
                  <a:lnTo>
                    <a:pt x="1654365" y="1182230"/>
                  </a:lnTo>
                  <a:lnTo>
                    <a:pt x="1667865" y="1164450"/>
                  </a:lnTo>
                  <a:lnTo>
                    <a:pt x="1678127" y="1150480"/>
                  </a:lnTo>
                  <a:lnTo>
                    <a:pt x="1680527" y="1147940"/>
                  </a:lnTo>
                  <a:lnTo>
                    <a:pt x="1682496" y="1144130"/>
                  </a:lnTo>
                  <a:lnTo>
                    <a:pt x="1684096" y="1141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34109" y="8638210"/>
              <a:ext cx="319265" cy="17819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73288" y="8640191"/>
              <a:ext cx="126428" cy="17421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9605" y="8639632"/>
              <a:ext cx="229679" cy="17526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69198" y="8640191"/>
              <a:ext cx="177165" cy="174231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66276" y="8640191"/>
              <a:ext cx="186410" cy="17421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34109" y="8887053"/>
              <a:ext cx="407860" cy="17819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61870" y="8889035"/>
              <a:ext cx="304571" cy="19410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086355" y="8889035"/>
              <a:ext cx="84607" cy="17421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23223" y="8887053"/>
              <a:ext cx="214007" cy="178193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57132" y="8889035"/>
              <a:ext cx="27940" cy="174625"/>
            </a:xfrm>
            <a:custGeom>
              <a:avLst/>
              <a:gdLst/>
              <a:ahLst/>
              <a:cxnLst/>
              <a:rect l="l" t="t" r="r" b="b"/>
              <a:pathLst>
                <a:path w="27939" h="174625">
                  <a:moveTo>
                    <a:pt x="27368" y="0"/>
                  </a:moveTo>
                  <a:lnTo>
                    <a:pt x="0" y="0"/>
                  </a:lnTo>
                  <a:lnTo>
                    <a:pt x="0" y="174218"/>
                  </a:lnTo>
                  <a:lnTo>
                    <a:pt x="27368" y="174218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04414" y="8889035"/>
              <a:ext cx="86347" cy="17421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10675" y="8889035"/>
              <a:ext cx="86842" cy="17421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34096" y="9137866"/>
              <a:ext cx="207289" cy="17472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61287" y="9137878"/>
              <a:ext cx="27940" cy="174625"/>
            </a:xfrm>
            <a:custGeom>
              <a:avLst/>
              <a:gdLst/>
              <a:ahLst/>
              <a:cxnLst/>
              <a:rect l="l" t="t" r="r" b="b"/>
              <a:pathLst>
                <a:path w="27940" h="174625">
                  <a:moveTo>
                    <a:pt x="27368" y="0"/>
                  </a:moveTo>
                  <a:lnTo>
                    <a:pt x="0" y="0"/>
                  </a:lnTo>
                  <a:lnTo>
                    <a:pt x="0" y="174218"/>
                  </a:lnTo>
                  <a:lnTo>
                    <a:pt x="27368" y="174218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08581" y="9137866"/>
              <a:ext cx="427507" cy="17472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12260656" y="3870362"/>
            <a:ext cx="2080895" cy="2080895"/>
            <a:chOff x="12260656" y="3870362"/>
            <a:chExt cx="2080895" cy="2080895"/>
          </a:xfrm>
        </p:grpSpPr>
        <p:sp>
          <p:nvSpPr>
            <p:cNvPr id="114" name="object 114"/>
            <p:cNvSpPr/>
            <p:nvPr/>
          </p:nvSpPr>
          <p:spPr>
            <a:xfrm>
              <a:off x="12260656" y="3870362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4" h="2080895">
                  <a:moveTo>
                    <a:pt x="2080564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564" y="2080679"/>
                  </a:lnTo>
                  <a:lnTo>
                    <a:pt x="2080564" y="0"/>
                  </a:lnTo>
                  <a:close/>
                </a:path>
              </a:pathLst>
            </a:custGeom>
            <a:solidFill>
              <a:srgbClr val="27B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472721" y="4040339"/>
              <a:ext cx="1180465" cy="1730375"/>
            </a:xfrm>
            <a:custGeom>
              <a:avLst/>
              <a:gdLst/>
              <a:ahLst/>
              <a:cxnLst/>
              <a:rect l="l" t="t" r="r" b="b"/>
              <a:pathLst>
                <a:path w="1180465" h="1730375">
                  <a:moveTo>
                    <a:pt x="206679" y="261734"/>
                  </a:moveTo>
                  <a:lnTo>
                    <a:pt x="201625" y="216611"/>
                  </a:lnTo>
                  <a:lnTo>
                    <a:pt x="162293" y="164884"/>
                  </a:lnTo>
                  <a:lnTo>
                    <a:pt x="136766" y="159956"/>
                  </a:lnTo>
                  <a:lnTo>
                    <a:pt x="136766" y="256794"/>
                  </a:lnTo>
                  <a:lnTo>
                    <a:pt x="136766" y="329780"/>
                  </a:lnTo>
                  <a:lnTo>
                    <a:pt x="134835" y="347599"/>
                  </a:lnTo>
                  <a:lnTo>
                    <a:pt x="128778" y="360819"/>
                  </a:lnTo>
                  <a:lnTo>
                    <a:pt x="118211" y="369049"/>
                  </a:lnTo>
                  <a:lnTo>
                    <a:pt x="102755" y="371881"/>
                  </a:lnTo>
                  <a:lnTo>
                    <a:pt x="87693" y="368973"/>
                  </a:lnTo>
                  <a:lnTo>
                    <a:pt x="77520" y="360591"/>
                  </a:lnTo>
                  <a:lnTo>
                    <a:pt x="71767" y="347345"/>
                  </a:lnTo>
                  <a:lnTo>
                    <a:pt x="69951" y="329780"/>
                  </a:lnTo>
                  <a:lnTo>
                    <a:pt x="69951" y="253047"/>
                  </a:lnTo>
                  <a:lnTo>
                    <a:pt x="72555" y="237159"/>
                  </a:lnTo>
                  <a:lnTo>
                    <a:pt x="78752" y="225082"/>
                  </a:lnTo>
                  <a:lnTo>
                    <a:pt x="88887" y="217398"/>
                  </a:lnTo>
                  <a:lnTo>
                    <a:pt x="103339" y="214706"/>
                  </a:lnTo>
                  <a:lnTo>
                    <a:pt x="118732" y="217462"/>
                  </a:lnTo>
                  <a:lnTo>
                    <a:pt x="129095" y="225539"/>
                  </a:lnTo>
                  <a:lnTo>
                    <a:pt x="134924" y="238734"/>
                  </a:lnTo>
                  <a:lnTo>
                    <a:pt x="136766" y="256794"/>
                  </a:lnTo>
                  <a:lnTo>
                    <a:pt x="136766" y="159956"/>
                  </a:lnTo>
                  <a:lnTo>
                    <a:pt x="92417" y="167767"/>
                  </a:lnTo>
                  <a:lnTo>
                    <a:pt x="70535" y="192430"/>
                  </a:lnTo>
                  <a:lnTo>
                    <a:pt x="69951" y="192430"/>
                  </a:lnTo>
                  <a:lnTo>
                    <a:pt x="69951" y="102108"/>
                  </a:lnTo>
                  <a:lnTo>
                    <a:pt x="71602" y="84620"/>
                  </a:lnTo>
                  <a:lnTo>
                    <a:pt x="77139" y="70916"/>
                  </a:lnTo>
                  <a:lnTo>
                    <a:pt x="87426" y="61976"/>
                  </a:lnTo>
                  <a:lnTo>
                    <a:pt x="103339" y="58775"/>
                  </a:lnTo>
                  <a:lnTo>
                    <a:pt x="119164" y="61518"/>
                  </a:lnTo>
                  <a:lnTo>
                    <a:pt x="129260" y="69469"/>
                  </a:lnTo>
                  <a:lnTo>
                    <a:pt x="134607" y="82296"/>
                  </a:lnTo>
                  <a:lnTo>
                    <a:pt x="136182" y="99618"/>
                  </a:lnTo>
                  <a:lnTo>
                    <a:pt x="136182" y="127457"/>
                  </a:lnTo>
                  <a:lnTo>
                    <a:pt x="200456" y="127457"/>
                  </a:lnTo>
                  <a:lnTo>
                    <a:pt x="196049" y="62649"/>
                  </a:lnTo>
                  <a:lnTo>
                    <a:pt x="150368" y="7734"/>
                  </a:lnTo>
                  <a:lnTo>
                    <a:pt x="102120" y="0"/>
                  </a:lnTo>
                  <a:lnTo>
                    <a:pt x="54838" y="8470"/>
                  </a:lnTo>
                  <a:lnTo>
                    <a:pt x="23215" y="32016"/>
                  </a:lnTo>
                  <a:lnTo>
                    <a:pt x="5511" y="67868"/>
                  </a:lnTo>
                  <a:lnTo>
                    <a:pt x="0" y="113220"/>
                  </a:lnTo>
                  <a:lnTo>
                    <a:pt x="0" y="317373"/>
                  </a:lnTo>
                  <a:lnTo>
                    <a:pt x="5600" y="362318"/>
                  </a:lnTo>
                  <a:lnTo>
                    <a:pt x="23507" y="397789"/>
                  </a:lnTo>
                  <a:lnTo>
                    <a:pt x="55346" y="421068"/>
                  </a:lnTo>
                  <a:lnTo>
                    <a:pt x="102755" y="429425"/>
                  </a:lnTo>
                  <a:lnTo>
                    <a:pt x="150558" y="422021"/>
                  </a:lnTo>
                  <a:lnTo>
                    <a:pt x="182778" y="400850"/>
                  </a:lnTo>
                  <a:lnTo>
                    <a:pt x="198564" y="371881"/>
                  </a:lnTo>
                  <a:lnTo>
                    <a:pt x="200952" y="367499"/>
                  </a:lnTo>
                  <a:lnTo>
                    <a:pt x="206679" y="323545"/>
                  </a:lnTo>
                  <a:lnTo>
                    <a:pt x="206679" y="261734"/>
                  </a:lnTo>
                  <a:close/>
                </a:path>
                <a:path w="1180465" h="1730375">
                  <a:moveTo>
                    <a:pt x="1180452" y="767003"/>
                  </a:moveTo>
                  <a:lnTo>
                    <a:pt x="1179753" y="764692"/>
                  </a:lnTo>
                  <a:lnTo>
                    <a:pt x="1178280" y="762876"/>
                  </a:lnTo>
                  <a:lnTo>
                    <a:pt x="1176642" y="761123"/>
                  </a:lnTo>
                  <a:lnTo>
                    <a:pt x="1174483" y="760133"/>
                  </a:lnTo>
                  <a:lnTo>
                    <a:pt x="1150035" y="760133"/>
                  </a:lnTo>
                  <a:lnTo>
                    <a:pt x="1150035" y="790575"/>
                  </a:lnTo>
                  <a:lnTo>
                    <a:pt x="1130503" y="910310"/>
                  </a:lnTo>
                  <a:lnTo>
                    <a:pt x="1115618" y="906170"/>
                  </a:lnTo>
                  <a:lnTo>
                    <a:pt x="1099426" y="905738"/>
                  </a:lnTo>
                  <a:lnTo>
                    <a:pt x="1082484" y="908596"/>
                  </a:lnTo>
                  <a:lnTo>
                    <a:pt x="1065352" y="914260"/>
                  </a:lnTo>
                  <a:lnTo>
                    <a:pt x="1016800" y="932256"/>
                  </a:lnTo>
                  <a:lnTo>
                    <a:pt x="971994" y="944041"/>
                  </a:lnTo>
                  <a:lnTo>
                    <a:pt x="945464" y="946873"/>
                  </a:lnTo>
                  <a:lnTo>
                    <a:pt x="945464" y="1242441"/>
                  </a:lnTo>
                  <a:lnTo>
                    <a:pt x="938428" y="1283474"/>
                  </a:lnTo>
                  <a:lnTo>
                    <a:pt x="911758" y="1323860"/>
                  </a:lnTo>
                  <a:lnTo>
                    <a:pt x="892810" y="1342415"/>
                  </a:lnTo>
                  <a:lnTo>
                    <a:pt x="877925" y="1351584"/>
                  </a:lnTo>
                  <a:lnTo>
                    <a:pt x="859370" y="1354074"/>
                  </a:lnTo>
                  <a:lnTo>
                    <a:pt x="829437" y="1352575"/>
                  </a:lnTo>
                  <a:lnTo>
                    <a:pt x="769086" y="1339519"/>
                  </a:lnTo>
                  <a:lnTo>
                    <a:pt x="720369" y="1283474"/>
                  </a:lnTo>
                  <a:lnTo>
                    <a:pt x="713333" y="1242441"/>
                  </a:lnTo>
                  <a:lnTo>
                    <a:pt x="719366" y="1204861"/>
                  </a:lnTo>
                  <a:lnTo>
                    <a:pt x="750760" y="1144041"/>
                  </a:lnTo>
                  <a:lnTo>
                    <a:pt x="782091" y="1095781"/>
                  </a:lnTo>
                  <a:lnTo>
                    <a:pt x="812609" y="1049515"/>
                  </a:lnTo>
                  <a:lnTo>
                    <a:pt x="829144" y="1024674"/>
                  </a:lnTo>
                  <a:lnTo>
                    <a:pt x="829144" y="1023912"/>
                  </a:lnTo>
                  <a:lnTo>
                    <a:pt x="829437" y="1024318"/>
                  </a:lnTo>
                  <a:lnTo>
                    <a:pt x="829729" y="1023912"/>
                  </a:lnTo>
                  <a:lnTo>
                    <a:pt x="829729" y="1024674"/>
                  </a:lnTo>
                  <a:lnTo>
                    <a:pt x="876655" y="1095781"/>
                  </a:lnTo>
                  <a:lnTo>
                    <a:pt x="908024" y="1144041"/>
                  </a:lnTo>
                  <a:lnTo>
                    <a:pt x="939444" y="1204861"/>
                  </a:lnTo>
                  <a:lnTo>
                    <a:pt x="945464" y="1242441"/>
                  </a:lnTo>
                  <a:lnTo>
                    <a:pt x="945464" y="946873"/>
                  </a:lnTo>
                  <a:lnTo>
                    <a:pt x="928077" y="948728"/>
                  </a:lnTo>
                  <a:lnTo>
                    <a:pt x="882218" y="945426"/>
                  </a:lnTo>
                  <a:lnTo>
                    <a:pt x="831570" y="933234"/>
                  </a:lnTo>
                  <a:lnTo>
                    <a:pt x="822426" y="929817"/>
                  </a:lnTo>
                  <a:lnTo>
                    <a:pt x="747623" y="901966"/>
                  </a:lnTo>
                  <a:lnTo>
                    <a:pt x="704583" y="893965"/>
                  </a:lnTo>
                  <a:lnTo>
                    <a:pt x="659168" y="900950"/>
                  </a:lnTo>
                  <a:lnTo>
                    <a:pt x="628332" y="911821"/>
                  </a:lnTo>
                  <a:lnTo>
                    <a:pt x="597522" y="921143"/>
                  </a:lnTo>
                  <a:lnTo>
                    <a:pt x="565683" y="927582"/>
                  </a:lnTo>
                  <a:lnTo>
                    <a:pt x="531787" y="929817"/>
                  </a:lnTo>
                  <a:lnTo>
                    <a:pt x="504659" y="790575"/>
                  </a:lnTo>
                  <a:lnTo>
                    <a:pt x="1150035" y="790575"/>
                  </a:lnTo>
                  <a:lnTo>
                    <a:pt x="1150035" y="760133"/>
                  </a:lnTo>
                  <a:lnTo>
                    <a:pt x="480034" y="760133"/>
                  </a:lnTo>
                  <a:lnTo>
                    <a:pt x="477837" y="761123"/>
                  </a:lnTo>
                  <a:lnTo>
                    <a:pt x="476237" y="762876"/>
                  </a:lnTo>
                  <a:lnTo>
                    <a:pt x="474738" y="764806"/>
                  </a:lnTo>
                  <a:lnTo>
                    <a:pt x="474103" y="767168"/>
                  </a:lnTo>
                  <a:lnTo>
                    <a:pt x="474510" y="769391"/>
                  </a:lnTo>
                  <a:lnTo>
                    <a:pt x="590334" y="1470101"/>
                  </a:lnTo>
                  <a:lnTo>
                    <a:pt x="591007" y="1473987"/>
                  </a:lnTo>
                  <a:lnTo>
                    <a:pt x="594398" y="1476857"/>
                  </a:lnTo>
                  <a:lnTo>
                    <a:pt x="740511" y="1476857"/>
                  </a:lnTo>
                  <a:lnTo>
                    <a:pt x="750201" y="1590979"/>
                  </a:lnTo>
                  <a:lnTo>
                    <a:pt x="690372" y="1591043"/>
                  </a:lnTo>
                  <a:lnTo>
                    <a:pt x="829614" y="1730286"/>
                  </a:lnTo>
                  <a:lnTo>
                    <a:pt x="969098" y="1590840"/>
                  </a:lnTo>
                  <a:lnTo>
                    <a:pt x="909383" y="1590840"/>
                  </a:lnTo>
                  <a:lnTo>
                    <a:pt x="919060" y="1476857"/>
                  </a:lnTo>
                  <a:lnTo>
                    <a:pt x="1067752" y="1476857"/>
                  </a:lnTo>
                  <a:lnTo>
                    <a:pt x="1071118" y="1473987"/>
                  </a:lnTo>
                  <a:lnTo>
                    <a:pt x="1071702" y="1469986"/>
                  </a:lnTo>
                  <a:lnTo>
                    <a:pt x="1089621" y="1354074"/>
                  </a:lnTo>
                  <a:lnTo>
                    <a:pt x="1140701" y="1023912"/>
                  </a:lnTo>
                  <a:lnTo>
                    <a:pt x="1152334" y="948728"/>
                  </a:lnTo>
                  <a:lnTo>
                    <a:pt x="1158278" y="910310"/>
                  </a:lnTo>
                  <a:lnTo>
                    <a:pt x="1176794" y="790575"/>
                  </a:lnTo>
                  <a:lnTo>
                    <a:pt x="1180452" y="767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852438" y="4043984"/>
              <a:ext cx="83121" cy="17420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955485" y="4041990"/>
              <a:ext cx="381139" cy="17818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387768" y="4041990"/>
              <a:ext cx="413931" cy="19611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851257" y="4292828"/>
              <a:ext cx="185267" cy="17419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087540" y="4292815"/>
              <a:ext cx="311302" cy="17470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418756" y="4292815"/>
              <a:ext cx="335775" cy="17420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774420" y="4292828"/>
              <a:ext cx="27940" cy="174625"/>
            </a:xfrm>
            <a:custGeom>
              <a:avLst/>
              <a:gdLst/>
              <a:ahLst/>
              <a:cxnLst/>
              <a:rect l="l" t="t" r="r" b="b"/>
              <a:pathLst>
                <a:path w="27940" h="174625">
                  <a:moveTo>
                    <a:pt x="27368" y="0"/>
                  </a:moveTo>
                  <a:lnTo>
                    <a:pt x="0" y="0"/>
                  </a:lnTo>
                  <a:lnTo>
                    <a:pt x="0" y="174205"/>
                  </a:lnTo>
                  <a:lnTo>
                    <a:pt x="27368" y="174205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856133" y="4539678"/>
              <a:ext cx="286258" cy="17818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162280" y="4541672"/>
              <a:ext cx="417499" cy="174218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599795" y="4539690"/>
              <a:ext cx="621665" cy="178435"/>
            </a:xfrm>
            <a:custGeom>
              <a:avLst/>
              <a:gdLst/>
              <a:ahLst/>
              <a:cxnLst/>
              <a:rect l="l" t="t" r="r" b="b"/>
              <a:pathLst>
                <a:path w="621665" h="178435">
                  <a:moveTo>
                    <a:pt x="27355" y="1981"/>
                  </a:moveTo>
                  <a:lnTo>
                    <a:pt x="0" y="1981"/>
                  </a:lnTo>
                  <a:lnTo>
                    <a:pt x="0" y="176187"/>
                  </a:lnTo>
                  <a:lnTo>
                    <a:pt x="27355" y="176187"/>
                  </a:lnTo>
                  <a:lnTo>
                    <a:pt x="27355" y="1981"/>
                  </a:lnTo>
                  <a:close/>
                </a:path>
                <a:path w="621665" h="178435">
                  <a:moveTo>
                    <a:pt x="188010" y="1993"/>
                  </a:moveTo>
                  <a:lnTo>
                    <a:pt x="160655" y="1993"/>
                  </a:lnTo>
                  <a:lnTo>
                    <a:pt x="135763" y="104025"/>
                  </a:lnTo>
                  <a:lnTo>
                    <a:pt x="105638" y="1993"/>
                  </a:lnTo>
                  <a:lnTo>
                    <a:pt x="78270" y="1993"/>
                  </a:lnTo>
                  <a:lnTo>
                    <a:pt x="118097" y="132892"/>
                  </a:lnTo>
                  <a:lnTo>
                    <a:pt x="118097" y="136715"/>
                  </a:lnTo>
                  <a:lnTo>
                    <a:pt x="104825" y="151561"/>
                  </a:lnTo>
                  <a:lnTo>
                    <a:pt x="93218" y="151307"/>
                  </a:lnTo>
                  <a:lnTo>
                    <a:pt x="93218" y="176187"/>
                  </a:lnTo>
                  <a:lnTo>
                    <a:pt x="97688" y="176695"/>
                  </a:lnTo>
                  <a:lnTo>
                    <a:pt x="116230" y="176530"/>
                  </a:lnTo>
                  <a:lnTo>
                    <a:pt x="124714" y="175856"/>
                  </a:lnTo>
                  <a:lnTo>
                    <a:pt x="149809" y="138849"/>
                  </a:lnTo>
                  <a:lnTo>
                    <a:pt x="188010" y="1993"/>
                  </a:lnTo>
                  <a:close/>
                </a:path>
                <a:path w="621665" h="178435">
                  <a:moveTo>
                    <a:pt x="315429" y="1993"/>
                  </a:moveTo>
                  <a:lnTo>
                    <a:pt x="277355" y="1993"/>
                  </a:lnTo>
                  <a:lnTo>
                    <a:pt x="258699" y="125679"/>
                  </a:lnTo>
                  <a:lnTo>
                    <a:pt x="238518" y="1993"/>
                  </a:lnTo>
                  <a:lnTo>
                    <a:pt x="200456" y="1993"/>
                  </a:lnTo>
                  <a:lnTo>
                    <a:pt x="200456" y="176199"/>
                  </a:lnTo>
                  <a:lnTo>
                    <a:pt x="224345" y="176199"/>
                  </a:lnTo>
                  <a:lnTo>
                    <a:pt x="224345" y="53022"/>
                  </a:lnTo>
                  <a:lnTo>
                    <a:pt x="244754" y="176199"/>
                  </a:lnTo>
                  <a:lnTo>
                    <a:pt x="270637" y="176199"/>
                  </a:lnTo>
                  <a:lnTo>
                    <a:pt x="289547" y="51282"/>
                  </a:lnTo>
                  <a:lnTo>
                    <a:pt x="289547" y="176199"/>
                  </a:lnTo>
                  <a:lnTo>
                    <a:pt x="315429" y="176199"/>
                  </a:lnTo>
                  <a:lnTo>
                    <a:pt x="315429" y="1993"/>
                  </a:lnTo>
                  <a:close/>
                </a:path>
                <a:path w="621665" h="178435">
                  <a:moveTo>
                    <a:pt x="416026" y="43802"/>
                  </a:moveTo>
                  <a:lnTo>
                    <a:pt x="399376" y="6388"/>
                  </a:lnTo>
                  <a:lnTo>
                    <a:pt x="388658" y="1930"/>
                  </a:lnTo>
                  <a:lnTo>
                    <a:pt x="388658" y="35763"/>
                  </a:lnTo>
                  <a:lnTo>
                    <a:pt x="388658" y="142430"/>
                  </a:lnTo>
                  <a:lnTo>
                    <a:pt x="387375" y="146862"/>
                  </a:lnTo>
                  <a:lnTo>
                    <a:pt x="382231" y="152006"/>
                  </a:lnTo>
                  <a:lnTo>
                    <a:pt x="378777" y="153289"/>
                  </a:lnTo>
                  <a:lnTo>
                    <a:pt x="370154" y="153289"/>
                  </a:lnTo>
                  <a:lnTo>
                    <a:pt x="366725" y="152006"/>
                  </a:lnTo>
                  <a:lnTo>
                    <a:pt x="361581" y="146862"/>
                  </a:lnTo>
                  <a:lnTo>
                    <a:pt x="360299" y="142430"/>
                  </a:lnTo>
                  <a:lnTo>
                    <a:pt x="360299" y="35763"/>
                  </a:lnTo>
                  <a:lnTo>
                    <a:pt x="361581" y="31318"/>
                  </a:lnTo>
                  <a:lnTo>
                    <a:pt x="366725" y="26174"/>
                  </a:lnTo>
                  <a:lnTo>
                    <a:pt x="370154" y="24879"/>
                  </a:lnTo>
                  <a:lnTo>
                    <a:pt x="378777" y="24879"/>
                  </a:lnTo>
                  <a:lnTo>
                    <a:pt x="382231" y="26174"/>
                  </a:lnTo>
                  <a:lnTo>
                    <a:pt x="387375" y="31318"/>
                  </a:lnTo>
                  <a:lnTo>
                    <a:pt x="388658" y="35763"/>
                  </a:lnTo>
                  <a:lnTo>
                    <a:pt x="388658" y="1930"/>
                  </a:lnTo>
                  <a:lnTo>
                    <a:pt x="383959" y="711"/>
                  </a:lnTo>
                  <a:lnTo>
                    <a:pt x="374484" y="0"/>
                  </a:lnTo>
                  <a:lnTo>
                    <a:pt x="364972" y="711"/>
                  </a:lnTo>
                  <a:lnTo>
                    <a:pt x="335584" y="25107"/>
                  </a:lnTo>
                  <a:lnTo>
                    <a:pt x="332930" y="43802"/>
                  </a:lnTo>
                  <a:lnTo>
                    <a:pt x="333044" y="136131"/>
                  </a:lnTo>
                  <a:lnTo>
                    <a:pt x="349542" y="171818"/>
                  </a:lnTo>
                  <a:lnTo>
                    <a:pt x="374484" y="178181"/>
                  </a:lnTo>
                  <a:lnTo>
                    <a:pt x="383959" y="177482"/>
                  </a:lnTo>
                  <a:lnTo>
                    <a:pt x="413346" y="153085"/>
                  </a:lnTo>
                  <a:lnTo>
                    <a:pt x="415899" y="136131"/>
                  </a:lnTo>
                  <a:lnTo>
                    <a:pt x="416026" y="43802"/>
                  </a:lnTo>
                  <a:close/>
                </a:path>
                <a:path w="621665" h="178435">
                  <a:moveTo>
                    <a:pt x="517982" y="134886"/>
                  </a:moveTo>
                  <a:lnTo>
                    <a:pt x="517867" y="110820"/>
                  </a:lnTo>
                  <a:lnTo>
                    <a:pt x="516458" y="103568"/>
                  </a:lnTo>
                  <a:lnTo>
                    <a:pt x="513676" y="97790"/>
                  </a:lnTo>
                  <a:lnTo>
                    <a:pt x="510324" y="90792"/>
                  </a:lnTo>
                  <a:lnTo>
                    <a:pt x="505053" y="86182"/>
                  </a:lnTo>
                  <a:lnTo>
                    <a:pt x="497573" y="83362"/>
                  </a:lnTo>
                  <a:lnTo>
                    <a:pt x="503707" y="80530"/>
                  </a:lnTo>
                  <a:lnTo>
                    <a:pt x="508190" y="76225"/>
                  </a:lnTo>
                  <a:lnTo>
                    <a:pt x="509790" y="72910"/>
                  </a:lnTo>
                  <a:lnTo>
                    <a:pt x="513829" y="64617"/>
                  </a:lnTo>
                  <a:lnTo>
                    <a:pt x="515264" y="57226"/>
                  </a:lnTo>
                  <a:lnTo>
                    <a:pt x="515264" y="42062"/>
                  </a:lnTo>
                  <a:lnTo>
                    <a:pt x="493115" y="4483"/>
                  </a:lnTo>
                  <a:lnTo>
                    <a:pt x="490613" y="3937"/>
                  </a:lnTo>
                  <a:lnTo>
                    <a:pt x="490613" y="110820"/>
                  </a:lnTo>
                  <a:lnTo>
                    <a:pt x="490613" y="140601"/>
                  </a:lnTo>
                  <a:lnTo>
                    <a:pt x="489407" y="145072"/>
                  </a:lnTo>
                  <a:lnTo>
                    <a:pt x="487019" y="147574"/>
                  </a:lnTo>
                  <a:lnTo>
                    <a:pt x="484593" y="150063"/>
                  </a:lnTo>
                  <a:lnTo>
                    <a:pt x="481076" y="151295"/>
                  </a:lnTo>
                  <a:lnTo>
                    <a:pt x="460756" y="151295"/>
                  </a:lnTo>
                  <a:lnTo>
                    <a:pt x="460756" y="97790"/>
                  </a:lnTo>
                  <a:lnTo>
                    <a:pt x="479234" y="97790"/>
                  </a:lnTo>
                  <a:lnTo>
                    <a:pt x="483768" y="99301"/>
                  </a:lnTo>
                  <a:lnTo>
                    <a:pt x="489242" y="105257"/>
                  </a:lnTo>
                  <a:lnTo>
                    <a:pt x="490613" y="110820"/>
                  </a:lnTo>
                  <a:lnTo>
                    <a:pt x="490613" y="3937"/>
                  </a:lnTo>
                  <a:lnTo>
                    <a:pt x="487870" y="3340"/>
                  </a:lnTo>
                  <a:lnTo>
                    <a:pt x="487870" y="38493"/>
                  </a:lnTo>
                  <a:lnTo>
                    <a:pt x="487870" y="61455"/>
                  </a:lnTo>
                  <a:lnTo>
                    <a:pt x="486422" y="66281"/>
                  </a:lnTo>
                  <a:lnTo>
                    <a:pt x="480606" y="71589"/>
                  </a:lnTo>
                  <a:lnTo>
                    <a:pt x="476605" y="72910"/>
                  </a:lnTo>
                  <a:lnTo>
                    <a:pt x="460756" y="72910"/>
                  </a:lnTo>
                  <a:lnTo>
                    <a:pt x="460756" y="26885"/>
                  </a:lnTo>
                  <a:lnTo>
                    <a:pt x="478739" y="26885"/>
                  </a:lnTo>
                  <a:lnTo>
                    <a:pt x="482282" y="28282"/>
                  </a:lnTo>
                  <a:lnTo>
                    <a:pt x="486752" y="33921"/>
                  </a:lnTo>
                  <a:lnTo>
                    <a:pt x="487870" y="38493"/>
                  </a:lnTo>
                  <a:lnTo>
                    <a:pt x="487870" y="3340"/>
                  </a:lnTo>
                  <a:lnTo>
                    <a:pt x="484632" y="2616"/>
                  </a:lnTo>
                  <a:lnTo>
                    <a:pt x="474675" y="1981"/>
                  </a:lnTo>
                  <a:lnTo>
                    <a:pt x="433387" y="1981"/>
                  </a:lnTo>
                  <a:lnTo>
                    <a:pt x="433387" y="176187"/>
                  </a:lnTo>
                  <a:lnTo>
                    <a:pt x="476427" y="176187"/>
                  </a:lnTo>
                  <a:lnTo>
                    <a:pt x="512102" y="159727"/>
                  </a:lnTo>
                  <a:lnTo>
                    <a:pt x="515683" y="151295"/>
                  </a:lnTo>
                  <a:lnTo>
                    <a:pt x="517321" y="144373"/>
                  </a:lnTo>
                  <a:lnTo>
                    <a:pt x="517982" y="134886"/>
                  </a:lnTo>
                  <a:close/>
                </a:path>
                <a:path w="621665" h="178435">
                  <a:moveTo>
                    <a:pt x="621068" y="1981"/>
                  </a:moveTo>
                  <a:lnTo>
                    <a:pt x="586740" y="1981"/>
                  </a:lnTo>
                  <a:lnTo>
                    <a:pt x="558609" y="106260"/>
                  </a:lnTo>
                  <a:lnTo>
                    <a:pt x="558609" y="1981"/>
                  </a:lnTo>
                  <a:lnTo>
                    <a:pt x="534225" y="1981"/>
                  </a:lnTo>
                  <a:lnTo>
                    <a:pt x="534225" y="176187"/>
                  </a:lnTo>
                  <a:lnTo>
                    <a:pt x="562356" y="176187"/>
                  </a:lnTo>
                  <a:lnTo>
                    <a:pt x="596455" y="50012"/>
                  </a:lnTo>
                  <a:lnTo>
                    <a:pt x="596455" y="176187"/>
                  </a:lnTo>
                  <a:lnTo>
                    <a:pt x="621068" y="176187"/>
                  </a:lnTo>
                  <a:lnTo>
                    <a:pt x="621068" y="19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3037763" y="8485098"/>
            <a:ext cx="2080895" cy="2080895"/>
            <a:chOff x="3037763" y="8485098"/>
            <a:chExt cx="2080895" cy="2080895"/>
          </a:xfrm>
        </p:grpSpPr>
        <p:sp>
          <p:nvSpPr>
            <p:cNvPr id="127" name="object 127"/>
            <p:cNvSpPr/>
            <p:nvPr/>
          </p:nvSpPr>
          <p:spPr>
            <a:xfrm>
              <a:off x="3037763" y="8485098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628" y="0"/>
                  </a:moveTo>
                  <a:lnTo>
                    <a:pt x="0" y="0"/>
                  </a:lnTo>
                  <a:lnTo>
                    <a:pt x="0" y="2080704"/>
                  </a:lnTo>
                  <a:lnTo>
                    <a:pt x="2080628" y="2080704"/>
                  </a:lnTo>
                  <a:lnTo>
                    <a:pt x="2080628" y="0"/>
                  </a:lnTo>
                  <a:close/>
                </a:path>
              </a:pathLst>
            </a:custGeom>
            <a:solidFill>
              <a:srgbClr val="199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187598" y="8660078"/>
              <a:ext cx="1441450" cy="1637664"/>
            </a:xfrm>
            <a:custGeom>
              <a:avLst/>
              <a:gdLst/>
              <a:ahLst/>
              <a:cxnLst/>
              <a:rect l="l" t="t" r="r" b="b"/>
              <a:pathLst>
                <a:path w="1441450" h="1637665">
                  <a:moveTo>
                    <a:pt x="121246" y="114"/>
                  </a:moveTo>
                  <a:lnTo>
                    <a:pt x="64960" y="114"/>
                  </a:lnTo>
                  <a:lnTo>
                    <a:pt x="0" y="76200"/>
                  </a:lnTo>
                  <a:lnTo>
                    <a:pt x="0" y="149796"/>
                  </a:lnTo>
                  <a:lnTo>
                    <a:pt x="660" y="149796"/>
                  </a:lnTo>
                  <a:lnTo>
                    <a:pt x="50101" y="98450"/>
                  </a:lnTo>
                  <a:lnTo>
                    <a:pt x="50736" y="98450"/>
                  </a:lnTo>
                  <a:lnTo>
                    <a:pt x="50736" y="419430"/>
                  </a:lnTo>
                  <a:lnTo>
                    <a:pt x="121246" y="419430"/>
                  </a:lnTo>
                  <a:lnTo>
                    <a:pt x="121246" y="114"/>
                  </a:lnTo>
                  <a:close/>
                </a:path>
                <a:path w="1441450" h="1637665">
                  <a:moveTo>
                    <a:pt x="364451" y="296418"/>
                  </a:moveTo>
                  <a:lnTo>
                    <a:pt x="335965" y="296418"/>
                  </a:lnTo>
                  <a:lnTo>
                    <a:pt x="335965" y="123748"/>
                  </a:lnTo>
                  <a:lnTo>
                    <a:pt x="335965" y="0"/>
                  </a:lnTo>
                  <a:lnTo>
                    <a:pt x="270370" y="0"/>
                  </a:lnTo>
                  <a:lnTo>
                    <a:pt x="270370" y="123748"/>
                  </a:lnTo>
                  <a:lnTo>
                    <a:pt x="270370" y="296418"/>
                  </a:lnTo>
                  <a:lnTo>
                    <a:pt x="206654" y="296418"/>
                  </a:lnTo>
                  <a:lnTo>
                    <a:pt x="269773" y="123748"/>
                  </a:lnTo>
                  <a:lnTo>
                    <a:pt x="270370" y="123748"/>
                  </a:lnTo>
                  <a:lnTo>
                    <a:pt x="270370" y="0"/>
                  </a:lnTo>
                  <a:lnTo>
                    <a:pt x="266661" y="0"/>
                  </a:lnTo>
                  <a:lnTo>
                    <a:pt x="144780" y="308178"/>
                  </a:lnTo>
                  <a:lnTo>
                    <a:pt x="144780" y="351485"/>
                  </a:lnTo>
                  <a:lnTo>
                    <a:pt x="269138" y="351485"/>
                  </a:lnTo>
                  <a:lnTo>
                    <a:pt x="269138" y="419493"/>
                  </a:lnTo>
                  <a:lnTo>
                    <a:pt x="335965" y="419493"/>
                  </a:lnTo>
                  <a:lnTo>
                    <a:pt x="335965" y="351485"/>
                  </a:lnTo>
                  <a:lnTo>
                    <a:pt x="364451" y="351485"/>
                  </a:lnTo>
                  <a:lnTo>
                    <a:pt x="364451" y="296418"/>
                  </a:lnTo>
                  <a:close/>
                </a:path>
                <a:path w="1441450" h="1637665">
                  <a:moveTo>
                    <a:pt x="1386941" y="1409458"/>
                  </a:moveTo>
                  <a:lnTo>
                    <a:pt x="1386738" y="1408633"/>
                  </a:lnTo>
                  <a:lnTo>
                    <a:pt x="1386459" y="1407985"/>
                  </a:lnTo>
                  <a:lnTo>
                    <a:pt x="1385976" y="1407350"/>
                  </a:lnTo>
                  <a:lnTo>
                    <a:pt x="1385481" y="1406588"/>
                  </a:lnTo>
                  <a:lnTo>
                    <a:pt x="1384846" y="1405801"/>
                  </a:lnTo>
                  <a:lnTo>
                    <a:pt x="1374127" y="1391945"/>
                  </a:lnTo>
                  <a:lnTo>
                    <a:pt x="1356194" y="1370584"/>
                  </a:lnTo>
                  <a:lnTo>
                    <a:pt x="1300289" y="1313815"/>
                  </a:lnTo>
                  <a:lnTo>
                    <a:pt x="1263116" y="1282623"/>
                  </a:lnTo>
                  <a:lnTo>
                    <a:pt x="1220304" y="1252385"/>
                  </a:lnTo>
                  <a:lnTo>
                    <a:pt x="1179487" y="1229271"/>
                  </a:lnTo>
                  <a:lnTo>
                    <a:pt x="1179487" y="1372984"/>
                  </a:lnTo>
                  <a:lnTo>
                    <a:pt x="1174661" y="1396911"/>
                  </a:lnTo>
                  <a:lnTo>
                    <a:pt x="1161491" y="1416443"/>
                  </a:lnTo>
                  <a:lnTo>
                    <a:pt x="1141945" y="1429626"/>
                  </a:lnTo>
                  <a:lnTo>
                    <a:pt x="1117993" y="1434452"/>
                  </a:lnTo>
                  <a:lnTo>
                    <a:pt x="1094054" y="1429626"/>
                  </a:lnTo>
                  <a:lnTo>
                    <a:pt x="1074508" y="1416443"/>
                  </a:lnTo>
                  <a:lnTo>
                    <a:pt x="1061339" y="1396911"/>
                  </a:lnTo>
                  <a:lnTo>
                    <a:pt x="1056513" y="1372984"/>
                  </a:lnTo>
                  <a:lnTo>
                    <a:pt x="1061339" y="1349070"/>
                  </a:lnTo>
                  <a:lnTo>
                    <a:pt x="1061516" y="1348803"/>
                  </a:lnTo>
                  <a:lnTo>
                    <a:pt x="1074508" y="1329563"/>
                  </a:lnTo>
                  <a:lnTo>
                    <a:pt x="1094054" y="1316405"/>
                  </a:lnTo>
                  <a:lnTo>
                    <a:pt x="1117993" y="1311579"/>
                  </a:lnTo>
                  <a:lnTo>
                    <a:pt x="1141945" y="1316405"/>
                  </a:lnTo>
                  <a:lnTo>
                    <a:pt x="1161491" y="1329563"/>
                  </a:lnTo>
                  <a:lnTo>
                    <a:pt x="1174661" y="1349070"/>
                  </a:lnTo>
                  <a:lnTo>
                    <a:pt x="1179487" y="1372984"/>
                  </a:lnTo>
                  <a:lnTo>
                    <a:pt x="1179487" y="1229271"/>
                  </a:lnTo>
                  <a:lnTo>
                    <a:pt x="1172286" y="1225181"/>
                  </a:lnTo>
                  <a:lnTo>
                    <a:pt x="1119454" y="1203147"/>
                  </a:lnTo>
                  <a:lnTo>
                    <a:pt x="1062189" y="1188377"/>
                  </a:lnTo>
                  <a:lnTo>
                    <a:pt x="1000912" y="1182979"/>
                  </a:lnTo>
                  <a:lnTo>
                    <a:pt x="864666" y="1208900"/>
                  </a:lnTo>
                  <a:lnTo>
                    <a:pt x="743178" y="1265897"/>
                  </a:lnTo>
                  <a:lnTo>
                    <a:pt x="655967" y="1322895"/>
                  </a:lnTo>
                  <a:lnTo>
                    <a:pt x="622566" y="1348803"/>
                  </a:lnTo>
                  <a:lnTo>
                    <a:pt x="577735" y="1261643"/>
                  </a:lnTo>
                  <a:lnTo>
                    <a:pt x="539483" y="1215415"/>
                  </a:lnTo>
                  <a:lnTo>
                    <a:pt x="486829" y="1194676"/>
                  </a:lnTo>
                  <a:lnTo>
                    <a:pt x="398818" y="1183970"/>
                  </a:lnTo>
                  <a:lnTo>
                    <a:pt x="397916" y="1183970"/>
                  </a:lnTo>
                  <a:lnTo>
                    <a:pt x="397002" y="1183767"/>
                  </a:lnTo>
                  <a:lnTo>
                    <a:pt x="395084" y="1183767"/>
                  </a:lnTo>
                  <a:lnTo>
                    <a:pt x="391934" y="1183970"/>
                  </a:lnTo>
                  <a:lnTo>
                    <a:pt x="389001" y="1186992"/>
                  </a:lnTo>
                  <a:lnTo>
                    <a:pt x="389331" y="1189736"/>
                  </a:lnTo>
                  <a:lnTo>
                    <a:pt x="389750" y="1192339"/>
                  </a:lnTo>
                  <a:lnTo>
                    <a:pt x="391655" y="1195235"/>
                  </a:lnTo>
                  <a:lnTo>
                    <a:pt x="406247" y="1221168"/>
                  </a:lnTo>
                  <a:lnTo>
                    <a:pt x="424256" y="1258493"/>
                  </a:lnTo>
                  <a:lnTo>
                    <a:pt x="441833" y="1304353"/>
                  </a:lnTo>
                  <a:lnTo>
                    <a:pt x="455180" y="1355902"/>
                  </a:lnTo>
                  <a:lnTo>
                    <a:pt x="460311" y="1408633"/>
                  </a:lnTo>
                  <a:lnTo>
                    <a:pt x="460375" y="1411173"/>
                  </a:lnTo>
                  <a:lnTo>
                    <a:pt x="455142" y="1464805"/>
                  </a:lnTo>
                  <a:lnTo>
                    <a:pt x="441731" y="1516494"/>
                  </a:lnTo>
                  <a:lnTo>
                    <a:pt x="424091" y="1562455"/>
                  </a:lnTo>
                  <a:lnTo>
                    <a:pt x="406082" y="1599819"/>
                  </a:lnTo>
                  <a:lnTo>
                    <a:pt x="390258" y="1627733"/>
                  </a:lnTo>
                  <a:lnTo>
                    <a:pt x="389686" y="1628698"/>
                  </a:lnTo>
                  <a:lnTo>
                    <a:pt x="389331" y="1629689"/>
                  </a:lnTo>
                  <a:lnTo>
                    <a:pt x="389331" y="1634083"/>
                  </a:lnTo>
                  <a:lnTo>
                    <a:pt x="391795" y="1636572"/>
                  </a:lnTo>
                  <a:lnTo>
                    <a:pt x="394881" y="1636826"/>
                  </a:lnTo>
                  <a:lnTo>
                    <a:pt x="396481" y="1636687"/>
                  </a:lnTo>
                  <a:lnTo>
                    <a:pt x="397535" y="1636687"/>
                  </a:lnTo>
                  <a:lnTo>
                    <a:pt x="496735" y="1604873"/>
                  </a:lnTo>
                  <a:lnTo>
                    <a:pt x="566839" y="1548853"/>
                  </a:lnTo>
                  <a:lnTo>
                    <a:pt x="608685" y="1495488"/>
                  </a:lnTo>
                  <a:lnTo>
                    <a:pt x="622566" y="1471701"/>
                  </a:lnTo>
                  <a:lnTo>
                    <a:pt x="738466" y="1567586"/>
                  </a:lnTo>
                  <a:lnTo>
                    <a:pt x="816508" y="1616811"/>
                  </a:lnTo>
                  <a:lnTo>
                    <a:pt x="892162" y="1634947"/>
                  </a:lnTo>
                  <a:lnTo>
                    <a:pt x="1000912" y="1637538"/>
                  </a:lnTo>
                  <a:lnTo>
                    <a:pt x="1062189" y="1632153"/>
                  </a:lnTo>
                  <a:lnTo>
                    <a:pt x="1119454" y="1617383"/>
                  </a:lnTo>
                  <a:lnTo>
                    <a:pt x="1172286" y="1595348"/>
                  </a:lnTo>
                  <a:lnTo>
                    <a:pt x="1220304" y="1568145"/>
                  </a:lnTo>
                  <a:lnTo>
                    <a:pt x="1263116" y="1537893"/>
                  </a:lnTo>
                  <a:lnTo>
                    <a:pt x="1300289" y="1506715"/>
                  </a:lnTo>
                  <a:lnTo>
                    <a:pt x="1331455" y="1476692"/>
                  </a:lnTo>
                  <a:lnTo>
                    <a:pt x="1336065" y="1471701"/>
                  </a:lnTo>
                  <a:lnTo>
                    <a:pt x="1356194" y="1449959"/>
                  </a:lnTo>
                  <a:lnTo>
                    <a:pt x="1369212" y="1434452"/>
                  </a:lnTo>
                  <a:lnTo>
                    <a:pt x="1374127" y="1428597"/>
                  </a:lnTo>
                  <a:lnTo>
                    <a:pt x="1384846" y="1414741"/>
                  </a:lnTo>
                  <a:lnTo>
                    <a:pt x="1385481" y="1413865"/>
                  </a:lnTo>
                  <a:lnTo>
                    <a:pt x="1385976" y="1413141"/>
                  </a:lnTo>
                  <a:lnTo>
                    <a:pt x="1386459" y="1412557"/>
                  </a:lnTo>
                  <a:lnTo>
                    <a:pt x="1386738" y="1411820"/>
                  </a:lnTo>
                  <a:lnTo>
                    <a:pt x="1386941" y="1411173"/>
                  </a:lnTo>
                  <a:lnTo>
                    <a:pt x="1386941" y="1409458"/>
                  </a:lnTo>
                  <a:close/>
                </a:path>
                <a:path w="1441450" h="1637665">
                  <a:moveTo>
                    <a:pt x="1441310" y="789647"/>
                  </a:moveTo>
                  <a:lnTo>
                    <a:pt x="1438338" y="786549"/>
                  </a:lnTo>
                  <a:lnTo>
                    <a:pt x="1434084" y="786549"/>
                  </a:lnTo>
                  <a:lnTo>
                    <a:pt x="1429689" y="788657"/>
                  </a:lnTo>
                  <a:lnTo>
                    <a:pt x="1406296" y="798741"/>
                  </a:lnTo>
                  <a:lnTo>
                    <a:pt x="1372933" y="808443"/>
                  </a:lnTo>
                  <a:lnTo>
                    <a:pt x="1331899" y="813320"/>
                  </a:lnTo>
                  <a:lnTo>
                    <a:pt x="1285544" y="808913"/>
                  </a:lnTo>
                  <a:lnTo>
                    <a:pt x="1236192" y="790778"/>
                  </a:lnTo>
                  <a:lnTo>
                    <a:pt x="1186192" y="754468"/>
                  </a:lnTo>
                  <a:lnTo>
                    <a:pt x="1183309" y="751700"/>
                  </a:lnTo>
                  <a:lnTo>
                    <a:pt x="1181519" y="751078"/>
                  </a:lnTo>
                  <a:lnTo>
                    <a:pt x="1179690" y="751078"/>
                  </a:lnTo>
                  <a:lnTo>
                    <a:pt x="1178344" y="751370"/>
                  </a:lnTo>
                  <a:lnTo>
                    <a:pt x="1176883" y="751979"/>
                  </a:lnTo>
                  <a:lnTo>
                    <a:pt x="1175702" y="752919"/>
                  </a:lnTo>
                  <a:lnTo>
                    <a:pt x="1174902" y="754037"/>
                  </a:lnTo>
                  <a:lnTo>
                    <a:pt x="1156106" y="767130"/>
                  </a:lnTo>
                  <a:lnTo>
                    <a:pt x="1126426" y="783920"/>
                  </a:lnTo>
                  <a:lnTo>
                    <a:pt x="1088009" y="799630"/>
                  </a:lnTo>
                  <a:lnTo>
                    <a:pt x="1042936" y="809447"/>
                  </a:lnTo>
                  <a:lnTo>
                    <a:pt x="993343" y="808596"/>
                  </a:lnTo>
                  <a:lnTo>
                    <a:pt x="941324" y="792302"/>
                  </a:lnTo>
                  <a:lnTo>
                    <a:pt x="889025" y="755751"/>
                  </a:lnTo>
                  <a:lnTo>
                    <a:pt x="886015" y="752856"/>
                  </a:lnTo>
                  <a:lnTo>
                    <a:pt x="884313" y="751979"/>
                  </a:lnTo>
                  <a:lnTo>
                    <a:pt x="880592" y="751979"/>
                  </a:lnTo>
                  <a:lnTo>
                    <a:pt x="878827" y="752856"/>
                  </a:lnTo>
                  <a:lnTo>
                    <a:pt x="875766" y="755751"/>
                  </a:lnTo>
                  <a:lnTo>
                    <a:pt x="823480" y="792302"/>
                  </a:lnTo>
                  <a:lnTo>
                    <a:pt x="771474" y="808596"/>
                  </a:lnTo>
                  <a:lnTo>
                    <a:pt x="721855" y="809447"/>
                  </a:lnTo>
                  <a:lnTo>
                    <a:pt x="676770" y="799630"/>
                  </a:lnTo>
                  <a:lnTo>
                    <a:pt x="638314" y="783920"/>
                  </a:lnTo>
                  <a:lnTo>
                    <a:pt x="608634" y="767130"/>
                  </a:lnTo>
                  <a:lnTo>
                    <a:pt x="589851" y="754037"/>
                  </a:lnTo>
                  <a:lnTo>
                    <a:pt x="589076" y="752919"/>
                  </a:lnTo>
                  <a:lnTo>
                    <a:pt x="587959" y="751979"/>
                  </a:lnTo>
                  <a:lnTo>
                    <a:pt x="585114" y="751078"/>
                  </a:lnTo>
                  <a:lnTo>
                    <a:pt x="583374" y="751078"/>
                  </a:lnTo>
                  <a:lnTo>
                    <a:pt x="581482" y="751700"/>
                  </a:lnTo>
                  <a:lnTo>
                    <a:pt x="578586" y="754468"/>
                  </a:lnTo>
                  <a:lnTo>
                    <a:pt x="528574" y="790778"/>
                  </a:lnTo>
                  <a:lnTo>
                    <a:pt x="479234" y="808913"/>
                  </a:lnTo>
                  <a:lnTo>
                    <a:pt x="432892" y="813320"/>
                  </a:lnTo>
                  <a:lnTo>
                    <a:pt x="391858" y="808443"/>
                  </a:lnTo>
                  <a:lnTo>
                    <a:pt x="358482" y="798741"/>
                  </a:lnTo>
                  <a:lnTo>
                    <a:pt x="331622" y="786841"/>
                  </a:lnTo>
                  <a:lnTo>
                    <a:pt x="330339" y="786549"/>
                  </a:lnTo>
                  <a:lnTo>
                    <a:pt x="326567" y="786549"/>
                  </a:lnTo>
                  <a:lnTo>
                    <a:pt x="323507" y="789647"/>
                  </a:lnTo>
                  <a:lnTo>
                    <a:pt x="323507" y="842568"/>
                  </a:lnTo>
                  <a:lnTo>
                    <a:pt x="324256" y="844359"/>
                  </a:lnTo>
                  <a:lnTo>
                    <a:pt x="325513" y="845553"/>
                  </a:lnTo>
                  <a:lnTo>
                    <a:pt x="381876" y="880414"/>
                  </a:lnTo>
                  <a:lnTo>
                    <a:pt x="435076" y="890447"/>
                  </a:lnTo>
                  <a:lnTo>
                    <a:pt x="482981" y="882878"/>
                  </a:lnTo>
                  <a:lnTo>
                    <a:pt x="523443" y="864984"/>
                  </a:lnTo>
                  <a:lnTo>
                    <a:pt x="554304" y="843991"/>
                  </a:lnTo>
                  <a:lnTo>
                    <a:pt x="573430" y="827163"/>
                  </a:lnTo>
                  <a:lnTo>
                    <a:pt x="574484" y="825728"/>
                  </a:lnTo>
                  <a:lnTo>
                    <a:pt x="577570" y="823976"/>
                  </a:lnTo>
                  <a:lnTo>
                    <a:pt x="580745" y="823976"/>
                  </a:lnTo>
                  <a:lnTo>
                    <a:pt x="582422" y="824712"/>
                  </a:lnTo>
                  <a:lnTo>
                    <a:pt x="583920" y="826109"/>
                  </a:lnTo>
                  <a:lnTo>
                    <a:pt x="632485" y="862520"/>
                  </a:lnTo>
                  <a:lnTo>
                    <a:pt x="680300" y="881494"/>
                  </a:lnTo>
                  <a:lnTo>
                    <a:pt x="726046" y="886548"/>
                  </a:lnTo>
                  <a:lnTo>
                    <a:pt x="768375" y="881202"/>
                  </a:lnTo>
                  <a:lnTo>
                    <a:pt x="805967" y="868984"/>
                  </a:lnTo>
                  <a:lnTo>
                    <a:pt x="861606" y="837920"/>
                  </a:lnTo>
                  <a:lnTo>
                    <a:pt x="879792" y="823595"/>
                  </a:lnTo>
                  <a:lnTo>
                    <a:pt x="880592" y="823214"/>
                  </a:lnTo>
                  <a:lnTo>
                    <a:pt x="884313" y="823214"/>
                  </a:lnTo>
                  <a:lnTo>
                    <a:pt x="885050" y="823595"/>
                  </a:lnTo>
                  <a:lnTo>
                    <a:pt x="887831" y="826109"/>
                  </a:lnTo>
                  <a:lnTo>
                    <a:pt x="903224" y="837920"/>
                  </a:lnTo>
                  <a:lnTo>
                    <a:pt x="927341" y="853376"/>
                  </a:lnTo>
                  <a:lnTo>
                    <a:pt x="958862" y="868984"/>
                  </a:lnTo>
                  <a:lnTo>
                    <a:pt x="996467" y="881202"/>
                  </a:lnTo>
                  <a:lnTo>
                    <a:pt x="1038796" y="886548"/>
                  </a:lnTo>
                  <a:lnTo>
                    <a:pt x="1084541" y="881494"/>
                  </a:lnTo>
                  <a:lnTo>
                    <a:pt x="1132344" y="862520"/>
                  </a:lnTo>
                  <a:lnTo>
                    <a:pt x="1181163" y="825842"/>
                  </a:lnTo>
                  <a:lnTo>
                    <a:pt x="1182395" y="824712"/>
                  </a:lnTo>
                  <a:lnTo>
                    <a:pt x="1183970" y="823976"/>
                  </a:lnTo>
                  <a:lnTo>
                    <a:pt x="1187170" y="823976"/>
                  </a:lnTo>
                  <a:lnTo>
                    <a:pt x="1190282" y="825728"/>
                  </a:lnTo>
                  <a:lnTo>
                    <a:pt x="1191425" y="827163"/>
                  </a:lnTo>
                  <a:lnTo>
                    <a:pt x="1210525" y="843991"/>
                  </a:lnTo>
                  <a:lnTo>
                    <a:pt x="1241361" y="864984"/>
                  </a:lnTo>
                  <a:lnTo>
                    <a:pt x="1281798" y="882878"/>
                  </a:lnTo>
                  <a:lnTo>
                    <a:pt x="1329702" y="890447"/>
                  </a:lnTo>
                  <a:lnTo>
                    <a:pt x="1382915" y="880414"/>
                  </a:lnTo>
                  <a:lnTo>
                    <a:pt x="1439316" y="845553"/>
                  </a:lnTo>
                  <a:lnTo>
                    <a:pt x="1440522" y="844359"/>
                  </a:lnTo>
                  <a:lnTo>
                    <a:pt x="1441310" y="842568"/>
                  </a:lnTo>
                  <a:lnTo>
                    <a:pt x="1441310" y="789647"/>
                  </a:lnTo>
                  <a:close/>
                </a:path>
                <a:path w="1441450" h="1637665">
                  <a:moveTo>
                    <a:pt x="1441335" y="961364"/>
                  </a:moveTo>
                  <a:lnTo>
                    <a:pt x="1438300" y="958342"/>
                  </a:lnTo>
                  <a:lnTo>
                    <a:pt x="1434084" y="958342"/>
                  </a:lnTo>
                  <a:lnTo>
                    <a:pt x="1406296" y="970445"/>
                  </a:lnTo>
                  <a:lnTo>
                    <a:pt x="1372920" y="980147"/>
                  </a:lnTo>
                  <a:lnTo>
                    <a:pt x="1331887" y="985012"/>
                  </a:lnTo>
                  <a:lnTo>
                    <a:pt x="1285519" y="980605"/>
                  </a:lnTo>
                  <a:lnTo>
                    <a:pt x="1236154" y="962469"/>
                  </a:lnTo>
                  <a:lnTo>
                    <a:pt x="1186154" y="926185"/>
                  </a:lnTo>
                  <a:lnTo>
                    <a:pt x="1183309" y="923467"/>
                  </a:lnTo>
                  <a:lnTo>
                    <a:pt x="1182382" y="922972"/>
                  </a:lnTo>
                  <a:lnTo>
                    <a:pt x="1179690" y="922794"/>
                  </a:lnTo>
                  <a:lnTo>
                    <a:pt x="1176845" y="923645"/>
                  </a:lnTo>
                  <a:lnTo>
                    <a:pt x="1175702" y="924636"/>
                  </a:lnTo>
                  <a:lnTo>
                    <a:pt x="1174902" y="925868"/>
                  </a:lnTo>
                  <a:lnTo>
                    <a:pt x="1156106" y="938949"/>
                  </a:lnTo>
                  <a:lnTo>
                    <a:pt x="1126439" y="955725"/>
                  </a:lnTo>
                  <a:lnTo>
                    <a:pt x="1088009" y="971410"/>
                  </a:lnTo>
                  <a:lnTo>
                    <a:pt x="1042924" y="981227"/>
                  </a:lnTo>
                  <a:lnTo>
                    <a:pt x="993330" y="980376"/>
                  </a:lnTo>
                  <a:lnTo>
                    <a:pt x="941311" y="964082"/>
                  </a:lnTo>
                  <a:lnTo>
                    <a:pt x="889012" y="927531"/>
                  </a:lnTo>
                  <a:lnTo>
                    <a:pt x="885990" y="924547"/>
                  </a:lnTo>
                  <a:lnTo>
                    <a:pt x="884275" y="923874"/>
                  </a:lnTo>
                  <a:lnTo>
                    <a:pt x="880592" y="923874"/>
                  </a:lnTo>
                  <a:lnTo>
                    <a:pt x="878827" y="924547"/>
                  </a:lnTo>
                  <a:lnTo>
                    <a:pt x="875779" y="927531"/>
                  </a:lnTo>
                  <a:lnTo>
                    <a:pt x="823480" y="964082"/>
                  </a:lnTo>
                  <a:lnTo>
                    <a:pt x="771461" y="980376"/>
                  </a:lnTo>
                  <a:lnTo>
                    <a:pt x="721842" y="981227"/>
                  </a:lnTo>
                  <a:lnTo>
                    <a:pt x="676757" y="971410"/>
                  </a:lnTo>
                  <a:lnTo>
                    <a:pt x="638314" y="955725"/>
                  </a:lnTo>
                  <a:lnTo>
                    <a:pt x="608634" y="938949"/>
                  </a:lnTo>
                  <a:lnTo>
                    <a:pt x="589851" y="925868"/>
                  </a:lnTo>
                  <a:lnTo>
                    <a:pt x="589064" y="924636"/>
                  </a:lnTo>
                  <a:lnTo>
                    <a:pt x="587933" y="923645"/>
                  </a:lnTo>
                  <a:lnTo>
                    <a:pt x="585089" y="922794"/>
                  </a:lnTo>
                  <a:lnTo>
                    <a:pt x="582422" y="922972"/>
                  </a:lnTo>
                  <a:lnTo>
                    <a:pt x="581533" y="923467"/>
                  </a:lnTo>
                  <a:lnTo>
                    <a:pt x="578586" y="926185"/>
                  </a:lnTo>
                  <a:lnTo>
                    <a:pt x="528574" y="962469"/>
                  </a:lnTo>
                  <a:lnTo>
                    <a:pt x="479234" y="980605"/>
                  </a:lnTo>
                  <a:lnTo>
                    <a:pt x="432879" y="985012"/>
                  </a:lnTo>
                  <a:lnTo>
                    <a:pt x="391858" y="980147"/>
                  </a:lnTo>
                  <a:lnTo>
                    <a:pt x="358482" y="970445"/>
                  </a:lnTo>
                  <a:lnTo>
                    <a:pt x="331622" y="958608"/>
                  </a:lnTo>
                  <a:lnTo>
                    <a:pt x="330327" y="958342"/>
                  </a:lnTo>
                  <a:lnTo>
                    <a:pt x="326555" y="958342"/>
                  </a:lnTo>
                  <a:lnTo>
                    <a:pt x="323507" y="961364"/>
                  </a:lnTo>
                  <a:lnTo>
                    <a:pt x="323507" y="1014399"/>
                  </a:lnTo>
                  <a:lnTo>
                    <a:pt x="324256" y="1015987"/>
                  </a:lnTo>
                  <a:lnTo>
                    <a:pt x="325475" y="1017206"/>
                  </a:lnTo>
                  <a:lnTo>
                    <a:pt x="381838" y="1052144"/>
                  </a:lnTo>
                  <a:lnTo>
                    <a:pt x="435063" y="1062215"/>
                  </a:lnTo>
                  <a:lnTo>
                    <a:pt x="482968" y="1054658"/>
                  </a:lnTo>
                  <a:lnTo>
                    <a:pt x="523430" y="1036739"/>
                  </a:lnTo>
                  <a:lnTo>
                    <a:pt x="554304" y="1015746"/>
                  </a:lnTo>
                  <a:lnTo>
                    <a:pt x="573443" y="998905"/>
                  </a:lnTo>
                  <a:lnTo>
                    <a:pt x="574484" y="997559"/>
                  </a:lnTo>
                  <a:lnTo>
                    <a:pt x="577608" y="995718"/>
                  </a:lnTo>
                  <a:lnTo>
                    <a:pt x="580758" y="995718"/>
                  </a:lnTo>
                  <a:lnTo>
                    <a:pt x="582422" y="996480"/>
                  </a:lnTo>
                  <a:lnTo>
                    <a:pt x="583920" y="997940"/>
                  </a:lnTo>
                  <a:lnTo>
                    <a:pt x="632460" y="1034288"/>
                  </a:lnTo>
                  <a:lnTo>
                    <a:pt x="680275" y="1053223"/>
                  </a:lnTo>
                  <a:lnTo>
                    <a:pt x="726020" y="1058265"/>
                  </a:lnTo>
                  <a:lnTo>
                    <a:pt x="768350" y="1052918"/>
                  </a:lnTo>
                  <a:lnTo>
                    <a:pt x="805954" y="1040701"/>
                  </a:lnTo>
                  <a:lnTo>
                    <a:pt x="861631" y="1009700"/>
                  </a:lnTo>
                  <a:lnTo>
                    <a:pt x="879779" y="995273"/>
                  </a:lnTo>
                  <a:lnTo>
                    <a:pt x="881443" y="994867"/>
                  </a:lnTo>
                  <a:lnTo>
                    <a:pt x="884275" y="994994"/>
                  </a:lnTo>
                  <a:lnTo>
                    <a:pt x="885075" y="995273"/>
                  </a:lnTo>
                  <a:lnTo>
                    <a:pt x="887844" y="997940"/>
                  </a:lnTo>
                  <a:lnTo>
                    <a:pt x="903224" y="1009700"/>
                  </a:lnTo>
                  <a:lnTo>
                    <a:pt x="927354" y="1025118"/>
                  </a:lnTo>
                  <a:lnTo>
                    <a:pt x="958875" y="1040701"/>
                  </a:lnTo>
                  <a:lnTo>
                    <a:pt x="996467" y="1052918"/>
                  </a:lnTo>
                  <a:lnTo>
                    <a:pt x="1038796" y="1058265"/>
                  </a:lnTo>
                  <a:lnTo>
                    <a:pt x="1084541" y="1053223"/>
                  </a:lnTo>
                  <a:lnTo>
                    <a:pt x="1132357" y="1034288"/>
                  </a:lnTo>
                  <a:lnTo>
                    <a:pt x="1181163" y="997648"/>
                  </a:lnTo>
                  <a:lnTo>
                    <a:pt x="1182382" y="996480"/>
                  </a:lnTo>
                  <a:lnTo>
                    <a:pt x="1183982" y="995718"/>
                  </a:lnTo>
                  <a:lnTo>
                    <a:pt x="1187183" y="995718"/>
                  </a:lnTo>
                  <a:lnTo>
                    <a:pt x="1190294" y="997559"/>
                  </a:lnTo>
                  <a:lnTo>
                    <a:pt x="1191437" y="998905"/>
                  </a:lnTo>
                  <a:lnTo>
                    <a:pt x="1210525" y="1015746"/>
                  </a:lnTo>
                  <a:lnTo>
                    <a:pt x="1241361" y="1036739"/>
                  </a:lnTo>
                  <a:lnTo>
                    <a:pt x="1281798" y="1054658"/>
                  </a:lnTo>
                  <a:lnTo>
                    <a:pt x="1329690" y="1062215"/>
                  </a:lnTo>
                  <a:lnTo>
                    <a:pt x="1382915" y="1052144"/>
                  </a:lnTo>
                  <a:lnTo>
                    <a:pt x="1439329" y="1017206"/>
                  </a:lnTo>
                  <a:lnTo>
                    <a:pt x="1440522" y="1015987"/>
                  </a:lnTo>
                  <a:lnTo>
                    <a:pt x="1441335" y="1014399"/>
                  </a:lnTo>
                  <a:lnTo>
                    <a:pt x="1441335" y="961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682136" y="8638209"/>
              <a:ext cx="994410" cy="676275"/>
            </a:xfrm>
            <a:custGeom>
              <a:avLst/>
              <a:gdLst/>
              <a:ahLst/>
              <a:cxnLst/>
              <a:rect l="l" t="t" r="r" b="b"/>
              <a:pathLst>
                <a:path w="994410" h="676275">
                  <a:moveTo>
                    <a:pt x="81610" y="43802"/>
                  </a:moveTo>
                  <a:lnTo>
                    <a:pt x="65506" y="6388"/>
                  </a:lnTo>
                  <a:lnTo>
                    <a:pt x="40805" y="0"/>
                  </a:lnTo>
                  <a:lnTo>
                    <a:pt x="31330" y="711"/>
                  </a:lnTo>
                  <a:lnTo>
                    <a:pt x="635" y="33845"/>
                  </a:lnTo>
                  <a:lnTo>
                    <a:pt x="0" y="43802"/>
                  </a:lnTo>
                  <a:lnTo>
                    <a:pt x="0" y="60706"/>
                  </a:lnTo>
                  <a:lnTo>
                    <a:pt x="25882" y="60706"/>
                  </a:lnTo>
                  <a:lnTo>
                    <a:pt x="25882" y="35750"/>
                  </a:lnTo>
                  <a:lnTo>
                    <a:pt x="27165" y="31318"/>
                  </a:lnTo>
                  <a:lnTo>
                    <a:pt x="32296" y="26162"/>
                  </a:lnTo>
                  <a:lnTo>
                    <a:pt x="35750" y="24879"/>
                  </a:lnTo>
                  <a:lnTo>
                    <a:pt x="44373" y="24879"/>
                  </a:lnTo>
                  <a:lnTo>
                    <a:pt x="47815" y="26250"/>
                  </a:lnTo>
                  <a:lnTo>
                    <a:pt x="52959" y="31724"/>
                  </a:lnTo>
                  <a:lnTo>
                    <a:pt x="54241" y="37007"/>
                  </a:lnTo>
                  <a:lnTo>
                    <a:pt x="54241" y="61455"/>
                  </a:lnTo>
                  <a:lnTo>
                    <a:pt x="52793" y="66281"/>
                  </a:lnTo>
                  <a:lnTo>
                    <a:pt x="46990" y="71577"/>
                  </a:lnTo>
                  <a:lnTo>
                    <a:pt x="42951" y="72923"/>
                  </a:lnTo>
                  <a:lnTo>
                    <a:pt x="32092" y="72923"/>
                  </a:lnTo>
                  <a:lnTo>
                    <a:pt x="32092" y="97777"/>
                  </a:lnTo>
                  <a:lnTo>
                    <a:pt x="42633" y="97777"/>
                  </a:lnTo>
                  <a:lnTo>
                    <a:pt x="47193" y="99479"/>
                  </a:lnTo>
                  <a:lnTo>
                    <a:pt x="52844" y="106083"/>
                  </a:lnTo>
                  <a:lnTo>
                    <a:pt x="54241" y="111810"/>
                  </a:lnTo>
                  <a:lnTo>
                    <a:pt x="54241" y="141427"/>
                  </a:lnTo>
                  <a:lnTo>
                    <a:pt x="52959" y="146672"/>
                  </a:lnTo>
                  <a:lnTo>
                    <a:pt x="47815" y="151955"/>
                  </a:lnTo>
                  <a:lnTo>
                    <a:pt x="44373" y="153276"/>
                  </a:lnTo>
                  <a:lnTo>
                    <a:pt x="35750" y="153276"/>
                  </a:lnTo>
                  <a:lnTo>
                    <a:pt x="32296" y="151993"/>
                  </a:lnTo>
                  <a:lnTo>
                    <a:pt x="27165" y="146850"/>
                  </a:lnTo>
                  <a:lnTo>
                    <a:pt x="25882" y="142430"/>
                  </a:lnTo>
                  <a:lnTo>
                    <a:pt x="25882" y="112483"/>
                  </a:lnTo>
                  <a:lnTo>
                    <a:pt x="0" y="112483"/>
                  </a:lnTo>
                  <a:lnTo>
                    <a:pt x="0" y="134391"/>
                  </a:lnTo>
                  <a:lnTo>
                    <a:pt x="635" y="144348"/>
                  </a:lnTo>
                  <a:lnTo>
                    <a:pt x="23101" y="175348"/>
                  </a:lnTo>
                  <a:lnTo>
                    <a:pt x="40805" y="178193"/>
                  </a:lnTo>
                  <a:lnTo>
                    <a:pt x="50266" y="177482"/>
                  </a:lnTo>
                  <a:lnTo>
                    <a:pt x="80962" y="144348"/>
                  </a:lnTo>
                  <a:lnTo>
                    <a:pt x="81610" y="134391"/>
                  </a:lnTo>
                  <a:lnTo>
                    <a:pt x="81610" y="111760"/>
                  </a:lnTo>
                  <a:lnTo>
                    <a:pt x="80162" y="104152"/>
                  </a:lnTo>
                  <a:lnTo>
                    <a:pt x="74358" y="91694"/>
                  </a:lnTo>
                  <a:lnTo>
                    <a:pt x="69418" y="87109"/>
                  </a:lnTo>
                  <a:lnTo>
                    <a:pt x="62458" y="84086"/>
                  </a:lnTo>
                  <a:lnTo>
                    <a:pt x="70827" y="78879"/>
                  </a:lnTo>
                  <a:lnTo>
                    <a:pt x="76809" y="71170"/>
                  </a:lnTo>
                  <a:lnTo>
                    <a:pt x="80403" y="60960"/>
                  </a:lnTo>
                  <a:lnTo>
                    <a:pt x="81610" y="48272"/>
                  </a:lnTo>
                  <a:lnTo>
                    <a:pt x="81610" y="43802"/>
                  </a:lnTo>
                  <a:close/>
                </a:path>
                <a:path w="994410" h="676275">
                  <a:moveTo>
                    <a:pt x="83604" y="542734"/>
                  </a:moveTo>
                  <a:lnTo>
                    <a:pt x="82969" y="532803"/>
                  </a:lnTo>
                  <a:lnTo>
                    <a:pt x="81165" y="524573"/>
                  </a:lnTo>
                  <a:lnTo>
                    <a:pt x="81076" y="524141"/>
                  </a:lnTo>
                  <a:lnTo>
                    <a:pt x="56222" y="501294"/>
                  </a:lnTo>
                  <a:lnTo>
                    <a:pt x="56222" y="534695"/>
                  </a:lnTo>
                  <a:lnTo>
                    <a:pt x="56222" y="573405"/>
                  </a:lnTo>
                  <a:lnTo>
                    <a:pt x="55067" y="577735"/>
                  </a:lnTo>
                  <a:lnTo>
                    <a:pt x="50419" y="582383"/>
                  </a:lnTo>
                  <a:lnTo>
                    <a:pt x="47104" y="583526"/>
                  </a:lnTo>
                  <a:lnTo>
                    <a:pt x="29845" y="583526"/>
                  </a:lnTo>
                  <a:lnTo>
                    <a:pt x="29845" y="524573"/>
                  </a:lnTo>
                  <a:lnTo>
                    <a:pt x="47104" y="524573"/>
                  </a:lnTo>
                  <a:lnTo>
                    <a:pt x="50419" y="525741"/>
                  </a:lnTo>
                  <a:lnTo>
                    <a:pt x="55067" y="530364"/>
                  </a:lnTo>
                  <a:lnTo>
                    <a:pt x="56222" y="534695"/>
                  </a:lnTo>
                  <a:lnTo>
                    <a:pt x="56222" y="501294"/>
                  </a:lnTo>
                  <a:lnTo>
                    <a:pt x="52451" y="500354"/>
                  </a:lnTo>
                  <a:lnTo>
                    <a:pt x="42786" y="499656"/>
                  </a:lnTo>
                  <a:lnTo>
                    <a:pt x="2476" y="499656"/>
                  </a:lnTo>
                  <a:lnTo>
                    <a:pt x="2476" y="673874"/>
                  </a:lnTo>
                  <a:lnTo>
                    <a:pt x="29845" y="673874"/>
                  </a:lnTo>
                  <a:lnTo>
                    <a:pt x="29845" y="608431"/>
                  </a:lnTo>
                  <a:lnTo>
                    <a:pt x="42786" y="608431"/>
                  </a:lnTo>
                  <a:lnTo>
                    <a:pt x="77927" y="591388"/>
                  </a:lnTo>
                  <a:lnTo>
                    <a:pt x="81178" y="583526"/>
                  </a:lnTo>
                  <a:lnTo>
                    <a:pt x="82969" y="575335"/>
                  </a:lnTo>
                  <a:lnTo>
                    <a:pt x="83604" y="565391"/>
                  </a:lnTo>
                  <a:lnTo>
                    <a:pt x="83604" y="542734"/>
                  </a:lnTo>
                  <a:close/>
                </a:path>
                <a:path w="994410" h="676275">
                  <a:moveTo>
                    <a:pt x="117449" y="250825"/>
                  </a:moveTo>
                  <a:lnTo>
                    <a:pt x="79375" y="250825"/>
                  </a:lnTo>
                  <a:lnTo>
                    <a:pt x="60718" y="374510"/>
                  </a:lnTo>
                  <a:lnTo>
                    <a:pt x="40563" y="250825"/>
                  </a:lnTo>
                  <a:lnTo>
                    <a:pt x="2489" y="250825"/>
                  </a:lnTo>
                  <a:lnTo>
                    <a:pt x="2489" y="425043"/>
                  </a:lnTo>
                  <a:lnTo>
                    <a:pt x="26377" y="425043"/>
                  </a:lnTo>
                  <a:lnTo>
                    <a:pt x="26377" y="301853"/>
                  </a:lnTo>
                  <a:lnTo>
                    <a:pt x="46786" y="425043"/>
                  </a:lnTo>
                  <a:lnTo>
                    <a:pt x="72669" y="425043"/>
                  </a:lnTo>
                  <a:lnTo>
                    <a:pt x="91567" y="300126"/>
                  </a:lnTo>
                  <a:lnTo>
                    <a:pt x="91567" y="425043"/>
                  </a:lnTo>
                  <a:lnTo>
                    <a:pt x="117449" y="425043"/>
                  </a:lnTo>
                  <a:lnTo>
                    <a:pt x="117449" y="250825"/>
                  </a:lnTo>
                  <a:close/>
                </a:path>
                <a:path w="994410" h="676275">
                  <a:moveTo>
                    <a:pt x="169633" y="499656"/>
                  </a:moveTo>
                  <a:lnTo>
                    <a:pt x="94983" y="499656"/>
                  </a:lnTo>
                  <a:lnTo>
                    <a:pt x="94983" y="673874"/>
                  </a:lnTo>
                  <a:lnTo>
                    <a:pt x="169633" y="673874"/>
                  </a:lnTo>
                  <a:lnTo>
                    <a:pt x="169633" y="648995"/>
                  </a:lnTo>
                  <a:lnTo>
                    <a:pt x="122351" y="648995"/>
                  </a:lnTo>
                  <a:lnTo>
                    <a:pt x="122351" y="597966"/>
                  </a:lnTo>
                  <a:lnTo>
                    <a:pt x="159931" y="597966"/>
                  </a:lnTo>
                  <a:lnTo>
                    <a:pt x="159931" y="573112"/>
                  </a:lnTo>
                  <a:lnTo>
                    <a:pt x="122351" y="573112"/>
                  </a:lnTo>
                  <a:lnTo>
                    <a:pt x="122351" y="524573"/>
                  </a:lnTo>
                  <a:lnTo>
                    <a:pt x="169633" y="524573"/>
                  </a:lnTo>
                  <a:lnTo>
                    <a:pt x="169633" y="499656"/>
                  </a:lnTo>
                  <a:close/>
                </a:path>
                <a:path w="994410" h="676275">
                  <a:moveTo>
                    <a:pt x="176618" y="110490"/>
                  </a:moveTo>
                  <a:lnTo>
                    <a:pt x="160832" y="73609"/>
                  </a:lnTo>
                  <a:lnTo>
                    <a:pt x="149237" y="69062"/>
                  </a:lnTo>
                  <a:lnTo>
                    <a:pt x="149237" y="102450"/>
                  </a:lnTo>
                  <a:lnTo>
                    <a:pt x="149237" y="141173"/>
                  </a:lnTo>
                  <a:lnTo>
                    <a:pt x="148082" y="145491"/>
                  </a:lnTo>
                  <a:lnTo>
                    <a:pt x="143433" y="150139"/>
                  </a:lnTo>
                  <a:lnTo>
                    <a:pt x="140119" y="151282"/>
                  </a:lnTo>
                  <a:lnTo>
                    <a:pt x="122859" y="151282"/>
                  </a:lnTo>
                  <a:lnTo>
                    <a:pt x="122859" y="92329"/>
                  </a:lnTo>
                  <a:lnTo>
                    <a:pt x="140119" y="92329"/>
                  </a:lnTo>
                  <a:lnTo>
                    <a:pt x="143433" y="93510"/>
                  </a:lnTo>
                  <a:lnTo>
                    <a:pt x="145757" y="95783"/>
                  </a:lnTo>
                  <a:lnTo>
                    <a:pt x="148082" y="98120"/>
                  </a:lnTo>
                  <a:lnTo>
                    <a:pt x="149237" y="102450"/>
                  </a:lnTo>
                  <a:lnTo>
                    <a:pt x="149237" y="69062"/>
                  </a:lnTo>
                  <a:lnTo>
                    <a:pt x="145465" y="68122"/>
                  </a:lnTo>
                  <a:lnTo>
                    <a:pt x="135801" y="67424"/>
                  </a:lnTo>
                  <a:lnTo>
                    <a:pt x="122859" y="67424"/>
                  </a:lnTo>
                  <a:lnTo>
                    <a:pt x="122859" y="26885"/>
                  </a:lnTo>
                  <a:lnTo>
                    <a:pt x="167906" y="26885"/>
                  </a:lnTo>
                  <a:lnTo>
                    <a:pt x="167906" y="1981"/>
                  </a:lnTo>
                  <a:lnTo>
                    <a:pt x="95491" y="1981"/>
                  </a:lnTo>
                  <a:lnTo>
                    <a:pt x="95491" y="176199"/>
                  </a:lnTo>
                  <a:lnTo>
                    <a:pt x="135801" y="176199"/>
                  </a:lnTo>
                  <a:lnTo>
                    <a:pt x="170942" y="159131"/>
                  </a:lnTo>
                  <a:lnTo>
                    <a:pt x="174193" y="151282"/>
                  </a:lnTo>
                  <a:lnTo>
                    <a:pt x="175983" y="143078"/>
                  </a:lnTo>
                  <a:lnTo>
                    <a:pt x="176618" y="133121"/>
                  </a:lnTo>
                  <a:lnTo>
                    <a:pt x="176618" y="110490"/>
                  </a:lnTo>
                  <a:close/>
                </a:path>
                <a:path w="994410" h="676275">
                  <a:moveTo>
                    <a:pt x="215023" y="292646"/>
                  </a:moveTo>
                  <a:lnTo>
                    <a:pt x="198374" y="255231"/>
                  </a:lnTo>
                  <a:lnTo>
                    <a:pt x="187629" y="250761"/>
                  </a:lnTo>
                  <a:lnTo>
                    <a:pt x="187629" y="284607"/>
                  </a:lnTo>
                  <a:lnTo>
                    <a:pt x="187629" y="391274"/>
                  </a:lnTo>
                  <a:lnTo>
                    <a:pt x="186347" y="395693"/>
                  </a:lnTo>
                  <a:lnTo>
                    <a:pt x="181203" y="400837"/>
                  </a:lnTo>
                  <a:lnTo>
                    <a:pt x="177761" y="402120"/>
                  </a:lnTo>
                  <a:lnTo>
                    <a:pt x="169138" y="402120"/>
                  </a:lnTo>
                  <a:lnTo>
                    <a:pt x="165696" y="400837"/>
                  </a:lnTo>
                  <a:lnTo>
                    <a:pt x="160553" y="395693"/>
                  </a:lnTo>
                  <a:lnTo>
                    <a:pt x="159270" y="391274"/>
                  </a:lnTo>
                  <a:lnTo>
                    <a:pt x="159270" y="284607"/>
                  </a:lnTo>
                  <a:lnTo>
                    <a:pt x="160553" y="280162"/>
                  </a:lnTo>
                  <a:lnTo>
                    <a:pt x="165696" y="275018"/>
                  </a:lnTo>
                  <a:lnTo>
                    <a:pt x="169138" y="273723"/>
                  </a:lnTo>
                  <a:lnTo>
                    <a:pt x="177761" y="273723"/>
                  </a:lnTo>
                  <a:lnTo>
                    <a:pt x="181203" y="275018"/>
                  </a:lnTo>
                  <a:lnTo>
                    <a:pt x="186347" y="280162"/>
                  </a:lnTo>
                  <a:lnTo>
                    <a:pt x="187629" y="284607"/>
                  </a:lnTo>
                  <a:lnTo>
                    <a:pt x="187629" y="250761"/>
                  </a:lnTo>
                  <a:lnTo>
                    <a:pt x="182943" y="249555"/>
                  </a:lnTo>
                  <a:lnTo>
                    <a:pt x="173456" y="248843"/>
                  </a:lnTo>
                  <a:lnTo>
                    <a:pt x="163957" y="249555"/>
                  </a:lnTo>
                  <a:lnTo>
                    <a:pt x="134569" y="273964"/>
                  </a:lnTo>
                  <a:lnTo>
                    <a:pt x="131902" y="292646"/>
                  </a:lnTo>
                  <a:lnTo>
                    <a:pt x="132016" y="384987"/>
                  </a:lnTo>
                  <a:lnTo>
                    <a:pt x="148526" y="420662"/>
                  </a:lnTo>
                  <a:lnTo>
                    <a:pt x="173456" y="427037"/>
                  </a:lnTo>
                  <a:lnTo>
                    <a:pt x="182943" y="426326"/>
                  </a:lnTo>
                  <a:lnTo>
                    <a:pt x="212242" y="402120"/>
                  </a:lnTo>
                  <a:lnTo>
                    <a:pt x="212331" y="401929"/>
                  </a:lnTo>
                  <a:lnTo>
                    <a:pt x="214350" y="393204"/>
                  </a:lnTo>
                  <a:lnTo>
                    <a:pt x="214896" y="384987"/>
                  </a:lnTo>
                  <a:lnTo>
                    <a:pt x="215023" y="292646"/>
                  </a:lnTo>
                  <a:close/>
                </a:path>
                <a:path w="994410" h="676275">
                  <a:moveTo>
                    <a:pt x="262813" y="541477"/>
                  </a:moveTo>
                  <a:lnTo>
                    <a:pt x="246710" y="504075"/>
                  </a:lnTo>
                  <a:lnTo>
                    <a:pt x="222008" y="497674"/>
                  </a:lnTo>
                  <a:lnTo>
                    <a:pt x="212534" y="498398"/>
                  </a:lnTo>
                  <a:lnTo>
                    <a:pt x="181838" y="531533"/>
                  </a:lnTo>
                  <a:lnTo>
                    <a:pt x="181203" y="541477"/>
                  </a:lnTo>
                  <a:lnTo>
                    <a:pt x="181203" y="632066"/>
                  </a:lnTo>
                  <a:lnTo>
                    <a:pt x="197294" y="669505"/>
                  </a:lnTo>
                  <a:lnTo>
                    <a:pt x="222008" y="675868"/>
                  </a:lnTo>
                  <a:lnTo>
                    <a:pt x="231470" y="675170"/>
                  </a:lnTo>
                  <a:lnTo>
                    <a:pt x="262166" y="642035"/>
                  </a:lnTo>
                  <a:lnTo>
                    <a:pt x="262813" y="632066"/>
                  </a:lnTo>
                  <a:lnTo>
                    <a:pt x="262813" y="608939"/>
                  </a:lnTo>
                  <a:lnTo>
                    <a:pt x="236931" y="608939"/>
                  </a:lnTo>
                  <a:lnTo>
                    <a:pt x="236931" y="640143"/>
                  </a:lnTo>
                  <a:lnTo>
                    <a:pt x="235648" y="644525"/>
                  </a:lnTo>
                  <a:lnTo>
                    <a:pt x="230505" y="649490"/>
                  </a:lnTo>
                  <a:lnTo>
                    <a:pt x="227063" y="650722"/>
                  </a:lnTo>
                  <a:lnTo>
                    <a:pt x="218440" y="650722"/>
                  </a:lnTo>
                  <a:lnTo>
                    <a:pt x="214998" y="649490"/>
                  </a:lnTo>
                  <a:lnTo>
                    <a:pt x="209854" y="644525"/>
                  </a:lnTo>
                  <a:lnTo>
                    <a:pt x="208572" y="640143"/>
                  </a:lnTo>
                  <a:lnTo>
                    <a:pt x="208572" y="533463"/>
                  </a:lnTo>
                  <a:lnTo>
                    <a:pt x="209854" y="529031"/>
                  </a:lnTo>
                  <a:lnTo>
                    <a:pt x="214998" y="523875"/>
                  </a:lnTo>
                  <a:lnTo>
                    <a:pt x="218440" y="522592"/>
                  </a:lnTo>
                  <a:lnTo>
                    <a:pt x="227063" y="522592"/>
                  </a:lnTo>
                  <a:lnTo>
                    <a:pt x="230505" y="523875"/>
                  </a:lnTo>
                  <a:lnTo>
                    <a:pt x="235648" y="529031"/>
                  </a:lnTo>
                  <a:lnTo>
                    <a:pt x="236931" y="533463"/>
                  </a:lnTo>
                  <a:lnTo>
                    <a:pt x="236931" y="558406"/>
                  </a:lnTo>
                  <a:lnTo>
                    <a:pt x="262813" y="558406"/>
                  </a:lnTo>
                  <a:lnTo>
                    <a:pt x="262813" y="541477"/>
                  </a:lnTo>
                  <a:close/>
                </a:path>
                <a:path w="994410" h="676275">
                  <a:moveTo>
                    <a:pt x="264617" y="1981"/>
                  </a:moveTo>
                  <a:lnTo>
                    <a:pt x="189966" y="1981"/>
                  </a:lnTo>
                  <a:lnTo>
                    <a:pt x="189966" y="176212"/>
                  </a:lnTo>
                  <a:lnTo>
                    <a:pt x="264617" y="176212"/>
                  </a:lnTo>
                  <a:lnTo>
                    <a:pt x="264617" y="151295"/>
                  </a:lnTo>
                  <a:lnTo>
                    <a:pt x="217335" y="151295"/>
                  </a:lnTo>
                  <a:lnTo>
                    <a:pt x="217335" y="100291"/>
                  </a:lnTo>
                  <a:lnTo>
                    <a:pt x="254914" y="100291"/>
                  </a:lnTo>
                  <a:lnTo>
                    <a:pt x="254914" y="75412"/>
                  </a:lnTo>
                  <a:lnTo>
                    <a:pt x="217335" y="75412"/>
                  </a:lnTo>
                  <a:lnTo>
                    <a:pt x="217335" y="26898"/>
                  </a:lnTo>
                  <a:lnTo>
                    <a:pt x="264617" y="26898"/>
                  </a:lnTo>
                  <a:lnTo>
                    <a:pt x="264617" y="1981"/>
                  </a:lnTo>
                  <a:close/>
                </a:path>
                <a:path w="994410" h="676275">
                  <a:moveTo>
                    <a:pt x="310603" y="293878"/>
                  </a:moveTo>
                  <a:lnTo>
                    <a:pt x="294817" y="256984"/>
                  </a:lnTo>
                  <a:lnTo>
                    <a:pt x="283222" y="252450"/>
                  </a:lnTo>
                  <a:lnTo>
                    <a:pt x="283222" y="285864"/>
                  </a:lnTo>
                  <a:lnTo>
                    <a:pt x="283222" y="324573"/>
                  </a:lnTo>
                  <a:lnTo>
                    <a:pt x="282067" y="328904"/>
                  </a:lnTo>
                  <a:lnTo>
                    <a:pt x="277418" y="333527"/>
                  </a:lnTo>
                  <a:lnTo>
                    <a:pt x="274091" y="334695"/>
                  </a:lnTo>
                  <a:lnTo>
                    <a:pt x="256844" y="334695"/>
                  </a:lnTo>
                  <a:lnTo>
                    <a:pt x="256844" y="275742"/>
                  </a:lnTo>
                  <a:lnTo>
                    <a:pt x="274091" y="275742"/>
                  </a:lnTo>
                  <a:lnTo>
                    <a:pt x="277418" y="276885"/>
                  </a:lnTo>
                  <a:lnTo>
                    <a:pt x="282067" y="281533"/>
                  </a:lnTo>
                  <a:lnTo>
                    <a:pt x="283222" y="285864"/>
                  </a:lnTo>
                  <a:lnTo>
                    <a:pt x="283222" y="252450"/>
                  </a:lnTo>
                  <a:lnTo>
                    <a:pt x="279450" y="251510"/>
                  </a:lnTo>
                  <a:lnTo>
                    <a:pt x="269786" y="250825"/>
                  </a:lnTo>
                  <a:lnTo>
                    <a:pt x="229476" y="250825"/>
                  </a:lnTo>
                  <a:lnTo>
                    <a:pt x="229476" y="425043"/>
                  </a:lnTo>
                  <a:lnTo>
                    <a:pt x="256844" y="425043"/>
                  </a:lnTo>
                  <a:lnTo>
                    <a:pt x="256844" y="359600"/>
                  </a:lnTo>
                  <a:lnTo>
                    <a:pt x="269786" y="359600"/>
                  </a:lnTo>
                  <a:lnTo>
                    <a:pt x="304927" y="342531"/>
                  </a:lnTo>
                  <a:lnTo>
                    <a:pt x="310603" y="316534"/>
                  </a:lnTo>
                  <a:lnTo>
                    <a:pt x="310603" y="293878"/>
                  </a:lnTo>
                  <a:close/>
                </a:path>
                <a:path w="994410" h="676275">
                  <a:moveTo>
                    <a:pt x="359079" y="45034"/>
                  </a:moveTo>
                  <a:lnTo>
                    <a:pt x="343293" y="8140"/>
                  </a:lnTo>
                  <a:lnTo>
                    <a:pt x="331698" y="3606"/>
                  </a:lnTo>
                  <a:lnTo>
                    <a:pt x="331698" y="37020"/>
                  </a:lnTo>
                  <a:lnTo>
                    <a:pt x="331698" y="75730"/>
                  </a:lnTo>
                  <a:lnTo>
                    <a:pt x="330542" y="80060"/>
                  </a:lnTo>
                  <a:lnTo>
                    <a:pt x="325894" y="84683"/>
                  </a:lnTo>
                  <a:lnTo>
                    <a:pt x="322580" y="85852"/>
                  </a:lnTo>
                  <a:lnTo>
                    <a:pt x="305320" y="85852"/>
                  </a:lnTo>
                  <a:lnTo>
                    <a:pt x="305320" y="26898"/>
                  </a:lnTo>
                  <a:lnTo>
                    <a:pt x="322580" y="26898"/>
                  </a:lnTo>
                  <a:lnTo>
                    <a:pt x="325894" y="28041"/>
                  </a:lnTo>
                  <a:lnTo>
                    <a:pt x="330542" y="32689"/>
                  </a:lnTo>
                  <a:lnTo>
                    <a:pt x="331698" y="37020"/>
                  </a:lnTo>
                  <a:lnTo>
                    <a:pt x="331698" y="3606"/>
                  </a:lnTo>
                  <a:lnTo>
                    <a:pt x="327926" y="2667"/>
                  </a:lnTo>
                  <a:lnTo>
                    <a:pt x="318262" y="1981"/>
                  </a:lnTo>
                  <a:lnTo>
                    <a:pt x="277952" y="1981"/>
                  </a:lnTo>
                  <a:lnTo>
                    <a:pt x="277952" y="176199"/>
                  </a:lnTo>
                  <a:lnTo>
                    <a:pt x="305320" y="176199"/>
                  </a:lnTo>
                  <a:lnTo>
                    <a:pt x="305320" y="110756"/>
                  </a:lnTo>
                  <a:lnTo>
                    <a:pt x="318262" y="110756"/>
                  </a:lnTo>
                  <a:lnTo>
                    <a:pt x="353402" y="93687"/>
                  </a:lnTo>
                  <a:lnTo>
                    <a:pt x="359079" y="67691"/>
                  </a:lnTo>
                  <a:lnTo>
                    <a:pt x="359079" y="45034"/>
                  </a:lnTo>
                  <a:close/>
                </a:path>
                <a:path w="994410" h="676275">
                  <a:moveTo>
                    <a:pt x="378764" y="499656"/>
                  </a:moveTo>
                  <a:lnTo>
                    <a:pt x="351396" y="499656"/>
                  </a:lnTo>
                  <a:lnTo>
                    <a:pt x="326504" y="601713"/>
                  </a:lnTo>
                  <a:lnTo>
                    <a:pt x="296392" y="499656"/>
                  </a:lnTo>
                  <a:lnTo>
                    <a:pt x="269024" y="499656"/>
                  </a:lnTo>
                  <a:lnTo>
                    <a:pt x="308851" y="630580"/>
                  </a:lnTo>
                  <a:lnTo>
                    <a:pt x="308851" y="634403"/>
                  </a:lnTo>
                  <a:lnTo>
                    <a:pt x="295567" y="649262"/>
                  </a:lnTo>
                  <a:lnTo>
                    <a:pt x="288683" y="649262"/>
                  </a:lnTo>
                  <a:lnTo>
                    <a:pt x="283946" y="648995"/>
                  </a:lnTo>
                  <a:lnTo>
                    <a:pt x="283946" y="673874"/>
                  </a:lnTo>
                  <a:lnTo>
                    <a:pt x="288429" y="674382"/>
                  </a:lnTo>
                  <a:lnTo>
                    <a:pt x="306971" y="674230"/>
                  </a:lnTo>
                  <a:lnTo>
                    <a:pt x="315442" y="673531"/>
                  </a:lnTo>
                  <a:lnTo>
                    <a:pt x="340550" y="636524"/>
                  </a:lnTo>
                  <a:lnTo>
                    <a:pt x="378764" y="499656"/>
                  </a:lnTo>
                  <a:close/>
                </a:path>
                <a:path w="994410" h="676275">
                  <a:moveTo>
                    <a:pt x="402285" y="292633"/>
                  </a:moveTo>
                  <a:lnTo>
                    <a:pt x="386181" y="255231"/>
                  </a:lnTo>
                  <a:lnTo>
                    <a:pt x="361480" y="248843"/>
                  </a:lnTo>
                  <a:lnTo>
                    <a:pt x="352005" y="249555"/>
                  </a:lnTo>
                  <a:lnTo>
                    <a:pt x="321310" y="282689"/>
                  </a:lnTo>
                  <a:lnTo>
                    <a:pt x="320675" y="292633"/>
                  </a:lnTo>
                  <a:lnTo>
                    <a:pt x="320675" y="383222"/>
                  </a:lnTo>
                  <a:lnTo>
                    <a:pt x="336765" y="420649"/>
                  </a:lnTo>
                  <a:lnTo>
                    <a:pt x="361480" y="427037"/>
                  </a:lnTo>
                  <a:lnTo>
                    <a:pt x="370941" y="426326"/>
                  </a:lnTo>
                  <a:lnTo>
                    <a:pt x="401637" y="393192"/>
                  </a:lnTo>
                  <a:lnTo>
                    <a:pt x="402285" y="383222"/>
                  </a:lnTo>
                  <a:lnTo>
                    <a:pt x="402285" y="360070"/>
                  </a:lnTo>
                  <a:lnTo>
                    <a:pt x="376402" y="360070"/>
                  </a:lnTo>
                  <a:lnTo>
                    <a:pt x="376402" y="391274"/>
                  </a:lnTo>
                  <a:lnTo>
                    <a:pt x="375119" y="395693"/>
                  </a:lnTo>
                  <a:lnTo>
                    <a:pt x="369976" y="400659"/>
                  </a:lnTo>
                  <a:lnTo>
                    <a:pt x="366534" y="401891"/>
                  </a:lnTo>
                  <a:lnTo>
                    <a:pt x="357911" y="401891"/>
                  </a:lnTo>
                  <a:lnTo>
                    <a:pt x="354469" y="400659"/>
                  </a:lnTo>
                  <a:lnTo>
                    <a:pt x="349326" y="395693"/>
                  </a:lnTo>
                  <a:lnTo>
                    <a:pt x="348043" y="391274"/>
                  </a:lnTo>
                  <a:lnTo>
                    <a:pt x="348043" y="284594"/>
                  </a:lnTo>
                  <a:lnTo>
                    <a:pt x="349326" y="280162"/>
                  </a:lnTo>
                  <a:lnTo>
                    <a:pt x="354469" y="275005"/>
                  </a:lnTo>
                  <a:lnTo>
                    <a:pt x="357911" y="273723"/>
                  </a:lnTo>
                  <a:lnTo>
                    <a:pt x="366534" y="273723"/>
                  </a:lnTo>
                  <a:lnTo>
                    <a:pt x="369976" y="275005"/>
                  </a:lnTo>
                  <a:lnTo>
                    <a:pt x="375119" y="280162"/>
                  </a:lnTo>
                  <a:lnTo>
                    <a:pt x="376402" y="284594"/>
                  </a:lnTo>
                  <a:lnTo>
                    <a:pt x="376402" y="309537"/>
                  </a:lnTo>
                  <a:lnTo>
                    <a:pt x="402285" y="309537"/>
                  </a:lnTo>
                  <a:lnTo>
                    <a:pt x="402285" y="292633"/>
                  </a:lnTo>
                  <a:close/>
                </a:path>
                <a:path w="994410" h="676275">
                  <a:moveTo>
                    <a:pt x="445096" y="1981"/>
                  </a:moveTo>
                  <a:lnTo>
                    <a:pt x="370446" y="1981"/>
                  </a:lnTo>
                  <a:lnTo>
                    <a:pt x="370446" y="176212"/>
                  </a:lnTo>
                  <a:lnTo>
                    <a:pt x="445096" y="176212"/>
                  </a:lnTo>
                  <a:lnTo>
                    <a:pt x="445096" y="151295"/>
                  </a:lnTo>
                  <a:lnTo>
                    <a:pt x="397814" y="151295"/>
                  </a:lnTo>
                  <a:lnTo>
                    <a:pt x="397814" y="100291"/>
                  </a:lnTo>
                  <a:lnTo>
                    <a:pt x="435394" y="100291"/>
                  </a:lnTo>
                  <a:lnTo>
                    <a:pt x="435394" y="75412"/>
                  </a:lnTo>
                  <a:lnTo>
                    <a:pt x="397814" y="75412"/>
                  </a:lnTo>
                  <a:lnTo>
                    <a:pt x="397814" y="26898"/>
                  </a:lnTo>
                  <a:lnTo>
                    <a:pt x="445096" y="26898"/>
                  </a:lnTo>
                  <a:lnTo>
                    <a:pt x="445096" y="1981"/>
                  </a:lnTo>
                  <a:close/>
                </a:path>
                <a:path w="994410" h="676275">
                  <a:moveTo>
                    <a:pt x="471271" y="542734"/>
                  </a:moveTo>
                  <a:lnTo>
                    <a:pt x="470636" y="532803"/>
                  </a:lnTo>
                  <a:lnTo>
                    <a:pt x="468833" y="524573"/>
                  </a:lnTo>
                  <a:lnTo>
                    <a:pt x="468744" y="524141"/>
                  </a:lnTo>
                  <a:lnTo>
                    <a:pt x="443890" y="501294"/>
                  </a:lnTo>
                  <a:lnTo>
                    <a:pt x="443890" y="534695"/>
                  </a:lnTo>
                  <a:lnTo>
                    <a:pt x="443890" y="573405"/>
                  </a:lnTo>
                  <a:lnTo>
                    <a:pt x="442734" y="577735"/>
                  </a:lnTo>
                  <a:lnTo>
                    <a:pt x="438086" y="582383"/>
                  </a:lnTo>
                  <a:lnTo>
                    <a:pt x="434759" y="583526"/>
                  </a:lnTo>
                  <a:lnTo>
                    <a:pt x="417512" y="583526"/>
                  </a:lnTo>
                  <a:lnTo>
                    <a:pt x="417512" y="524573"/>
                  </a:lnTo>
                  <a:lnTo>
                    <a:pt x="434759" y="524573"/>
                  </a:lnTo>
                  <a:lnTo>
                    <a:pt x="438086" y="525741"/>
                  </a:lnTo>
                  <a:lnTo>
                    <a:pt x="442734" y="530364"/>
                  </a:lnTo>
                  <a:lnTo>
                    <a:pt x="443890" y="534695"/>
                  </a:lnTo>
                  <a:lnTo>
                    <a:pt x="443890" y="501294"/>
                  </a:lnTo>
                  <a:lnTo>
                    <a:pt x="440118" y="500354"/>
                  </a:lnTo>
                  <a:lnTo>
                    <a:pt x="430453" y="499656"/>
                  </a:lnTo>
                  <a:lnTo>
                    <a:pt x="390144" y="499656"/>
                  </a:lnTo>
                  <a:lnTo>
                    <a:pt x="390144" y="673874"/>
                  </a:lnTo>
                  <a:lnTo>
                    <a:pt x="417512" y="673874"/>
                  </a:lnTo>
                  <a:lnTo>
                    <a:pt x="417512" y="608431"/>
                  </a:lnTo>
                  <a:lnTo>
                    <a:pt x="430453" y="608431"/>
                  </a:lnTo>
                  <a:lnTo>
                    <a:pt x="465594" y="591388"/>
                  </a:lnTo>
                  <a:lnTo>
                    <a:pt x="468845" y="583526"/>
                  </a:lnTo>
                  <a:lnTo>
                    <a:pt x="470636" y="575335"/>
                  </a:lnTo>
                  <a:lnTo>
                    <a:pt x="471271" y="565391"/>
                  </a:lnTo>
                  <a:lnTo>
                    <a:pt x="471271" y="542734"/>
                  </a:lnTo>
                  <a:close/>
                </a:path>
                <a:path w="994410" h="676275">
                  <a:moveTo>
                    <a:pt x="497293" y="359333"/>
                  </a:moveTo>
                  <a:lnTo>
                    <a:pt x="481507" y="322453"/>
                  </a:lnTo>
                  <a:lnTo>
                    <a:pt x="469912" y="317906"/>
                  </a:lnTo>
                  <a:lnTo>
                    <a:pt x="469912" y="351294"/>
                  </a:lnTo>
                  <a:lnTo>
                    <a:pt x="469912" y="390004"/>
                  </a:lnTo>
                  <a:lnTo>
                    <a:pt x="468757" y="394335"/>
                  </a:lnTo>
                  <a:lnTo>
                    <a:pt x="464108" y="398983"/>
                  </a:lnTo>
                  <a:lnTo>
                    <a:pt x="460794" y="400126"/>
                  </a:lnTo>
                  <a:lnTo>
                    <a:pt x="443534" y="400126"/>
                  </a:lnTo>
                  <a:lnTo>
                    <a:pt x="443534" y="341172"/>
                  </a:lnTo>
                  <a:lnTo>
                    <a:pt x="460794" y="341172"/>
                  </a:lnTo>
                  <a:lnTo>
                    <a:pt x="464108" y="342341"/>
                  </a:lnTo>
                  <a:lnTo>
                    <a:pt x="466432" y="344627"/>
                  </a:lnTo>
                  <a:lnTo>
                    <a:pt x="468757" y="346964"/>
                  </a:lnTo>
                  <a:lnTo>
                    <a:pt x="469912" y="351294"/>
                  </a:lnTo>
                  <a:lnTo>
                    <a:pt x="469912" y="317906"/>
                  </a:lnTo>
                  <a:lnTo>
                    <a:pt x="466140" y="316966"/>
                  </a:lnTo>
                  <a:lnTo>
                    <a:pt x="456476" y="316268"/>
                  </a:lnTo>
                  <a:lnTo>
                    <a:pt x="443534" y="316268"/>
                  </a:lnTo>
                  <a:lnTo>
                    <a:pt x="443534" y="250825"/>
                  </a:lnTo>
                  <a:lnTo>
                    <a:pt x="416166" y="250825"/>
                  </a:lnTo>
                  <a:lnTo>
                    <a:pt x="416166" y="425043"/>
                  </a:lnTo>
                  <a:lnTo>
                    <a:pt x="456476" y="425043"/>
                  </a:lnTo>
                  <a:lnTo>
                    <a:pt x="466140" y="424357"/>
                  </a:lnTo>
                  <a:lnTo>
                    <a:pt x="494868" y="400126"/>
                  </a:lnTo>
                  <a:lnTo>
                    <a:pt x="496658" y="391922"/>
                  </a:lnTo>
                  <a:lnTo>
                    <a:pt x="497293" y="381965"/>
                  </a:lnTo>
                  <a:lnTo>
                    <a:pt x="497293" y="359333"/>
                  </a:lnTo>
                  <a:close/>
                </a:path>
                <a:path w="994410" h="676275">
                  <a:moveTo>
                    <a:pt x="562940" y="541477"/>
                  </a:moveTo>
                  <a:lnTo>
                    <a:pt x="546836" y="504075"/>
                  </a:lnTo>
                  <a:lnTo>
                    <a:pt x="522135" y="497674"/>
                  </a:lnTo>
                  <a:lnTo>
                    <a:pt x="512660" y="498398"/>
                  </a:lnTo>
                  <a:lnTo>
                    <a:pt x="481965" y="531533"/>
                  </a:lnTo>
                  <a:lnTo>
                    <a:pt x="481330" y="541477"/>
                  </a:lnTo>
                  <a:lnTo>
                    <a:pt x="481330" y="632066"/>
                  </a:lnTo>
                  <a:lnTo>
                    <a:pt x="497420" y="669505"/>
                  </a:lnTo>
                  <a:lnTo>
                    <a:pt x="522135" y="675868"/>
                  </a:lnTo>
                  <a:lnTo>
                    <a:pt x="531596" y="675170"/>
                  </a:lnTo>
                  <a:lnTo>
                    <a:pt x="562292" y="642035"/>
                  </a:lnTo>
                  <a:lnTo>
                    <a:pt x="562940" y="632066"/>
                  </a:lnTo>
                  <a:lnTo>
                    <a:pt x="562940" y="608939"/>
                  </a:lnTo>
                  <a:lnTo>
                    <a:pt x="537057" y="608939"/>
                  </a:lnTo>
                  <a:lnTo>
                    <a:pt x="537057" y="640143"/>
                  </a:lnTo>
                  <a:lnTo>
                    <a:pt x="535774" y="644525"/>
                  </a:lnTo>
                  <a:lnTo>
                    <a:pt x="530631" y="649490"/>
                  </a:lnTo>
                  <a:lnTo>
                    <a:pt x="527189" y="650722"/>
                  </a:lnTo>
                  <a:lnTo>
                    <a:pt x="518566" y="650722"/>
                  </a:lnTo>
                  <a:lnTo>
                    <a:pt x="515124" y="649490"/>
                  </a:lnTo>
                  <a:lnTo>
                    <a:pt x="509981" y="644525"/>
                  </a:lnTo>
                  <a:lnTo>
                    <a:pt x="508698" y="640143"/>
                  </a:lnTo>
                  <a:lnTo>
                    <a:pt x="508698" y="533463"/>
                  </a:lnTo>
                  <a:lnTo>
                    <a:pt x="509981" y="529031"/>
                  </a:lnTo>
                  <a:lnTo>
                    <a:pt x="515124" y="523875"/>
                  </a:lnTo>
                  <a:lnTo>
                    <a:pt x="518566" y="522592"/>
                  </a:lnTo>
                  <a:lnTo>
                    <a:pt x="527189" y="522592"/>
                  </a:lnTo>
                  <a:lnTo>
                    <a:pt x="530631" y="523875"/>
                  </a:lnTo>
                  <a:lnTo>
                    <a:pt x="535774" y="529031"/>
                  </a:lnTo>
                  <a:lnTo>
                    <a:pt x="537057" y="533463"/>
                  </a:lnTo>
                  <a:lnTo>
                    <a:pt x="537057" y="558406"/>
                  </a:lnTo>
                  <a:lnTo>
                    <a:pt x="562940" y="558406"/>
                  </a:lnTo>
                  <a:lnTo>
                    <a:pt x="562940" y="541477"/>
                  </a:lnTo>
                  <a:close/>
                </a:path>
                <a:path w="994410" h="676275">
                  <a:moveTo>
                    <a:pt x="599249" y="250825"/>
                  </a:moveTo>
                  <a:lnTo>
                    <a:pt x="572376" y="250825"/>
                  </a:lnTo>
                  <a:lnTo>
                    <a:pt x="536041" y="326732"/>
                  </a:lnTo>
                  <a:lnTo>
                    <a:pt x="536041" y="250825"/>
                  </a:lnTo>
                  <a:lnTo>
                    <a:pt x="508673" y="250825"/>
                  </a:lnTo>
                  <a:lnTo>
                    <a:pt x="508673" y="425043"/>
                  </a:lnTo>
                  <a:lnTo>
                    <a:pt x="536041" y="425043"/>
                  </a:lnTo>
                  <a:lnTo>
                    <a:pt x="536041" y="371538"/>
                  </a:lnTo>
                  <a:lnTo>
                    <a:pt x="544512" y="355600"/>
                  </a:lnTo>
                  <a:lnTo>
                    <a:pt x="571131" y="425043"/>
                  </a:lnTo>
                  <a:lnTo>
                    <a:pt x="599249" y="425043"/>
                  </a:lnTo>
                  <a:lnTo>
                    <a:pt x="561174" y="328498"/>
                  </a:lnTo>
                  <a:lnTo>
                    <a:pt x="599249" y="250825"/>
                  </a:lnTo>
                  <a:close/>
                </a:path>
                <a:path w="994410" h="676275">
                  <a:moveTo>
                    <a:pt x="604215" y="499668"/>
                  </a:moveTo>
                  <a:lnTo>
                    <a:pt x="576859" y="499668"/>
                  </a:lnTo>
                  <a:lnTo>
                    <a:pt x="576859" y="673887"/>
                  </a:lnTo>
                  <a:lnTo>
                    <a:pt x="604215" y="673887"/>
                  </a:lnTo>
                  <a:lnTo>
                    <a:pt x="604215" y="499668"/>
                  </a:lnTo>
                  <a:close/>
                </a:path>
                <a:path w="994410" h="676275">
                  <a:moveTo>
                    <a:pt x="608012" y="1981"/>
                  </a:moveTo>
                  <a:lnTo>
                    <a:pt x="581139" y="1981"/>
                  </a:lnTo>
                  <a:lnTo>
                    <a:pt x="545058" y="77393"/>
                  </a:lnTo>
                  <a:lnTo>
                    <a:pt x="545058" y="1981"/>
                  </a:lnTo>
                  <a:lnTo>
                    <a:pt x="517423" y="1981"/>
                  </a:lnTo>
                  <a:lnTo>
                    <a:pt x="517423" y="77393"/>
                  </a:lnTo>
                  <a:lnTo>
                    <a:pt x="481342" y="1981"/>
                  </a:lnTo>
                  <a:lnTo>
                    <a:pt x="454469" y="1981"/>
                  </a:lnTo>
                  <a:lnTo>
                    <a:pt x="492544" y="79641"/>
                  </a:lnTo>
                  <a:lnTo>
                    <a:pt x="454469" y="176199"/>
                  </a:lnTo>
                  <a:lnTo>
                    <a:pt x="482600" y="176199"/>
                  </a:lnTo>
                  <a:lnTo>
                    <a:pt x="509219" y="106756"/>
                  </a:lnTo>
                  <a:lnTo>
                    <a:pt x="517423" y="122161"/>
                  </a:lnTo>
                  <a:lnTo>
                    <a:pt x="517423" y="176199"/>
                  </a:lnTo>
                  <a:lnTo>
                    <a:pt x="545058" y="176199"/>
                  </a:lnTo>
                  <a:lnTo>
                    <a:pt x="545058" y="122161"/>
                  </a:lnTo>
                  <a:lnTo>
                    <a:pt x="553262" y="106756"/>
                  </a:lnTo>
                  <a:lnTo>
                    <a:pt x="579894" y="176199"/>
                  </a:lnTo>
                  <a:lnTo>
                    <a:pt x="608012" y="176199"/>
                  </a:lnTo>
                  <a:lnTo>
                    <a:pt x="569937" y="79641"/>
                  </a:lnTo>
                  <a:lnTo>
                    <a:pt x="608012" y="1981"/>
                  </a:lnTo>
                  <a:close/>
                </a:path>
                <a:path w="994410" h="676275">
                  <a:moveTo>
                    <a:pt x="694042" y="1981"/>
                  </a:moveTo>
                  <a:lnTo>
                    <a:pt x="619391" y="1981"/>
                  </a:lnTo>
                  <a:lnTo>
                    <a:pt x="619391" y="176212"/>
                  </a:lnTo>
                  <a:lnTo>
                    <a:pt x="694042" y="176212"/>
                  </a:lnTo>
                  <a:lnTo>
                    <a:pt x="694042" y="151295"/>
                  </a:lnTo>
                  <a:lnTo>
                    <a:pt x="646760" y="151295"/>
                  </a:lnTo>
                  <a:lnTo>
                    <a:pt x="646760" y="100291"/>
                  </a:lnTo>
                  <a:lnTo>
                    <a:pt x="684339" y="100291"/>
                  </a:lnTo>
                  <a:lnTo>
                    <a:pt x="684339" y="75412"/>
                  </a:lnTo>
                  <a:lnTo>
                    <a:pt x="646760" y="75412"/>
                  </a:lnTo>
                  <a:lnTo>
                    <a:pt x="646760" y="26898"/>
                  </a:lnTo>
                  <a:lnTo>
                    <a:pt x="694042" y="26898"/>
                  </a:lnTo>
                  <a:lnTo>
                    <a:pt x="694042" y="1981"/>
                  </a:lnTo>
                  <a:close/>
                </a:path>
                <a:path w="994410" h="676275">
                  <a:moveTo>
                    <a:pt x="697471" y="250825"/>
                  </a:moveTo>
                  <a:lnTo>
                    <a:pt x="663117" y="250825"/>
                  </a:lnTo>
                  <a:lnTo>
                    <a:pt x="635000" y="355104"/>
                  </a:lnTo>
                  <a:lnTo>
                    <a:pt x="635000" y="250825"/>
                  </a:lnTo>
                  <a:lnTo>
                    <a:pt x="610616" y="250825"/>
                  </a:lnTo>
                  <a:lnTo>
                    <a:pt x="610616" y="425043"/>
                  </a:lnTo>
                  <a:lnTo>
                    <a:pt x="638733" y="425043"/>
                  </a:lnTo>
                  <a:lnTo>
                    <a:pt x="672833" y="298843"/>
                  </a:lnTo>
                  <a:lnTo>
                    <a:pt x="672833" y="425043"/>
                  </a:lnTo>
                  <a:lnTo>
                    <a:pt x="697471" y="425043"/>
                  </a:lnTo>
                  <a:lnTo>
                    <a:pt x="697471" y="250825"/>
                  </a:lnTo>
                  <a:close/>
                </a:path>
                <a:path w="994410" h="676275">
                  <a:moveTo>
                    <a:pt x="704748" y="632599"/>
                  </a:moveTo>
                  <a:lnTo>
                    <a:pt x="704621" y="608507"/>
                  </a:lnTo>
                  <a:lnTo>
                    <a:pt x="703211" y="601256"/>
                  </a:lnTo>
                  <a:lnTo>
                    <a:pt x="700430" y="595490"/>
                  </a:lnTo>
                  <a:lnTo>
                    <a:pt x="697077" y="588505"/>
                  </a:lnTo>
                  <a:lnTo>
                    <a:pt x="691807" y="583882"/>
                  </a:lnTo>
                  <a:lnTo>
                    <a:pt x="684339" y="581075"/>
                  </a:lnTo>
                  <a:lnTo>
                    <a:pt x="690486" y="578231"/>
                  </a:lnTo>
                  <a:lnTo>
                    <a:pt x="694956" y="573938"/>
                  </a:lnTo>
                  <a:lnTo>
                    <a:pt x="696556" y="570611"/>
                  </a:lnTo>
                  <a:lnTo>
                    <a:pt x="700595" y="562305"/>
                  </a:lnTo>
                  <a:lnTo>
                    <a:pt x="702017" y="554926"/>
                  </a:lnTo>
                  <a:lnTo>
                    <a:pt x="702017" y="539762"/>
                  </a:lnTo>
                  <a:lnTo>
                    <a:pt x="679881" y="502170"/>
                  </a:lnTo>
                  <a:lnTo>
                    <a:pt x="677379" y="501624"/>
                  </a:lnTo>
                  <a:lnTo>
                    <a:pt x="677379" y="608507"/>
                  </a:lnTo>
                  <a:lnTo>
                    <a:pt x="677379" y="638302"/>
                  </a:lnTo>
                  <a:lnTo>
                    <a:pt x="676160" y="642772"/>
                  </a:lnTo>
                  <a:lnTo>
                    <a:pt x="673773" y="645287"/>
                  </a:lnTo>
                  <a:lnTo>
                    <a:pt x="671360" y="647738"/>
                  </a:lnTo>
                  <a:lnTo>
                    <a:pt x="667829" y="648995"/>
                  </a:lnTo>
                  <a:lnTo>
                    <a:pt x="647509" y="648995"/>
                  </a:lnTo>
                  <a:lnTo>
                    <a:pt x="647509" y="595490"/>
                  </a:lnTo>
                  <a:lnTo>
                    <a:pt x="666000" y="595490"/>
                  </a:lnTo>
                  <a:lnTo>
                    <a:pt x="670534" y="596976"/>
                  </a:lnTo>
                  <a:lnTo>
                    <a:pt x="676008" y="602945"/>
                  </a:lnTo>
                  <a:lnTo>
                    <a:pt x="677379" y="608507"/>
                  </a:lnTo>
                  <a:lnTo>
                    <a:pt x="677379" y="501624"/>
                  </a:lnTo>
                  <a:lnTo>
                    <a:pt x="674636" y="501027"/>
                  </a:lnTo>
                  <a:lnTo>
                    <a:pt x="674636" y="536194"/>
                  </a:lnTo>
                  <a:lnTo>
                    <a:pt x="674636" y="559142"/>
                  </a:lnTo>
                  <a:lnTo>
                    <a:pt x="673176" y="563994"/>
                  </a:lnTo>
                  <a:lnTo>
                    <a:pt x="667385" y="569290"/>
                  </a:lnTo>
                  <a:lnTo>
                    <a:pt x="663359" y="570611"/>
                  </a:lnTo>
                  <a:lnTo>
                    <a:pt x="647509" y="570611"/>
                  </a:lnTo>
                  <a:lnTo>
                    <a:pt x="647509" y="524573"/>
                  </a:lnTo>
                  <a:lnTo>
                    <a:pt x="665505" y="524573"/>
                  </a:lnTo>
                  <a:lnTo>
                    <a:pt x="669036" y="525983"/>
                  </a:lnTo>
                  <a:lnTo>
                    <a:pt x="671283" y="528789"/>
                  </a:lnTo>
                  <a:lnTo>
                    <a:pt x="673519" y="531622"/>
                  </a:lnTo>
                  <a:lnTo>
                    <a:pt x="674636" y="536194"/>
                  </a:lnTo>
                  <a:lnTo>
                    <a:pt x="674636" y="501027"/>
                  </a:lnTo>
                  <a:lnTo>
                    <a:pt x="671398" y="500303"/>
                  </a:lnTo>
                  <a:lnTo>
                    <a:pt x="661441" y="499668"/>
                  </a:lnTo>
                  <a:lnTo>
                    <a:pt x="620141" y="499668"/>
                  </a:lnTo>
                  <a:lnTo>
                    <a:pt x="620141" y="673887"/>
                  </a:lnTo>
                  <a:lnTo>
                    <a:pt x="663181" y="673887"/>
                  </a:lnTo>
                  <a:lnTo>
                    <a:pt x="698868" y="657415"/>
                  </a:lnTo>
                  <a:lnTo>
                    <a:pt x="702449" y="648995"/>
                  </a:lnTo>
                  <a:lnTo>
                    <a:pt x="704088" y="642073"/>
                  </a:lnTo>
                  <a:lnTo>
                    <a:pt x="704748" y="632599"/>
                  </a:lnTo>
                  <a:close/>
                </a:path>
                <a:path w="994410" h="676275">
                  <a:moveTo>
                    <a:pt x="793623" y="1981"/>
                  </a:moveTo>
                  <a:lnTo>
                    <a:pt x="765759" y="1981"/>
                  </a:lnTo>
                  <a:lnTo>
                    <a:pt x="765759" y="76669"/>
                  </a:lnTo>
                  <a:lnTo>
                    <a:pt x="734644" y="76669"/>
                  </a:lnTo>
                  <a:lnTo>
                    <a:pt x="734644" y="1981"/>
                  </a:lnTo>
                  <a:lnTo>
                    <a:pt x="707275" y="1981"/>
                  </a:lnTo>
                  <a:lnTo>
                    <a:pt x="707275" y="176199"/>
                  </a:lnTo>
                  <a:lnTo>
                    <a:pt x="734644" y="176199"/>
                  </a:lnTo>
                  <a:lnTo>
                    <a:pt x="734644" y="101511"/>
                  </a:lnTo>
                  <a:lnTo>
                    <a:pt x="765759" y="101511"/>
                  </a:lnTo>
                  <a:lnTo>
                    <a:pt x="765759" y="176199"/>
                  </a:lnTo>
                  <a:lnTo>
                    <a:pt x="793623" y="176199"/>
                  </a:lnTo>
                  <a:lnTo>
                    <a:pt x="793623" y="1981"/>
                  </a:lnTo>
                  <a:close/>
                </a:path>
                <a:path w="994410" h="676275">
                  <a:moveTo>
                    <a:pt x="809155" y="425043"/>
                  </a:moveTo>
                  <a:lnTo>
                    <a:pt x="778535" y="335445"/>
                  </a:lnTo>
                  <a:lnTo>
                    <a:pt x="807148" y="250825"/>
                  </a:lnTo>
                  <a:lnTo>
                    <a:pt x="781761" y="250825"/>
                  </a:lnTo>
                  <a:lnTo>
                    <a:pt x="760628" y="315036"/>
                  </a:lnTo>
                  <a:lnTo>
                    <a:pt x="739965" y="250825"/>
                  </a:lnTo>
                  <a:lnTo>
                    <a:pt x="711593" y="250825"/>
                  </a:lnTo>
                  <a:lnTo>
                    <a:pt x="740219" y="335445"/>
                  </a:lnTo>
                  <a:lnTo>
                    <a:pt x="709599" y="425043"/>
                  </a:lnTo>
                  <a:lnTo>
                    <a:pt x="735228" y="425043"/>
                  </a:lnTo>
                  <a:lnTo>
                    <a:pt x="757872" y="356095"/>
                  </a:lnTo>
                  <a:lnTo>
                    <a:pt x="780275" y="425043"/>
                  </a:lnTo>
                  <a:lnTo>
                    <a:pt x="809155" y="425043"/>
                  </a:lnTo>
                  <a:close/>
                </a:path>
                <a:path w="994410" h="676275">
                  <a:moveTo>
                    <a:pt x="896061" y="1981"/>
                  </a:moveTo>
                  <a:lnTo>
                    <a:pt x="868197" y="1981"/>
                  </a:lnTo>
                  <a:lnTo>
                    <a:pt x="868197" y="76669"/>
                  </a:lnTo>
                  <a:lnTo>
                    <a:pt x="837082" y="76669"/>
                  </a:lnTo>
                  <a:lnTo>
                    <a:pt x="837082" y="1981"/>
                  </a:lnTo>
                  <a:lnTo>
                    <a:pt x="809713" y="1981"/>
                  </a:lnTo>
                  <a:lnTo>
                    <a:pt x="809713" y="176199"/>
                  </a:lnTo>
                  <a:lnTo>
                    <a:pt x="837082" y="176199"/>
                  </a:lnTo>
                  <a:lnTo>
                    <a:pt x="837082" y="101511"/>
                  </a:lnTo>
                  <a:lnTo>
                    <a:pt x="868197" y="101511"/>
                  </a:lnTo>
                  <a:lnTo>
                    <a:pt x="868197" y="176199"/>
                  </a:lnTo>
                  <a:lnTo>
                    <a:pt x="896061" y="176199"/>
                  </a:lnTo>
                  <a:lnTo>
                    <a:pt x="896061" y="1981"/>
                  </a:lnTo>
                  <a:close/>
                </a:path>
                <a:path w="994410" h="676275">
                  <a:moveTo>
                    <a:pt x="993990" y="1981"/>
                  </a:moveTo>
                  <a:lnTo>
                    <a:pt x="966609" y="1981"/>
                  </a:lnTo>
                  <a:lnTo>
                    <a:pt x="966609" y="26898"/>
                  </a:lnTo>
                  <a:lnTo>
                    <a:pt x="966609" y="80378"/>
                  </a:lnTo>
                  <a:lnTo>
                    <a:pt x="950760" y="80378"/>
                  </a:lnTo>
                  <a:lnTo>
                    <a:pt x="946734" y="79070"/>
                  </a:lnTo>
                  <a:lnTo>
                    <a:pt x="940930" y="73748"/>
                  </a:lnTo>
                  <a:lnTo>
                    <a:pt x="939482" y="68948"/>
                  </a:lnTo>
                  <a:lnTo>
                    <a:pt x="939482" y="38481"/>
                  </a:lnTo>
                  <a:lnTo>
                    <a:pt x="940612" y="33921"/>
                  </a:lnTo>
                  <a:lnTo>
                    <a:pt x="945083" y="28308"/>
                  </a:lnTo>
                  <a:lnTo>
                    <a:pt x="948601" y="26898"/>
                  </a:lnTo>
                  <a:lnTo>
                    <a:pt x="966609" y="26898"/>
                  </a:lnTo>
                  <a:lnTo>
                    <a:pt x="966609" y="1981"/>
                  </a:lnTo>
                  <a:lnTo>
                    <a:pt x="952665" y="1981"/>
                  </a:lnTo>
                  <a:lnTo>
                    <a:pt x="942695" y="2616"/>
                  </a:lnTo>
                  <a:lnTo>
                    <a:pt x="912710" y="32626"/>
                  </a:lnTo>
                  <a:lnTo>
                    <a:pt x="912114" y="42049"/>
                  </a:lnTo>
                  <a:lnTo>
                    <a:pt x="912114" y="55727"/>
                  </a:lnTo>
                  <a:lnTo>
                    <a:pt x="913218" y="68033"/>
                  </a:lnTo>
                  <a:lnTo>
                    <a:pt x="916584" y="78016"/>
                  </a:lnTo>
                  <a:lnTo>
                    <a:pt x="922172" y="85712"/>
                  </a:lnTo>
                  <a:lnTo>
                    <a:pt x="930021" y="91084"/>
                  </a:lnTo>
                  <a:lnTo>
                    <a:pt x="923061" y="93916"/>
                  </a:lnTo>
                  <a:lnTo>
                    <a:pt x="918286" y="98513"/>
                  </a:lnTo>
                  <a:lnTo>
                    <a:pt x="913130" y="111290"/>
                  </a:lnTo>
                  <a:lnTo>
                    <a:pt x="911860" y="119037"/>
                  </a:lnTo>
                  <a:lnTo>
                    <a:pt x="911771" y="161175"/>
                  </a:lnTo>
                  <a:lnTo>
                    <a:pt x="911694" y="163106"/>
                  </a:lnTo>
                  <a:lnTo>
                    <a:pt x="911034" y="169595"/>
                  </a:lnTo>
                  <a:lnTo>
                    <a:pt x="910196" y="172872"/>
                  </a:lnTo>
                  <a:lnTo>
                    <a:pt x="908862" y="176199"/>
                  </a:lnTo>
                  <a:lnTo>
                    <a:pt x="936752" y="176199"/>
                  </a:lnTo>
                  <a:lnTo>
                    <a:pt x="937069" y="175031"/>
                  </a:lnTo>
                  <a:lnTo>
                    <a:pt x="938060" y="171970"/>
                  </a:lnTo>
                  <a:lnTo>
                    <a:pt x="938352" y="170713"/>
                  </a:lnTo>
                  <a:lnTo>
                    <a:pt x="938847" y="167728"/>
                  </a:lnTo>
                  <a:lnTo>
                    <a:pt x="939025" y="165823"/>
                  </a:lnTo>
                  <a:lnTo>
                    <a:pt x="939114" y="163106"/>
                  </a:lnTo>
                  <a:lnTo>
                    <a:pt x="939228" y="119303"/>
                  </a:lnTo>
                  <a:lnTo>
                    <a:pt x="940638" y="113576"/>
                  </a:lnTo>
                  <a:lnTo>
                    <a:pt x="946277" y="106934"/>
                  </a:lnTo>
                  <a:lnTo>
                    <a:pt x="950836" y="105270"/>
                  </a:lnTo>
                  <a:lnTo>
                    <a:pt x="966609" y="105270"/>
                  </a:lnTo>
                  <a:lnTo>
                    <a:pt x="966609" y="176199"/>
                  </a:lnTo>
                  <a:lnTo>
                    <a:pt x="993990" y="176199"/>
                  </a:lnTo>
                  <a:lnTo>
                    <a:pt x="993990" y="105270"/>
                  </a:lnTo>
                  <a:lnTo>
                    <a:pt x="993990" y="80378"/>
                  </a:lnTo>
                  <a:lnTo>
                    <a:pt x="993990" y="26898"/>
                  </a:lnTo>
                  <a:lnTo>
                    <a:pt x="993990" y="19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5358219" y="8485073"/>
            <a:ext cx="2080895" cy="2080895"/>
            <a:chOff x="5358219" y="8485073"/>
            <a:chExt cx="2080895" cy="2080895"/>
          </a:xfrm>
        </p:grpSpPr>
        <p:sp>
          <p:nvSpPr>
            <p:cNvPr id="131" name="object 131"/>
            <p:cNvSpPr/>
            <p:nvPr/>
          </p:nvSpPr>
          <p:spPr>
            <a:xfrm>
              <a:off x="5358219" y="8485073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602" y="0"/>
                  </a:moveTo>
                  <a:lnTo>
                    <a:pt x="0" y="0"/>
                  </a:lnTo>
                  <a:lnTo>
                    <a:pt x="0" y="2080704"/>
                  </a:lnTo>
                  <a:lnTo>
                    <a:pt x="2080602" y="2080704"/>
                  </a:lnTo>
                  <a:lnTo>
                    <a:pt x="2080602" y="0"/>
                  </a:lnTo>
                  <a:close/>
                </a:path>
              </a:pathLst>
            </a:custGeom>
            <a:solidFill>
              <a:srgbClr val="5BB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510568" y="8659253"/>
              <a:ext cx="1387475" cy="1652270"/>
            </a:xfrm>
            <a:custGeom>
              <a:avLst/>
              <a:gdLst/>
              <a:ahLst/>
              <a:cxnLst/>
              <a:rect l="l" t="t" r="r" b="b"/>
              <a:pathLst>
                <a:path w="1387475" h="1652270">
                  <a:moveTo>
                    <a:pt x="121259" y="0"/>
                  </a:moveTo>
                  <a:lnTo>
                    <a:pt x="64947" y="0"/>
                  </a:lnTo>
                  <a:lnTo>
                    <a:pt x="0" y="76149"/>
                  </a:lnTo>
                  <a:lnTo>
                    <a:pt x="0" y="149745"/>
                  </a:lnTo>
                  <a:lnTo>
                    <a:pt x="596" y="149745"/>
                  </a:lnTo>
                  <a:lnTo>
                    <a:pt x="50088" y="98399"/>
                  </a:lnTo>
                  <a:lnTo>
                    <a:pt x="50749" y="98399"/>
                  </a:lnTo>
                  <a:lnTo>
                    <a:pt x="50749" y="419531"/>
                  </a:lnTo>
                  <a:lnTo>
                    <a:pt x="121259" y="419531"/>
                  </a:lnTo>
                  <a:lnTo>
                    <a:pt x="121259" y="0"/>
                  </a:lnTo>
                  <a:close/>
                </a:path>
                <a:path w="1387475" h="1652270">
                  <a:moveTo>
                    <a:pt x="360705" y="225869"/>
                  </a:moveTo>
                  <a:lnTo>
                    <a:pt x="354787" y="183438"/>
                  </a:lnTo>
                  <a:lnTo>
                    <a:pt x="338975" y="154635"/>
                  </a:lnTo>
                  <a:lnTo>
                    <a:pt x="316064" y="138252"/>
                  </a:lnTo>
                  <a:lnTo>
                    <a:pt x="288937" y="133057"/>
                  </a:lnTo>
                  <a:lnTo>
                    <a:pt x="269481" y="134912"/>
                  </a:lnTo>
                  <a:lnTo>
                    <a:pt x="252984" y="140398"/>
                  </a:lnTo>
                  <a:lnTo>
                    <a:pt x="239610" y="149491"/>
                  </a:lnTo>
                  <a:lnTo>
                    <a:pt x="229565" y="162128"/>
                  </a:lnTo>
                  <a:lnTo>
                    <a:pt x="228904" y="162128"/>
                  </a:lnTo>
                  <a:lnTo>
                    <a:pt x="228904" y="57556"/>
                  </a:lnTo>
                  <a:lnTo>
                    <a:pt x="350202" y="57556"/>
                  </a:lnTo>
                  <a:lnTo>
                    <a:pt x="350202" y="63"/>
                  </a:lnTo>
                  <a:lnTo>
                    <a:pt x="164579" y="63"/>
                  </a:lnTo>
                  <a:lnTo>
                    <a:pt x="164579" y="236423"/>
                  </a:lnTo>
                  <a:lnTo>
                    <a:pt x="228904" y="236423"/>
                  </a:lnTo>
                  <a:lnTo>
                    <a:pt x="228904" y="227126"/>
                  </a:lnTo>
                  <a:lnTo>
                    <a:pt x="230949" y="210680"/>
                  </a:lnTo>
                  <a:lnTo>
                    <a:pt x="236931" y="198653"/>
                  </a:lnTo>
                  <a:lnTo>
                    <a:pt x="246634" y="191262"/>
                  </a:lnTo>
                  <a:lnTo>
                    <a:pt x="259829" y="188734"/>
                  </a:lnTo>
                  <a:lnTo>
                    <a:pt x="273710" y="191427"/>
                  </a:lnTo>
                  <a:lnTo>
                    <a:pt x="283133" y="199047"/>
                  </a:lnTo>
                  <a:lnTo>
                    <a:pt x="288493" y="210959"/>
                  </a:lnTo>
                  <a:lnTo>
                    <a:pt x="290195" y="226517"/>
                  </a:lnTo>
                  <a:lnTo>
                    <a:pt x="290195" y="327977"/>
                  </a:lnTo>
                  <a:lnTo>
                    <a:pt x="288594" y="343268"/>
                  </a:lnTo>
                  <a:lnTo>
                    <a:pt x="283451" y="355206"/>
                  </a:lnTo>
                  <a:lnTo>
                    <a:pt x="274256" y="362966"/>
                  </a:lnTo>
                  <a:lnTo>
                    <a:pt x="260489" y="365734"/>
                  </a:lnTo>
                  <a:lnTo>
                    <a:pt x="245198" y="362839"/>
                  </a:lnTo>
                  <a:lnTo>
                    <a:pt x="235064" y="354584"/>
                  </a:lnTo>
                  <a:lnTo>
                    <a:pt x="229463" y="341693"/>
                  </a:lnTo>
                  <a:lnTo>
                    <a:pt x="227736" y="324853"/>
                  </a:lnTo>
                  <a:lnTo>
                    <a:pt x="227736" y="272275"/>
                  </a:lnTo>
                  <a:lnTo>
                    <a:pt x="163322" y="272275"/>
                  </a:lnTo>
                  <a:lnTo>
                    <a:pt x="163322" y="319963"/>
                  </a:lnTo>
                  <a:lnTo>
                    <a:pt x="168402" y="363181"/>
                  </a:lnTo>
                  <a:lnTo>
                    <a:pt x="184988" y="396113"/>
                  </a:lnTo>
                  <a:lnTo>
                    <a:pt x="215023" y="417106"/>
                  </a:lnTo>
                  <a:lnTo>
                    <a:pt x="260489" y="424472"/>
                  </a:lnTo>
                  <a:lnTo>
                    <a:pt x="306158" y="417677"/>
                  </a:lnTo>
                  <a:lnTo>
                    <a:pt x="337273" y="398348"/>
                  </a:lnTo>
                  <a:lnTo>
                    <a:pt x="355041" y="368109"/>
                  </a:lnTo>
                  <a:lnTo>
                    <a:pt x="360705" y="328561"/>
                  </a:lnTo>
                  <a:lnTo>
                    <a:pt x="360705" y="225869"/>
                  </a:lnTo>
                  <a:close/>
                </a:path>
                <a:path w="1387475" h="1652270">
                  <a:moveTo>
                    <a:pt x="709320" y="1249654"/>
                  </a:moveTo>
                  <a:lnTo>
                    <a:pt x="707453" y="1247838"/>
                  </a:lnTo>
                  <a:lnTo>
                    <a:pt x="647344" y="1247838"/>
                  </a:lnTo>
                  <a:lnTo>
                    <a:pt x="645490" y="1249654"/>
                  </a:lnTo>
                  <a:lnTo>
                    <a:pt x="645490" y="1391526"/>
                  </a:lnTo>
                  <a:lnTo>
                    <a:pt x="647344" y="1393367"/>
                  </a:lnTo>
                  <a:lnTo>
                    <a:pt x="707453" y="1393367"/>
                  </a:lnTo>
                  <a:lnTo>
                    <a:pt x="709320" y="1391526"/>
                  </a:lnTo>
                  <a:lnTo>
                    <a:pt x="709320" y="1249654"/>
                  </a:lnTo>
                  <a:close/>
                </a:path>
                <a:path w="1387475" h="1652270">
                  <a:moveTo>
                    <a:pt x="1362316" y="1071308"/>
                  </a:moveTo>
                  <a:lnTo>
                    <a:pt x="1320507" y="1040853"/>
                  </a:lnTo>
                  <a:lnTo>
                    <a:pt x="1277505" y="1031951"/>
                  </a:lnTo>
                  <a:lnTo>
                    <a:pt x="1248524" y="1035672"/>
                  </a:lnTo>
                  <a:lnTo>
                    <a:pt x="1223492" y="1044600"/>
                  </a:lnTo>
                  <a:lnTo>
                    <a:pt x="1203667" y="1055458"/>
                  </a:lnTo>
                  <a:lnTo>
                    <a:pt x="1190282" y="1064933"/>
                  </a:lnTo>
                  <a:lnTo>
                    <a:pt x="1177061" y="1055636"/>
                  </a:lnTo>
                  <a:lnTo>
                    <a:pt x="1157236" y="1044778"/>
                  </a:lnTo>
                  <a:lnTo>
                    <a:pt x="1132078" y="1035773"/>
                  </a:lnTo>
                  <a:lnTo>
                    <a:pt x="1102880" y="1032002"/>
                  </a:lnTo>
                  <a:lnTo>
                    <a:pt x="1081239" y="1034173"/>
                  </a:lnTo>
                  <a:lnTo>
                    <a:pt x="1040612" y="1051445"/>
                  </a:lnTo>
                  <a:lnTo>
                    <a:pt x="1019035" y="1070432"/>
                  </a:lnTo>
                  <a:lnTo>
                    <a:pt x="1019035" y="1081036"/>
                  </a:lnTo>
                  <a:lnTo>
                    <a:pt x="1019937" y="1083551"/>
                  </a:lnTo>
                  <a:lnTo>
                    <a:pt x="1024115" y="1086891"/>
                  </a:lnTo>
                  <a:lnTo>
                    <a:pt x="1026426" y="1087501"/>
                  </a:lnTo>
                  <a:lnTo>
                    <a:pt x="1032802" y="1085786"/>
                  </a:lnTo>
                  <a:lnTo>
                    <a:pt x="1034542" y="1084643"/>
                  </a:lnTo>
                  <a:lnTo>
                    <a:pt x="1035977" y="1083208"/>
                  </a:lnTo>
                  <a:lnTo>
                    <a:pt x="1041628" y="1080414"/>
                  </a:lnTo>
                  <a:lnTo>
                    <a:pt x="1050442" y="1077683"/>
                  </a:lnTo>
                  <a:lnTo>
                    <a:pt x="1062139" y="1075639"/>
                  </a:lnTo>
                  <a:lnTo>
                    <a:pt x="1076464" y="1074813"/>
                  </a:lnTo>
                  <a:lnTo>
                    <a:pt x="1096035" y="1076299"/>
                  </a:lnTo>
                  <a:lnTo>
                    <a:pt x="1121283" y="1082408"/>
                  </a:lnTo>
                  <a:lnTo>
                    <a:pt x="1150137" y="1095616"/>
                  </a:lnTo>
                  <a:lnTo>
                    <a:pt x="1181506" y="1119225"/>
                  </a:lnTo>
                  <a:lnTo>
                    <a:pt x="1183779" y="1121625"/>
                  </a:lnTo>
                  <a:lnTo>
                    <a:pt x="1186954" y="1122921"/>
                  </a:lnTo>
                  <a:lnTo>
                    <a:pt x="1193457" y="1122921"/>
                  </a:lnTo>
                  <a:lnTo>
                    <a:pt x="1196746" y="1121600"/>
                  </a:lnTo>
                  <a:lnTo>
                    <a:pt x="1199654" y="1118501"/>
                  </a:lnTo>
                  <a:lnTo>
                    <a:pt x="1230172" y="1095654"/>
                  </a:lnTo>
                  <a:lnTo>
                    <a:pt x="1259078" y="1082421"/>
                  </a:lnTo>
                  <a:lnTo>
                    <a:pt x="1284338" y="1076299"/>
                  </a:lnTo>
                  <a:lnTo>
                    <a:pt x="1303909" y="1074813"/>
                  </a:lnTo>
                  <a:lnTo>
                    <a:pt x="1318285" y="1075639"/>
                  </a:lnTo>
                  <a:lnTo>
                    <a:pt x="1330007" y="1077683"/>
                  </a:lnTo>
                  <a:lnTo>
                    <a:pt x="1338821" y="1080414"/>
                  </a:lnTo>
                  <a:lnTo>
                    <a:pt x="1344485" y="1083208"/>
                  </a:lnTo>
                  <a:lnTo>
                    <a:pt x="1345920" y="1084643"/>
                  </a:lnTo>
                  <a:lnTo>
                    <a:pt x="1347711" y="1085811"/>
                  </a:lnTo>
                  <a:lnTo>
                    <a:pt x="1350949" y="1086891"/>
                  </a:lnTo>
                  <a:lnTo>
                    <a:pt x="1353515" y="1087412"/>
                  </a:lnTo>
                  <a:lnTo>
                    <a:pt x="1359725" y="1085786"/>
                  </a:lnTo>
                  <a:lnTo>
                    <a:pt x="1362316" y="1082395"/>
                  </a:lnTo>
                  <a:lnTo>
                    <a:pt x="1362316" y="1071308"/>
                  </a:lnTo>
                  <a:close/>
                </a:path>
                <a:path w="1387475" h="1652270">
                  <a:moveTo>
                    <a:pt x="1387170" y="1583182"/>
                  </a:moveTo>
                  <a:lnTo>
                    <a:pt x="1385023" y="1581188"/>
                  </a:lnTo>
                  <a:lnTo>
                    <a:pt x="369658" y="1581188"/>
                  </a:lnTo>
                  <a:lnTo>
                    <a:pt x="367563" y="1583182"/>
                  </a:lnTo>
                  <a:lnTo>
                    <a:pt x="367563" y="1650136"/>
                  </a:lnTo>
                  <a:lnTo>
                    <a:pt x="369658" y="1652244"/>
                  </a:lnTo>
                  <a:lnTo>
                    <a:pt x="1385023" y="1652244"/>
                  </a:lnTo>
                  <a:lnTo>
                    <a:pt x="1387170" y="1650136"/>
                  </a:lnTo>
                  <a:lnTo>
                    <a:pt x="1387170" y="1583182"/>
                  </a:lnTo>
                  <a:close/>
                </a:path>
                <a:path w="1387475" h="1652270">
                  <a:moveTo>
                    <a:pt x="1387170" y="1460588"/>
                  </a:moveTo>
                  <a:lnTo>
                    <a:pt x="1385023" y="1458429"/>
                  </a:lnTo>
                  <a:lnTo>
                    <a:pt x="369658" y="1458429"/>
                  </a:lnTo>
                  <a:lnTo>
                    <a:pt x="367563" y="1460588"/>
                  </a:lnTo>
                  <a:lnTo>
                    <a:pt x="367563" y="1527441"/>
                  </a:lnTo>
                  <a:lnTo>
                    <a:pt x="369658" y="1529486"/>
                  </a:lnTo>
                  <a:lnTo>
                    <a:pt x="1385023" y="1529486"/>
                  </a:lnTo>
                  <a:lnTo>
                    <a:pt x="1387170" y="1527441"/>
                  </a:lnTo>
                  <a:lnTo>
                    <a:pt x="1387170" y="14605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31940" y="9311907"/>
              <a:ext cx="218313" cy="8851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938241" y="9381807"/>
              <a:ext cx="772160" cy="489584"/>
            </a:xfrm>
            <a:custGeom>
              <a:avLst/>
              <a:gdLst/>
              <a:ahLst/>
              <a:cxnLst/>
              <a:rect l="l" t="t" r="r" b="b"/>
              <a:pathLst>
                <a:path w="772159" h="489584">
                  <a:moveTo>
                    <a:pt x="477342" y="339077"/>
                  </a:moveTo>
                  <a:lnTo>
                    <a:pt x="468426" y="288074"/>
                  </a:lnTo>
                  <a:lnTo>
                    <a:pt x="443801" y="244614"/>
                  </a:lnTo>
                  <a:lnTo>
                    <a:pt x="406590" y="211785"/>
                  </a:lnTo>
                  <a:lnTo>
                    <a:pt x="359918" y="192697"/>
                  </a:lnTo>
                  <a:lnTo>
                    <a:pt x="365658" y="179070"/>
                  </a:lnTo>
                  <a:lnTo>
                    <a:pt x="369912" y="164719"/>
                  </a:lnTo>
                  <a:lnTo>
                    <a:pt x="372567" y="149745"/>
                  </a:lnTo>
                  <a:lnTo>
                    <a:pt x="373481" y="134213"/>
                  </a:lnTo>
                  <a:lnTo>
                    <a:pt x="366636" y="91821"/>
                  </a:lnTo>
                  <a:lnTo>
                    <a:pt x="347573" y="54978"/>
                  </a:lnTo>
                  <a:lnTo>
                    <a:pt x="318516" y="25920"/>
                  </a:lnTo>
                  <a:lnTo>
                    <a:pt x="281660" y="6858"/>
                  </a:lnTo>
                  <a:lnTo>
                    <a:pt x="239229" y="0"/>
                  </a:lnTo>
                  <a:lnTo>
                    <a:pt x="189255" y="9639"/>
                  </a:lnTo>
                  <a:lnTo>
                    <a:pt x="147840" y="36029"/>
                  </a:lnTo>
                  <a:lnTo>
                    <a:pt x="118694" y="75412"/>
                  </a:lnTo>
                  <a:lnTo>
                    <a:pt x="105549" y="124040"/>
                  </a:lnTo>
                  <a:lnTo>
                    <a:pt x="99199" y="123748"/>
                  </a:lnTo>
                  <a:lnTo>
                    <a:pt x="60591" y="131546"/>
                  </a:lnTo>
                  <a:lnTo>
                    <a:pt x="29057" y="152806"/>
                  </a:lnTo>
                  <a:lnTo>
                    <a:pt x="7797" y="184340"/>
                  </a:lnTo>
                  <a:lnTo>
                    <a:pt x="0" y="222961"/>
                  </a:lnTo>
                  <a:lnTo>
                    <a:pt x="3606" y="249555"/>
                  </a:lnTo>
                  <a:lnTo>
                    <a:pt x="13792" y="273380"/>
                  </a:lnTo>
                  <a:lnTo>
                    <a:pt x="29565" y="293497"/>
                  </a:lnTo>
                  <a:lnTo>
                    <a:pt x="49949" y="308965"/>
                  </a:lnTo>
                  <a:lnTo>
                    <a:pt x="37858" y="324396"/>
                  </a:lnTo>
                  <a:lnTo>
                    <a:pt x="28740" y="341896"/>
                  </a:lnTo>
                  <a:lnTo>
                    <a:pt x="22974" y="361111"/>
                  </a:lnTo>
                  <a:lnTo>
                    <a:pt x="20980" y="381685"/>
                  </a:lnTo>
                  <a:lnTo>
                    <a:pt x="29324" y="423024"/>
                  </a:lnTo>
                  <a:lnTo>
                    <a:pt x="52095" y="456780"/>
                  </a:lnTo>
                  <a:lnTo>
                    <a:pt x="85864" y="479539"/>
                  </a:lnTo>
                  <a:lnTo>
                    <a:pt x="127228" y="487883"/>
                  </a:lnTo>
                  <a:lnTo>
                    <a:pt x="327367" y="489026"/>
                  </a:lnTo>
                  <a:lnTo>
                    <a:pt x="374764" y="481393"/>
                  </a:lnTo>
                  <a:lnTo>
                    <a:pt x="415937" y="460108"/>
                  </a:lnTo>
                  <a:lnTo>
                    <a:pt x="448398" y="427647"/>
                  </a:lnTo>
                  <a:lnTo>
                    <a:pt x="469696" y="386486"/>
                  </a:lnTo>
                  <a:lnTo>
                    <a:pt x="477342" y="339077"/>
                  </a:lnTo>
                  <a:close/>
                </a:path>
                <a:path w="772159" h="489584">
                  <a:moveTo>
                    <a:pt x="771626" y="85940"/>
                  </a:moveTo>
                  <a:lnTo>
                    <a:pt x="736803" y="53047"/>
                  </a:lnTo>
                  <a:lnTo>
                    <a:pt x="703478" y="46672"/>
                  </a:lnTo>
                  <a:lnTo>
                    <a:pt x="678307" y="50114"/>
                  </a:lnTo>
                  <a:lnTo>
                    <a:pt x="656742" y="58445"/>
                  </a:lnTo>
                  <a:lnTo>
                    <a:pt x="639622" y="68719"/>
                  </a:lnTo>
                  <a:lnTo>
                    <a:pt x="627875" y="77952"/>
                  </a:lnTo>
                  <a:lnTo>
                    <a:pt x="617093" y="71361"/>
                  </a:lnTo>
                  <a:lnTo>
                    <a:pt x="601586" y="64008"/>
                  </a:lnTo>
                  <a:lnTo>
                    <a:pt x="582358" y="58039"/>
                  </a:lnTo>
                  <a:lnTo>
                    <a:pt x="560438" y="55562"/>
                  </a:lnTo>
                  <a:lnTo>
                    <a:pt x="540791" y="57658"/>
                  </a:lnTo>
                  <a:lnTo>
                    <a:pt x="504888" y="74256"/>
                  </a:lnTo>
                  <a:lnTo>
                    <a:pt x="486308" y="92786"/>
                  </a:lnTo>
                  <a:lnTo>
                    <a:pt x="486829" y="102552"/>
                  </a:lnTo>
                  <a:lnTo>
                    <a:pt x="488340" y="105003"/>
                  </a:lnTo>
                  <a:lnTo>
                    <a:pt x="492734" y="107784"/>
                  </a:lnTo>
                  <a:lnTo>
                    <a:pt x="495287" y="108165"/>
                  </a:lnTo>
                  <a:lnTo>
                    <a:pt x="500761" y="106349"/>
                  </a:lnTo>
                  <a:lnTo>
                    <a:pt x="502221" y="105232"/>
                  </a:lnTo>
                  <a:lnTo>
                    <a:pt x="503402" y="103860"/>
                  </a:lnTo>
                  <a:lnTo>
                    <a:pt x="508355" y="101180"/>
                  </a:lnTo>
                  <a:lnTo>
                    <a:pt x="516610" y="98310"/>
                  </a:lnTo>
                  <a:lnTo>
                    <a:pt x="527888" y="96037"/>
                  </a:lnTo>
                  <a:lnTo>
                    <a:pt x="541934" y="95097"/>
                  </a:lnTo>
                  <a:lnTo>
                    <a:pt x="558406" y="96316"/>
                  </a:lnTo>
                  <a:lnTo>
                    <a:pt x="577811" y="100838"/>
                  </a:lnTo>
                  <a:lnTo>
                    <a:pt x="599249" y="110058"/>
                  </a:lnTo>
                  <a:lnTo>
                    <a:pt x="621792" y="125323"/>
                  </a:lnTo>
                  <a:lnTo>
                    <a:pt x="624687" y="127901"/>
                  </a:lnTo>
                  <a:lnTo>
                    <a:pt x="627456" y="128981"/>
                  </a:lnTo>
                  <a:lnTo>
                    <a:pt x="634225" y="128752"/>
                  </a:lnTo>
                  <a:lnTo>
                    <a:pt x="637171" y="127292"/>
                  </a:lnTo>
                  <a:lnTo>
                    <a:pt x="639660" y="124396"/>
                  </a:lnTo>
                  <a:lnTo>
                    <a:pt x="665073" y="102971"/>
                  </a:lnTo>
                  <a:lnTo>
                    <a:pt x="689584" y="90576"/>
                  </a:lnTo>
                  <a:lnTo>
                    <a:pt x="711263" y="84848"/>
                  </a:lnTo>
                  <a:lnTo>
                    <a:pt x="728230" y="83451"/>
                  </a:lnTo>
                  <a:lnTo>
                    <a:pt x="737425" y="83921"/>
                  </a:lnTo>
                  <a:lnTo>
                    <a:pt x="744994" y="85090"/>
                  </a:lnTo>
                  <a:lnTo>
                    <a:pt x="750760" y="86652"/>
                  </a:lnTo>
                  <a:lnTo>
                    <a:pt x="754557" y="88277"/>
                  </a:lnTo>
                  <a:lnTo>
                    <a:pt x="755967" y="89471"/>
                  </a:lnTo>
                  <a:lnTo>
                    <a:pt x="757682" y="90411"/>
                  </a:lnTo>
                  <a:lnTo>
                    <a:pt x="761923" y="91440"/>
                  </a:lnTo>
                  <a:lnTo>
                    <a:pt x="765632" y="90766"/>
                  </a:lnTo>
                  <a:lnTo>
                    <a:pt x="769251" y="89471"/>
                  </a:lnTo>
                  <a:lnTo>
                    <a:pt x="771626" y="85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002706" y="8638197"/>
              <a:ext cx="869315" cy="427355"/>
            </a:xfrm>
            <a:custGeom>
              <a:avLst/>
              <a:gdLst/>
              <a:ahLst/>
              <a:cxnLst/>
              <a:rect l="l" t="t" r="r" b="b"/>
              <a:pathLst>
                <a:path w="869315" h="427354">
                  <a:moveTo>
                    <a:pt x="77139" y="250837"/>
                  </a:moveTo>
                  <a:lnTo>
                    <a:pt x="2489" y="250837"/>
                  </a:lnTo>
                  <a:lnTo>
                    <a:pt x="2489" y="425056"/>
                  </a:lnTo>
                  <a:lnTo>
                    <a:pt x="77139" y="425056"/>
                  </a:lnTo>
                  <a:lnTo>
                    <a:pt x="77139" y="400138"/>
                  </a:lnTo>
                  <a:lnTo>
                    <a:pt x="29857" y="400138"/>
                  </a:lnTo>
                  <a:lnTo>
                    <a:pt x="29857" y="349135"/>
                  </a:lnTo>
                  <a:lnTo>
                    <a:pt x="67437" y="349135"/>
                  </a:lnTo>
                  <a:lnTo>
                    <a:pt x="67437" y="324256"/>
                  </a:lnTo>
                  <a:lnTo>
                    <a:pt x="29857" y="324256"/>
                  </a:lnTo>
                  <a:lnTo>
                    <a:pt x="29857" y="275742"/>
                  </a:lnTo>
                  <a:lnTo>
                    <a:pt x="77139" y="275742"/>
                  </a:lnTo>
                  <a:lnTo>
                    <a:pt x="77139" y="250837"/>
                  </a:lnTo>
                  <a:close/>
                </a:path>
                <a:path w="869315" h="427354">
                  <a:moveTo>
                    <a:pt x="81610" y="43815"/>
                  </a:moveTo>
                  <a:lnTo>
                    <a:pt x="65506" y="6400"/>
                  </a:lnTo>
                  <a:lnTo>
                    <a:pt x="40805" y="12"/>
                  </a:lnTo>
                  <a:lnTo>
                    <a:pt x="31330" y="723"/>
                  </a:lnTo>
                  <a:lnTo>
                    <a:pt x="635" y="33858"/>
                  </a:lnTo>
                  <a:lnTo>
                    <a:pt x="0" y="43815"/>
                  </a:lnTo>
                  <a:lnTo>
                    <a:pt x="0" y="60718"/>
                  </a:lnTo>
                  <a:lnTo>
                    <a:pt x="25882" y="60718"/>
                  </a:lnTo>
                  <a:lnTo>
                    <a:pt x="25882" y="35763"/>
                  </a:lnTo>
                  <a:lnTo>
                    <a:pt x="27165" y="31330"/>
                  </a:lnTo>
                  <a:lnTo>
                    <a:pt x="32296" y="26174"/>
                  </a:lnTo>
                  <a:lnTo>
                    <a:pt x="35750" y="24892"/>
                  </a:lnTo>
                  <a:lnTo>
                    <a:pt x="44373" y="24892"/>
                  </a:lnTo>
                  <a:lnTo>
                    <a:pt x="47815" y="26263"/>
                  </a:lnTo>
                  <a:lnTo>
                    <a:pt x="52959" y="31737"/>
                  </a:lnTo>
                  <a:lnTo>
                    <a:pt x="54241" y="37020"/>
                  </a:lnTo>
                  <a:lnTo>
                    <a:pt x="54241" y="61468"/>
                  </a:lnTo>
                  <a:lnTo>
                    <a:pt x="52793" y="66294"/>
                  </a:lnTo>
                  <a:lnTo>
                    <a:pt x="46990" y="71589"/>
                  </a:lnTo>
                  <a:lnTo>
                    <a:pt x="42951" y="72936"/>
                  </a:lnTo>
                  <a:lnTo>
                    <a:pt x="32092" y="72936"/>
                  </a:lnTo>
                  <a:lnTo>
                    <a:pt x="32092" y="97790"/>
                  </a:lnTo>
                  <a:lnTo>
                    <a:pt x="42633" y="97790"/>
                  </a:lnTo>
                  <a:lnTo>
                    <a:pt x="47193" y="99491"/>
                  </a:lnTo>
                  <a:lnTo>
                    <a:pt x="52844" y="106095"/>
                  </a:lnTo>
                  <a:lnTo>
                    <a:pt x="54241" y="111823"/>
                  </a:lnTo>
                  <a:lnTo>
                    <a:pt x="54241" y="141439"/>
                  </a:lnTo>
                  <a:lnTo>
                    <a:pt x="52959" y="146685"/>
                  </a:lnTo>
                  <a:lnTo>
                    <a:pt x="47815" y="151968"/>
                  </a:lnTo>
                  <a:lnTo>
                    <a:pt x="44373" y="153289"/>
                  </a:lnTo>
                  <a:lnTo>
                    <a:pt x="35750" y="153289"/>
                  </a:lnTo>
                  <a:lnTo>
                    <a:pt x="32296" y="152006"/>
                  </a:lnTo>
                  <a:lnTo>
                    <a:pt x="27165" y="146862"/>
                  </a:lnTo>
                  <a:lnTo>
                    <a:pt x="25882" y="142443"/>
                  </a:lnTo>
                  <a:lnTo>
                    <a:pt x="25882" y="112496"/>
                  </a:lnTo>
                  <a:lnTo>
                    <a:pt x="0" y="112496"/>
                  </a:lnTo>
                  <a:lnTo>
                    <a:pt x="0" y="134404"/>
                  </a:lnTo>
                  <a:lnTo>
                    <a:pt x="635" y="144360"/>
                  </a:lnTo>
                  <a:lnTo>
                    <a:pt x="23101" y="175361"/>
                  </a:lnTo>
                  <a:lnTo>
                    <a:pt x="40805" y="178206"/>
                  </a:lnTo>
                  <a:lnTo>
                    <a:pt x="50266" y="177495"/>
                  </a:lnTo>
                  <a:lnTo>
                    <a:pt x="80962" y="144360"/>
                  </a:lnTo>
                  <a:lnTo>
                    <a:pt x="81610" y="134404"/>
                  </a:lnTo>
                  <a:lnTo>
                    <a:pt x="81610" y="111772"/>
                  </a:lnTo>
                  <a:lnTo>
                    <a:pt x="80162" y="104165"/>
                  </a:lnTo>
                  <a:lnTo>
                    <a:pt x="74358" y="91706"/>
                  </a:lnTo>
                  <a:lnTo>
                    <a:pt x="69418" y="87122"/>
                  </a:lnTo>
                  <a:lnTo>
                    <a:pt x="62458" y="84099"/>
                  </a:lnTo>
                  <a:lnTo>
                    <a:pt x="70827" y="78892"/>
                  </a:lnTo>
                  <a:lnTo>
                    <a:pt x="76809" y="71183"/>
                  </a:lnTo>
                  <a:lnTo>
                    <a:pt x="80403" y="60972"/>
                  </a:lnTo>
                  <a:lnTo>
                    <a:pt x="81610" y="48285"/>
                  </a:lnTo>
                  <a:lnTo>
                    <a:pt x="81610" y="43815"/>
                  </a:lnTo>
                  <a:close/>
                </a:path>
                <a:path w="869315" h="427354">
                  <a:moveTo>
                    <a:pt x="180936" y="250837"/>
                  </a:moveTo>
                  <a:lnTo>
                    <a:pt x="154063" y="250837"/>
                  </a:lnTo>
                  <a:lnTo>
                    <a:pt x="117729" y="326745"/>
                  </a:lnTo>
                  <a:lnTo>
                    <a:pt x="117729" y="250837"/>
                  </a:lnTo>
                  <a:lnTo>
                    <a:pt x="90360" y="250837"/>
                  </a:lnTo>
                  <a:lnTo>
                    <a:pt x="90360" y="425056"/>
                  </a:lnTo>
                  <a:lnTo>
                    <a:pt x="117729" y="425056"/>
                  </a:lnTo>
                  <a:lnTo>
                    <a:pt x="117729" y="371551"/>
                  </a:lnTo>
                  <a:lnTo>
                    <a:pt x="126199" y="355612"/>
                  </a:lnTo>
                  <a:lnTo>
                    <a:pt x="152819" y="425056"/>
                  </a:lnTo>
                  <a:lnTo>
                    <a:pt x="180936" y="425056"/>
                  </a:lnTo>
                  <a:lnTo>
                    <a:pt x="142862" y="328510"/>
                  </a:lnTo>
                  <a:lnTo>
                    <a:pt x="180936" y="250837"/>
                  </a:lnTo>
                  <a:close/>
                </a:path>
                <a:path w="869315" h="427354">
                  <a:moveTo>
                    <a:pt x="185254" y="176225"/>
                  </a:moveTo>
                  <a:lnTo>
                    <a:pt x="180187" y="144576"/>
                  </a:lnTo>
                  <a:lnTo>
                    <a:pt x="176403" y="120954"/>
                  </a:lnTo>
                  <a:lnTo>
                    <a:pt x="162318" y="32880"/>
                  </a:lnTo>
                  <a:lnTo>
                    <a:pt x="157391" y="2006"/>
                  </a:lnTo>
                  <a:lnTo>
                    <a:pt x="149174" y="2006"/>
                  </a:lnTo>
                  <a:lnTo>
                    <a:pt x="149174" y="120954"/>
                  </a:lnTo>
                  <a:lnTo>
                    <a:pt x="122796" y="120954"/>
                  </a:lnTo>
                  <a:lnTo>
                    <a:pt x="135978" y="32880"/>
                  </a:lnTo>
                  <a:lnTo>
                    <a:pt x="149174" y="120954"/>
                  </a:lnTo>
                  <a:lnTo>
                    <a:pt x="149174" y="2006"/>
                  </a:lnTo>
                  <a:lnTo>
                    <a:pt x="117322" y="2006"/>
                  </a:lnTo>
                  <a:lnTo>
                    <a:pt x="89446" y="176225"/>
                  </a:lnTo>
                  <a:lnTo>
                    <a:pt x="114579" y="176225"/>
                  </a:lnTo>
                  <a:lnTo>
                    <a:pt x="119316" y="144576"/>
                  </a:lnTo>
                  <a:lnTo>
                    <a:pt x="152908" y="144576"/>
                  </a:lnTo>
                  <a:lnTo>
                    <a:pt x="157632" y="176225"/>
                  </a:lnTo>
                  <a:lnTo>
                    <a:pt x="185254" y="176225"/>
                  </a:lnTo>
                  <a:close/>
                </a:path>
                <a:path w="869315" h="427354">
                  <a:moveTo>
                    <a:pt x="269557" y="292658"/>
                  </a:moveTo>
                  <a:lnTo>
                    <a:pt x="252907" y="255244"/>
                  </a:lnTo>
                  <a:lnTo>
                    <a:pt x="242163" y="250774"/>
                  </a:lnTo>
                  <a:lnTo>
                    <a:pt x="242163" y="284619"/>
                  </a:lnTo>
                  <a:lnTo>
                    <a:pt x="242163" y="391287"/>
                  </a:lnTo>
                  <a:lnTo>
                    <a:pt x="240880" y="395706"/>
                  </a:lnTo>
                  <a:lnTo>
                    <a:pt x="235737" y="400850"/>
                  </a:lnTo>
                  <a:lnTo>
                    <a:pt x="232295" y="402132"/>
                  </a:lnTo>
                  <a:lnTo>
                    <a:pt x="223672" y="402132"/>
                  </a:lnTo>
                  <a:lnTo>
                    <a:pt x="220243" y="400850"/>
                  </a:lnTo>
                  <a:lnTo>
                    <a:pt x="215087" y="395706"/>
                  </a:lnTo>
                  <a:lnTo>
                    <a:pt x="213804" y="391287"/>
                  </a:lnTo>
                  <a:lnTo>
                    <a:pt x="213804" y="284619"/>
                  </a:lnTo>
                  <a:lnTo>
                    <a:pt x="215087" y="280174"/>
                  </a:lnTo>
                  <a:lnTo>
                    <a:pt x="220243" y="275031"/>
                  </a:lnTo>
                  <a:lnTo>
                    <a:pt x="223672" y="273735"/>
                  </a:lnTo>
                  <a:lnTo>
                    <a:pt x="232295" y="273735"/>
                  </a:lnTo>
                  <a:lnTo>
                    <a:pt x="235737" y="275031"/>
                  </a:lnTo>
                  <a:lnTo>
                    <a:pt x="240880" y="280174"/>
                  </a:lnTo>
                  <a:lnTo>
                    <a:pt x="242163" y="284619"/>
                  </a:lnTo>
                  <a:lnTo>
                    <a:pt x="242163" y="250774"/>
                  </a:lnTo>
                  <a:lnTo>
                    <a:pt x="237477" y="249567"/>
                  </a:lnTo>
                  <a:lnTo>
                    <a:pt x="227990" y="248856"/>
                  </a:lnTo>
                  <a:lnTo>
                    <a:pt x="218490" y="249567"/>
                  </a:lnTo>
                  <a:lnTo>
                    <a:pt x="189103" y="273977"/>
                  </a:lnTo>
                  <a:lnTo>
                    <a:pt x="186436" y="292658"/>
                  </a:lnTo>
                  <a:lnTo>
                    <a:pt x="186550" y="385000"/>
                  </a:lnTo>
                  <a:lnTo>
                    <a:pt x="203073" y="420674"/>
                  </a:lnTo>
                  <a:lnTo>
                    <a:pt x="227990" y="427050"/>
                  </a:lnTo>
                  <a:lnTo>
                    <a:pt x="237477" y="426339"/>
                  </a:lnTo>
                  <a:lnTo>
                    <a:pt x="266776" y="402132"/>
                  </a:lnTo>
                  <a:lnTo>
                    <a:pt x="266865" y="401942"/>
                  </a:lnTo>
                  <a:lnTo>
                    <a:pt x="268884" y="393217"/>
                  </a:lnTo>
                  <a:lnTo>
                    <a:pt x="269430" y="385000"/>
                  </a:lnTo>
                  <a:lnTo>
                    <a:pt x="269557" y="292658"/>
                  </a:lnTo>
                  <a:close/>
                </a:path>
                <a:path w="869315" h="427354">
                  <a:moveTo>
                    <a:pt x="292862" y="176212"/>
                  </a:moveTo>
                  <a:lnTo>
                    <a:pt x="262242" y="86614"/>
                  </a:lnTo>
                  <a:lnTo>
                    <a:pt x="290855" y="1993"/>
                  </a:lnTo>
                  <a:lnTo>
                    <a:pt x="265468" y="1993"/>
                  </a:lnTo>
                  <a:lnTo>
                    <a:pt x="244335" y="66205"/>
                  </a:lnTo>
                  <a:lnTo>
                    <a:pt x="223672" y="1993"/>
                  </a:lnTo>
                  <a:lnTo>
                    <a:pt x="195300" y="1993"/>
                  </a:lnTo>
                  <a:lnTo>
                    <a:pt x="223926" y="86614"/>
                  </a:lnTo>
                  <a:lnTo>
                    <a:pt x="193306" y="176212"/>
                  </a:lnTo>
                  <a:lnTo>
                    <a:pt x="218935" y="176212"/>
                  </a:lnTo>
                  <a:lnTo>
                    <a:pt x="241579" y="107264"/>
                  </a:lnTo>
                  <a:lnTo>
                    <a:pt x="263982" y="176212"/>
                  </a:lnTo>
                  <a:lnTo>
                    <a:pt x="292862" y="176212"/>
                  </a:lnTo>
                  <a:close/>
                </a:path>
                <a:path w="869315" h="427354">
                  <a:moveTo>
                    <a:pt x="363855" y="292646"/>
                  </a:moveTo>
                  <a:lnTo>
                    <a:pt x="347751" y="255244"/>
                  </a:lnTo>
                  <a:lnTo>
                    <a:pt x="323049" y="248856"/>
                  </a:lnTo>
                  <a:lnTo>
                    <a:pt x="313575" y="249567"/>
                  </a:lnTo>
                  <a:lnTo>
                    <a:pt x="282879" y="282702"/>
                  </a:lnTo>
                  <a:lnTo>
                    <a:pt x="282244" y="292646"/>
                  </a:lnTo>
                  <a:lnTo>
                    <a:pt x="282244" y="383235"/>
                  </a:lnTo>
                  <a:lnTo>
                    <a:pt x="298335" y="420662"/>
                  </a:lnTo>
                  <a:lnTo>
                    <a:pt x="323049" y="427050"/>
                  </a:lnTo>
                  <a:lnTo>
                    <a:pt x="332511" y="426339"/>
                  </a:lnTo>
                  <a:lnTo>
                    <a:pt x="363207" y="393204"/>
                  </a:lnTo>
                  <a:lnTo>
                    <a:pt x="363855" y="383235"/>
                  </a:lnTo>
                  <a:lnTo>
                    <a:pt x="363855" y="360083"/>
                  </a:lnTo>
                  <a:lnTo>
                    <a:pt x="337972" y="360083"/>
                  </a:lnTo>
                  <a:lnTo>
                    <a:pt x="337972" y="391287"/>
                  </a:lnTo>
                  <a:lnTo>
                    <a:pt x="336689" y="395706"/>
                  </a:lnTo>
                  <a:lnTo>
                    <a:pt x="331546" y="400672"/>
                  </a:lnTo>
                  <a:lnTo>
                    <a:pt x="328104" y="401904"/>
                  </a:lnTo>
                  <a:lnTo>
                    <a:pt x="319481" y="401904"/>
                  </a:lnTo>
                  <a:lnTo>
                    <a:pt x="316039" y="400672"/>
                  </a:lnTo>
                  <a:lnTo>
                    <a:pt x="310896" y="395706"/>
                  </a:lnTo>
                  <a:lnTo>
                    <a:pt x="309613" y="391287"/>
                  </a:lnTo>
                  <a:lnTo>
                    <a:pt x="309613" y="284607"/>
                  </a:lnTo>
                  <a:lnTo>
                    <a:pt x="310896" y="280174"/>
                  </a:lnTo>
                  <a:lnTo>
                    <a:pt x="316039" y="275018"/>
                  </a:lnTo>
                  <a:lnTo>
                    <a:pt x="319481" y="273735"/>
                  </a:lnTo>
                  <a:lnTo>
                    <a:pt x="328104" y="273735"/>
                  </a:lnTo>
                  <a:lnTo>
                    <a:pt x="331546" y="275018"/>
                  </a:lnTo>
                  <a:lnTo>
                    <a:pt x="336689" y="280174"/>
                  </a:lnTo>
                  <a:lnTo>
                    <a:pt x="337972" y="284607"/>
                  </a:lnTo>
                  <a:lnTo>
                    <a:pt x="337972" y="309549"/>
                  </a:lnTo>
                  <a:lnTo>
                    <a:pt x="363855" y="309549"/>
                  </a:lnTo>
                  <a:lnTo>
                    <a:pt x="363855" y="292646"/>
                  </a:lnTo>
                  <a:close/>
                </a:path>
                <a:path w="869315" h="427354">
                  <a:moveTo>
                    <a:pt x="391718" y="1993"/>
                  </a:moveTo>
                  <a:lnTo>
                    <a:pt x="357378" y="1993"/>
                  </a:lnTo>
                  <a:lnTo>
                    <a:pt x="329260" y="106260"/>
                  </a:lnTo>
                  <a:lnTo>
                    <a:pt x="329260" y="1993"/>
                  </a:lnTo>
                  <a:lnTo>
                    <a:pt x="304876" y="1993"/>
                  </a:lnTo>
                  <a:lnTo>
                    <a:pt x="304876" y="176212"/>
                  </a:lnTo>
                  <a:lnTo>
                    <a:pt x="332994" y="176212"/>
                  </a:lnTo>
                  <a:lnTo>
                    <a:pt x="367093" y="49999"/>
                  </a:lnTo>
                  <a:lnTo>
                    <a:pt x="367093" y="176212"/>
                  </a:lnTo>
                  <a:lnTo>
                    <a:pt x="391718" y="176212"/>
                  </a:lnTo>
                  <a:lnTo>
                    <a:pt x="391718" y="1993"/>
                  </a:lnTo>
                  <a:close/>
                </a:path>
                <a:path w="869315" h="427354">
                  <a:moveTo>
                    <a:pt x="464604" y="250837"/>
                  </a:moveTo>
                  <a:lnTo>
                    <a:pt x="430263" y="250837"/>
                  </a:lnTo>
                  <a:lnTo>
                    <a:pt x="402145" y="355117"/>
                  </a:lnTo>
                  <a:lnTo>
                    <a:pt x="402145" y="250837"/>
                  </a:lnTo>
                  <a:lnTo>
                    <a:pt x="377761" y="250837"/>
                  </a:lnTo>
                  <a:lnTo>
                    <a:pt x="377761" y="425056"/>
                  </a:lnTo>
                  <a:lnTo>
                    <a:pt x="405879" y="425056"/>
                  </a:lnTo>
                  <a:lnTo>
                    <a:pt x="439978" y="298856"/>
                  </a:lnTo>
                  <a:lnTo>
                    <a:pt x="439978" y="425056"/>
                  </a:lnTo>
                  <a:lnTo>
                    <a:pt x="464604" y="425056"/>
                  </a:lnTo>
                  <a:lnTo>
                    <a:pt x="464604" y="250837"/>
                  </a:lnTo>
                  <a:close/>
                </a:path>
                <a:path w="869315" h="427354">
                  <a:moveTo>
                    <a:pt x="487807" y="43802"/>
                  </a:moveTo>
                  <a:lnTo>
                    <a:pt x="471703" y="6400"/>
                  </a:lnTo>
                  <a:lnTo>
                    <a:pt x="447001" y="0"/>
                  </a:lnTo>
                  <a:lnTo>
                    <a:pt x="437527" y="723"/>
                  </a:lnTo>
                  <a:lnTo>
                    <a:pt x="406831" y="33858"/>
                  </a:lnTo>
                  <a:lnTo>
                    <a:pt x="406196" y="43802"/>
                  </a:lnTo>
                  <a:lnTo>
                    <a:pt x="406196" y="134391"/>
                  </a:lnTo>
                  <a:lnTo>
                    <a:pt x="422287" y="171818"/>
                  </a:lnTo>
                  <a:lnTo>
                    <a:pt x="447001" y="178206"/>
                  </a:lnTo>
                  <a:lnTo>
                    <a:pt x="456463" y="177495"/>
                  </a:lnTo>
                  <a:lnTo>
                    <a:pt x="487159" y="144360"/>
                  </a:lnTo>
                  <a:lnTo>
                    <a:pt x="487807" y="134391"/>
                  </a:lnTo>
                  <a:lnTo>
                    <a:pt x="487807" y="111239"/>
                  </a:lnTo>
                  <a:lnTo>
                    <a:pt x="461924" y="111239"/>
                  </a:lnTo>
                  <a:lnTo>
                    <a:pt x="461924" y="142430"/>
                  </a:lnTo>
                  <a:lnTo>
                    <a:pt x="460641" y="146850"/>
                  </a:lnTo>
                  <a:lnTo>
                    <a:pt x="455498" y="151828"/>
                  </a:lnTo>
                  <a:lnTo>
                    <a:pt x="452056" y="153047"/>
                  </a:lnTo>
                  <a:lnTo>
                    <a:pt x="443433" y="153047"/>
                  </a:lnTo>
                  <a:lnTo>
                    <a:pt x="439991" y="151828"/>
                  </a:lnTo>
                  <a:lnTo>
                    <a:pt x="434848" y="146850"/>
                  </a:lnTo>
                  <a:lnTo>
                    <a:pt x="433565" y="142430"/>
                  </a:lnTo>
                  <a:lnTo>
                    <a:pt x="433565" y="35763"/>
                  </a:lnTo>
                  <a:lnTo>
                    <a:pt x="434848" y="31318"/>
                  </a:lnTo>
                  <a:lnTo>
                    <a:pt x="439991" y="26174"/>
                  </a:lnTo>
                  <a:lnTo>
                    <a:pt x="443433" y="24892"/>
                  </a:lnTo>
                  <a:lnTo>
                    <a:pt x="452056" y="24892"/>
                  </a:lnTo>
                  <a:lnTo>
                    <a:pt x="455498" y="26174"/>
                  </a:lnTo>
                  <a:lnTo>
                    <a:pt x="460641" y="31318"/>
                  </a:lnTo>
                  <a:lnTo>
                    <a:pt x="461924" y="35763"/>
                  </a:lnTo>
                  <a:lnTo>
                    <a:pt x="461924" y="60706"/>
                  </a:lnTo>
                  <a:lnTo>
                    <a:pt x="487807" y="60706"/>
                  </a:lnTo>
                  <a:lnTo>
                    <a:pt x="487807" y="43802"/>
                  </a:lnTo>
                  <a:close/>
                </a:path>
                <a:path w="869315" h="427354">
                  <a:moveTo>
                    <a:pt x="560679" y="292646"/>
                  </a:moveTo>
                  <a:lnTo>
                    <a:pt x="544576" y="255244"/>
                  </a:lnTo>
                  <a:lnTo>
                    <a:pt x="519874" y="248856"/>
                  </a:lnTo>
                  <a:lnTo>
                    <a:pt x="510400" y="249567"/>
                  </a:lnTo>
                  <a:lnTo>
                    <a:pt x="479704" y="282702"/>
                  </a:lnTo>
                  <a:lnTo>
                    <a:pt x="479069" y="292646"/>
                  </a:lnTo>
                  <a:lnTo>
                    <a:pt x="479069" y="383235"/>
                  </a:lnTo>
                  <a:lnTo>
                    <a:pt x="495160" y="420662"/>
                  </a:lnTo>
                  <a:lnTo>
                    <a:pt x="519874" y="427050"/>
                  </a:lnTo>
                  <a:lnTo>
                    <a:pt x="529336" y="426339"/>
                  </a:lnTo>
                  <a:lnTo>
                    <a:pt x="560031" y="393204"/>
                  </a:lnTo>
                  <a:lnTo>
                    <a:pt x="560679" y="383235"/>
                  </a:lnTo>
                  <a:lnTo>
                    <a:pt x="560679" y="360083"/>
                  </a:lnTo>
                  <a:lnTo>
                    <a:pt x="534809" y="360083"/>
                  </a:lnTo>
                  <a:lnTo>
                    <a:pt x="534809" y="391287"/>
                  </a:lnTo>
                  <a:lnTo>
                    <a:pt x="533514" y="395706"/>
                  </a:lnTo>
                  <a:lnTo>
                    <a:pt x="528370" y="400672"/>
                  </a:lnTo>
                  <a:lnTo>
                    <a:pt x="524929" y="401904"/>
                  </a:lnTo>
                  <a:lnTo>
                    <a:pt x="516305" y="401904"/>
                  </a:lnTo>
                  <a:lnTo>
                    <a:pt x="512864" y="400672"/>
                  </a:lnTo>
                  <a:lnTo>
                    <a:pt x="507720" y="395706"/>
                  </a:lnTo>
                  <a:lnTo>
                    <a:pt x="506437" y="391287"/>
                  </a:lnTo>
                  <a:lnTo>
                    <a:pt x="506437" y="284607"/>
                  </a:lnTo>
                  <a:lnTo>
                    <a:pt x="507720" y="280174"/>
                  </a:lnTo>
                  <a:lnTo>
                    <a:pt x="512864" y="275018"/>
                  </a:lnTo>
                  <a:lnTo>
                    <a:pt x="516305" y="273735"/>
                  </a:lnTo>
                  <a:lnTo>
                    <a:pt x="524929" y="273735"/>
                  </a:lnTo>
                  <a:lnTo>
                    <a:pt x="528370" y="275018"/>
                  </a:lnTo>
                  <a:lnTo>
                    <a:pt x="533514" y="280174"/>
                  </a:lnTo>
                  <a:lnTo>
                    <a:pt x="534809" y="284607"/>
                  </a:lnTo>
                  <a:lnTo>
                    <a:pt x="534809" y="309549"/>
                  </a:lnTo>
                  <a:lnTo>
                    <a:pt x="560679" y="309549"/>
                  </a:lnTo>
                  <a:lnTo>
                    <a:pt x="560679" y="292646"/>
                  </a:lnTo>
                  <a:close/>
                </a:path>
                <a:path w="869315" h="427354">
                  <a:moveTo>
                    <a:pt x="581990" y="1993"/>
                  </a:moveTo>
                  <a:lnTo>
                    <a:pt x="497382" y="1993"/>
                  </a:lnTo>
                  <a:lnTo>
                    <a:pt x="497382" y="27393"/>
                  </a:lnTo>
                  <a:lnTo>
                    <a:pt x="526008" y="27393"/>
                  </a:lnTo>
                  <a:lnTo>
                    <a:pt x="526008" y="175983"/>
                  </a:lnTo>
                  <a:lnTo>
                    <a:pt x="553377" y="175983"/>
                  </a:lnTo>
                  <a:lnTo>
                    <a:pt x="553377" y="27393"/>
                  </a:lnTo>
                  <a:lnTo>
                    <a:pt x="581990" y="27393"/>
                  </a:lnTo>
                  <a:lnTo>
                    <a:pt x="581990" y="1993"/>
                  </a:lnTo>
                  <a:close/>
                </a:path>
                <a:path w="869315" h="427354">
                  <a:moveTo>
                    <a:pt x="654875" y="250837"/>
                  </a:moveTo>
                  <a:lnTo>
                    <a:pt x="570268" y="250837"/>
                  </a:lnTo>
                  <a:lnTo>
                    <a:pt x="570268" y="276237"/>
                  </a:lnTo>
                  <a:lnTo>
                    <a:pt x="598893" y="276237"/>
                  </a:lnTo>
                  <a:lnTo>
                    <a:pt x="598893" y="424827"/>
                  </a:lnTo>
                  <a:lnTo>
                    <a:pt x="626262" y="424827"/>
                  </a:lnTo>
                  <a:lnTo>
                    <a:pt x="626262" y="276237"/>
                  </a:lnTo>
                  <a:lnTo>
                    <a:pt x="654875" y="276237"/>
                  </a:lnTo>
                  <a:lnTo>
                    <a:pt x="654875" y="250837"/>
                  </a:lnTo>
                  <a:close/>
                </a:path>
                <a:path w="869315" h="427354">
                  <a:moveTo>
                    <a:pt x="740892" y="250837"/>
                  </a:moveTo>
                  <a:lnTo>
                    <a:pt x="666242" y="250837"/>
                  </a:lnTo>
                  <a:lnTo>
                    <a:pt x="666242" y="425056"/>
                  </a:lnTo>
                  <a:lnTo>
                    <a:pt x="740892" y="425056"/>
                  </a:lnTo>
                  <a:lnTo>
                    <a:pt x="740892" y="400138"/>
                  </a:lnTo>
                  <a:lnTo>
                    <a:pt x="693610" y="400138"/>
                  </a:lnTo>
                  <a:lnTo>
                    <a:pt x="693610" y="349135"/>
                  </a:lnTo>
                  <a:lnTo>
                    <a:pt x="731177" y="349135"/>
                  </a:lnTo>
                  <a:lnTo>
                    <a:pt x="731177" y="324256"/>
                  </a:lnTo>
                  <a:lnTo>
                    <a:pt x="693610" y="324256"/>
                  </a:lnTo>
                  <a:lnTo>
                    <a:pt x="693610" y="275742"/>
                  </a:lnTo>
                  <a:lnTo>
                    <a:pt x="740892" y="275742"/>
                  </a:lnTo>
                  <a:lnTo>
                    <a:pt x="740892" y="250837"/>
                  </a:lnTo>
                  <a:close/>
                </a:path>
                <a:path w="869315" h="427354">
                  <a:moveTo>
                    <a:pt x="869086" y="250837"/>
                  </a:moveTo>
                  <a:lnTo>
                    <a:pt x="831011" y="250837"/>
                  </a:lnTo>
                  <a:lnTo>
                    <a:pt x="812355" y="374523"/>
                  </a:lnTo>
                  <a:lnTo>
                    <a:pt x="792187" y="250837"/>
                  </a:lnTo>
                  <a:lnTo>
                    <a:pt x="754126" y="250837"/>
                  </a:lnTo>
                  <a:lnTo>
                    <a:pt x="754126" y="425056"/>
                  </a:lnTo>
                  <a:lnTo>
                    <a:pt x="778014" y="425056"/>
                  </a:lnTo>
                  <a:lnTo>
                    <a:pt x="778014" y="301866"/>
                  </a:lnTo>
                  <a:lnTo>
                    <a:pt x="798423" y="425056"/>
                  </a:lnTo>
                  <a:lnTo>
                    <a:pt x="824293" y="425056"/>
                  </a:lnTo>
                  <a:lnTo>
                    <a:pt x="843203" y="300139"/>
                  </a:lnTo>
                  <a:lnTo>
                    <a:pt x="843203" y="425056"/>
                  </a:lnTo>
                  <a:lnTo>
                    <a:pt x="869086" y="425056"/>
                  </a:lnTo>
                  <a:lnTo>
                    <a:pt x="869086" y="250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915353" y="8887053"/>
              <a:ext cx="378866" cy="178193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5358879" y="6166193"/>
            <a:ext cx="2080895" cy="2080895"/>
            <a:chOff x="5358879" y="6166193"/>
            <a:chExt cx="2080895" cy="2080895"/>
          </a:xfrm>
        </p:grpSpPr>
        <p:sp>
          <p:nvSpPr>
            <p:cNvPr id="138" name="object 138"/>
            <p:cNvSpPr/>
            <p:nvPr/>
          </p:nvSpPr>
          <p:spPr>
            <a:xfrm>
              <a:off x="5358879" y="6166193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602" y="0"/>
                  </a:moveTo>
                  <a:lnTo>
                    <a:pt x="0" y="0"/>
                  </a:lnTo>
                  <a:lnTo>
                    <a:pt x="0" y="2080653"/>
                  </a:lnTo>
                  <a:lnTo>
                    <a:pt x="2080602" y="2080653"/>
                  </a:lnTo>
                  <a:lnTo>
                    <a:pt x="2080602" y="0"/>
                  </a:lnTo>
                  <a:close/>
                </a:path>
              </a:pathLst>
            </a:custGeom>
            <a:solidFill>
              <a:srgbClr val="F16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33377" y="6334163"/>
              <a:ext cx="207010" cy="429259"/>
            </a:xfrm>
            <a:custGeom>
              <a:avLst/>
              <a:gdLst/>
              <a:ahLst/>
              <a:cxnLst/>
              <a:rect l="l" t="t" r="r" b="b"/>
              <a:pathLst>
                <a:path w="207010" h="429259">
                  <a:moveTo>
                    <a:pt x="66802" y="301764"/>
                  </a:moveTo>
                  <a:lnTo>
                    <a:pt x="2463" y="301764"/>
                  </a:lnTo>
                  <a:lnTo>
                    <a:pt x="2463" y="324040"/>
                  </a:lnTo>
                  <a:lnTo>
                    <a:pt x="7160" y="366570"/>
                  </a:lnTo>
                  <a:lnTo>
                    <a:pt x="23337" y="399808"/>
                  </a:lnTo>
                  <a:lnTo>
                    <a:pt x="54129" y="421445"/>
                  </a:lnTo>
                  <a:lnTo>
                    <a:pt x="102666" y="429171"/>
                  </a:lnTo>
                  <a:lnTo>
                    <a:pt x="150192" y="420704"/>
                  </a:lnTo>
                  <a:lnTo>
                    <a:pt x="182435" y="397167"/>
                  </a:lnTo>
                  <a:lnTo>
                    <a:pt x="196141" y="370395"/>
                  </a:lnTo>
                  <a:lnTo>
                    <a:pt x="101409" y="370395"/>
                  </a:lnTo>
                  <a:lnTo>
                    <a:pt x="85307" y="367672"/>
                  </a:lnTo>
                  <a:lnTo>
                    <a:pt x="74599" y="359737"/>
                  </a:lnTo>
                  <a:lnTo>
                    <a:pt x="68644" y="346938"/>
                  </a:lnTo>
                  <a:lnTo>
                    <a:pt x="66802" y="329628"/>
                  </a:lnTo>
                  <a:lnTo>
                    <a:pt x="66802" y="301764"/>
                  </a:lnTo>
                  <a:close/>
                </a:path>
                <a:path w="207010" h="429259">
                  <a:moveTo>
                    <a:pt x="206578" y="236842"/>
                  </a:moveTo>
                  <a:lnTo>
                    <a:pt x="136664" y="236842"/>
                  </a:lnTo>
                  <a:lnTo>
                    <a:pt x="136664" y="327164"/>
                  </a:lnTo>
                  <a:lnTo>
                    <a:pt x="134719" y="344619"/>
                  </a:lnTo>
                  <a:lnTo>
                    <a:pt x="128538" y="358290"/>
                  </a:lnTo>
                  <a:lnTo>
                    <a:pt x="117606" y="367207"/>
                  </a:lnTo>
                  <a:lnTo>
                    <a:pt x="101409" y="370395"/>
                  </a:lnTo>
                  <a:lnTo>
                    <a:pt x="196141" y="370395"/>
                  </a:lnTo>
                  <a:lnTo>
                    <a:pt x="200771" y="361351"/>
                  </a:lnTo>
                  <a:lnTo>
                    <a:pt x="206578" y="316052"/>
                  </a:lnTo>
                  <a:lnTo>
                    <a:pt x="206578" y="236842"/>
                  </a:lnTo>
                  <a:close/>
                </a:path>
                <a:path w="207010" h="429259">
                  <a:moveTo>
                    <a:pt x="103898" y="0"/>
                  </a:moveTo>
                  <a:lnTo>
                    <a:pt x="56085" y="7392"/>
                  </a:lnTo>
                  <a:lnTo>
                    <a:pt x="23879" y="28525"/>
                  </a:lnTo>
                  <a:lnTo>
                    <a:pt x="5707" y="61834"/>
                  </a:lnTo>
                  <a:lnTo>
                    <a:pt x="0" y="105752"/>
                  </a:lnTo>
                  <a:lnTo>
                    <a:pt x="0" y="167627"/>
                  </a:lnTo>
                  <a:lnTo>
                    <a:pt x="5041" y="212713"/>
                  </a:lnTo>
                  <a:lnTo>
                    <a:pt x="19940" y="244989"/>
                  </a:lnTo>
                  <a:lnTo>
                    <a:pt x="44357" y="264396"/>
                  </a:lnTo>
                  <a:lnTo>
                    <a:pt x="77952" y="270878"/>
                  </a:lnTo>
                  <a:lnTo>
                    <a:pt x="98061" y="268435"/>
                  </a:lnTo>
                  <a:lnTo>
                    <a:pt x="114177" y="261527"/>
                  </a:lnTo>
                  <a:lnTo>
                    <a:pt x="126710" y="250786"/>
                  </a:lnTo>
                  <a:lnTo>
                    <a:pt x="136067" y="236842"/>
                  </a:lnTo>
                  <a:lnTo>
                    <a:pt x="206578" y="236842"/>
                  </a:lnTo>
                  <a:lnTo>
                    <a:pt x="206578" y="214566"/>
                  </a:lnTo>
                  <a:lnTo>
                    <a:pt x="103263" y="214566"/>
                  </a:lnTo>
                  <a:lnTo>
                    <a:pt x="87901" y="211829"/>
                  </a:lnTo>
                  <a:lnTo>
                    <a:pt x="77555" y="203765"/>
                  </a:lnTo>
                  <a:lnTo>
                    <a:pt x="71720" y="190595"/>
                  </a:lnTo>
                  <a:lnTo>
                    <a:pt x="69888" y="172542"/>
                  </a:lnTo>
                  <a:lnTo>
                    <a:pt x="69888" y="99529"/>
                  </a:lnTo>
                  <a:lnTo>
                    <a:pt x="71803" y="81766"/>
                  </a:lnTo>
                  <a:lnTo>
                    <a:pt x="77830" y="68578"/>
                  </a:lnTo>
                  <a:lnTo>
                    <a:pt x="88388" y="60369"/>
                  </a:lnTo>
                  <a:lnTo>
                    <a:pt x="103898" y="57543"/>
                  </a:lnTo>
                  <a:lnTo>
                    <a:pt x="196165" y="57543"/>
                  </a:lnTo>
                  <a:lnTo>
                    <a:pt x="183060" y="31610"/>
                  </a:lnTo>
                  <a:lnTo>
                    <a:pt x="151242" y="8355"/>
                  </a:lnTo>
                  <a:lnTo>
                    <a:pt x="103898" y="0"/>
                  </a:lnTo>
                  <a:close/>
                </a:path>
                <a:path w="207010" h="429259">
                  <a:moveTo>
                    <a:pt x="196165" y="57543"/>
                  </a:moveTo>
                  <a:lnTo>
                    <a:pt x="103898" y="57543"/>
                  </a:lnTo>
                  <a:lnTo>
                    <a:pt x="118924" y="60451"/>
                  </a:lnTo>
                  <a:lnTo>
                    <a:pt x="129087" y="68797"/>
                  </a:lnTo>
                  <a:lnTo>
                    <a:pt x="134847" y="82012"/>
                  </a:lnTo>
                  <a:lnTo>
                    <a:pt x="136664" y="99529"/>
                  </a:lnTo>
                  <a:lnTo>
                    <a:pt x="136664" y="176288"/>
                  </a:lnTo>
                  <a:lnTo>
                    <a:pt x="134056" y="192176"/>
                  </a:lnTo>
                  <a:lnTo>
                    <a:pt x="127850" y="204233"/>
                  </a:lnTo>
                  <a:lnTo>
                    <a:pt x="117701" y="211887"/>
                  </a:lnTo>
                  <a:lnTo>
                    <a:pt x="103263" y="214566"/>
                  </a:lnTo>
                  <a:lnTo>
                    <a:pt x="206578" y="214566"/>
                  </a:lnTo>
                  <a:lnTo>
                    <a:pt x="206578" y="111950"/>
                  </a:lnTo>
                  <a:lnTo>
                    <a:pt x="200967" y="67047"/>
                  </a:lnTo>
                  <a:lnTo>
                    <a:pt x="196165" y="57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929643" y="6349796"/>
              <a:ext cx="962660" cy="1688464"/>
            </a:xfrm>
            <a:custGeom>
              <a:avLst/>
              <a:gdLst/>
              <a:ahLst/>
              <a:cxnLst/>
              <a:rect l="l" t="t" r="r" b="b"/>
              <a:pathLst>
                <a:path w="962659" h="1688465">
                  <a:moveTo>
                    <a:pt x="116979" y="0"/>
                  </a:moveTo>
                  <a:lnTo>
                    <a:pt x="30632" y="0"/>
                  </a:lnTo>
                  <a:lnTo>
                    <a:pt x="30632" y="24130"/>
                  </a:lnTo>
                  <a:lnTo>
                    <a:pt x="30632" y="173990"/>
                  </a:lnTo>
                  <a:lnTo>
                    <a:pt x="58000" y="173990"/>
                  </a:lnTo>
                  <a:lnTo>
                    <a:pt x="58000" y="24130"/>
                  </a:lnTo>
                  <a:lnTo>
                    <a:pt x="89115" y="24130"/>
                  </a:lnTo>
                  <a:lnTo>
                    <a:pt x="89115" y="173990"/>
                  </a:lnTo>
                  <a:lnTo>
                    <a:pt x="116979" y="173990"/>
                  </a:lnTo>
                  <a:lnTo>
                    <a:pt x="116979" y="24130"/>
                  </a:lnTo>
                  <a:lnTo>
                    <a:pt x="116979" y="0"/>
                  </a:lnTo>
                  <a:close/>
                </a:path>
                <a:path w="962659" h="1688465">
                  <a:moveTo>
                    <a:pt x="962266" y="1264119"/>
                  </a:moveTo>
                  <a:lnTo>
                    <a:pt x="959345" y="1259052"/>
                  </a:lnTo>
                  <a:lnTo>
                    <a:pt x="931532" y="1243012"/>
                  </a:lnTo>
                  <a:lnTo>
                    <a:pt x="931532" y="1296200"/>
                  </a:lnTo>
                  <a:lnTo>
                    <a:pt x="931532" y="1529676"/>
                  </a:lnTo>
                  <a:lnTo>
                    <a:pt x="729348" y="1646326"/>
                  </a:lnTo>
                  <a:lnTo>
                    <a:pt x="729348" y="1556283"/>
                  </a:lnTo>
                  <a:lnTo>
                    <a:pt x="729348" y="1511909"/>
                  </a:lnTo>
                  <a:lnTo>
                    <a:pt x="729348" y="1412925"/>
                  </a:lnTo>
                  <a:lnTo>
                    <a:pt x="775335" y="1386370"/>
                  </a:lnTo>
                  <a:lnTo>
                    <a:pt x="931532" y="1296200"/>
                  </a:lnTo>
                  <a:lnTo>
                    <a:pt x="931532" y="1243012"/>
                  </a:lnTo>
                  <a:lnTo>
                    <a:pt x="916152" y="1234135"/>
                  </a:lnTo>
                  <a:lnTo>
                    <a:pt x="916152" y="1269606"/>
                  </a:lnTo>
                  <a:lnTo>
                    <a:pt x="713968" y="1386370"/>
                  </a:lnTo>
                  <a:lnTo>
                    <a:pt x="557872" y="1296200"/>
                  </a:lnTo>
                  <a:lnTo>
                    <a:pt x="511860" y="1269619"/>
                  </a:lnTo>
                  <a:lnTo>
                    <a:pt x="557999" y="1242974"/>
                  </a:lnTo>
                  <a:lnTo>
                    <a:pt x="713968" y="1152918"/>
                  </a:lnTo>
                  <a:lnTo>
                    <a:pt x="916152" y="1269606"/>
                  </a:lnTo>
                  <a:lnTo>
                    <a:pt x="916152" y="1234135"/>
                  </a:lnTo>
                  <a:lnTo>
                    <a:pt x="775449" y="1152918"/>
                  </a:lnTo>
                  <a:lnTo>
                    <a:pt x="729348" y="1126312"/>
                  </a:lnTo>
                  <a:lnTo>
                    <a:pt x="729348" y="1108570"/>
                  </a:lnTo>
                  <a:lnTo>
                    <a:pt x="729348" y="892860"/>
                  </a:lnTo>
                  <a:lnTo>
                    <a:pt x="729348" y="860742"/>
                  </a:lnTo>
                  <a:lnTo>
                    <a:pt x="726414" y="855713"/>
                  </a:lnTo>
                  <a:lnTo>
                    <a:pt x="698614" y="839660"/>
                  </a:lnTo>
                  <a:lnTo>
                    <a:pt x="698614" y="892860"/>
                  </a:lnTo>
                  <a:lnTo>
                    <a:pt x="698614" y="1108570"/>
                  </a:lnTo>
                  <a:lnTo>
                    <a:pt x="683234" y="1099693"/>
                  </a:lnTo>
                  <a:lnTo>
                    <a:pt x="683234" y="1135176"/>
                  </a:lnTo>
                  <a:lnTo>
                    <a:pt x="496481" y="1242936"/>
                  </a:lnTo>
                  <a:lnTo>
                    <a:pt x="496481" y="1027328"/>
                  </a:lnTo>
                  <a:lnTo>
                    <a:pt x="683234" y="1135176"/>
                  </a:lnTo>
                  <a:lnTo>
                    <a:pt x="683234" y="1099693"/>
                  </a:lnTo>
                  <a:lnTo>
                    <a:pt x="557949" y="1027328"/>
                  </a:lnTo>
                  <a:lnTo>
                    <a:pt x="511860" y="1000709"/>
                  </a:lnTo>
                  <a:lnTo>
                    <a:pt x="698614" y="892860"/>
                  </a:lnTo>
                  <a:lnTo>
                    <a:pt x="698614" y="839660"/>
                  </a:lnTo>
                  <a:lnTo>
                    <a:pt x="484047" y="715746"/>
                  </a:lnTo>
                  <a:lnTo>
                    <a:pt x="478193" y="715746"/>
                  </a:lnTo>
                  <a:lnTo>
                    <a:pt x="465747" y="722934"/>
                  </a:lnTo>
                  <a:lnTo>
                    <a:pt x="465747" y="1027328"/>
                  </a:lnTo>
                  <a:lnTo>
                    <a:pt x="465747" y="1242974"/>
                  </a:lnTo>
                  <a:lnTo>
                    <a:pt x="465747" y="1296200"/>
                  </a:lnTo>
                  <a:lnTo>
                    <a:pt x="465747" y="1511909"/>
                  </a:lnTo>
                  <a:lnTo>
                    <a:pt x="450392" y="1503045"/>
                  </a:lnTo>
                  <a:lnTo>
                    <a:pt x="450392" y="1538566"/>
                  </a:lnTo>
                  <a:lnTo>
                    <a:pt x="263588" y="1646326"/>
                  </a:lnTo>
                  <a:lnTo>
                    <a:pt x="263588" y="1430705"/>
                  </a:lnTo>
                  <a:lnTo>
                    <a:pt x="450392" y="1538566"/>
                  </a:lnTo>
                  <a:lnTo>
                    <a:pt x="450392" y="1503045"/>
                  </a:lnTo>
                  <a:lnTo>
                    <a:pt x="325107" y="1430705"/>
                  </a:lnTo>
                  <a:lnTo>
                    <a:pt x="278942" y="1404048"/>
                  </a:lnTo>
                  <a:lnTo>
                    <a:pt x="465747" y="1296200"/>
                  </a:lnTo>
                  <a:lnTo>
                    <a:pt x="465747" y="1242974"/>
                  </a:lnTo>
                  <a:lnTo>
                    <a:pt x="278980" y="1135176"/>
                  </a:lnTo>
                  <a:lnTo>
                    <a:pt x="325056" y="1108570"/>
                  </a:lnTo>
                  <a:lnTo>
                    <a:pt x="465747" y="1027328"/>
                  </a:lnTo>
                  <a:lnTo>
                    <a:pt x="465747" y="722934"/>
                  </a:lnTo>
                  <a:lnTo>
                    <a:pt x="450392" y="731812"/>
                  </a:lnTo>
                  <a:lnTo>
                    <a:pt x="450392" y="1000709"/>
                  </a:lnTo>
                  <a:lnTo>
                    <a:pt x="263588" y="1108570"/>
                  </a:lnTo>
                  <a:lnTo>
                    <a:pt x="263588" y="892860"/>
                  </a:lnTo>
                  <a:lnTo>
                    <a:pt x="450392" y="1000709"/>
                  </a:lnTo>
                  <a:lnTo>
                    <a:pt x="450392" y="731812"/>
                  </a:lnTo>
                  <a:lnTo>
                    <a:pt x="235813" y="855713"/>
                  </a:lnTo>
                  <a:lnTo>
                    <a:pt x="232905" y="860742"/>
                  </a:lnTo>
                  <a:lnTo>
                    <a:pt x="232905" y="1126312"/>
                  </a:lnTo>
                  <a:lnTo>
                    <a:pt x="232905" y="1412925"/>
                  </a:lnTo>
                  <a:lnTo>
                    <a:pt x="232905" y="1646326"/>
                  </a:lnTo>
                  <a:lnTo>
                    <a:pt x="30708" y="1529676"/>
                  </a:lnTo>
                  <a:lnTo>
                    <a:pt x="30708" y="1296200"/>
                  </a:lnTo>
                  <a:lnTo>
                    <a:pt x="232905" y="1412925"/>
                  </a:lnTo>
                  <a:lnTo>
                    <a:pt x="232905" y="1126312"/>
                  </a:lnTo>
                  <a:lnTo>
                    <a:pt x="2921" y="1259052"/>
                  </a:lnTo>
                  <a:lnTo>
                    <a:pt x="0" y="1264119"/>
                  </a:lnTo>
                  <a:lnTo>
                    <a:pt x="0" y="1544027"/>
                  </a:lnTo>
                  <a:lnTo>
                    <a:pt x="2921" y="1549107"/>
                  </a:lnTo>
                  <a:lnTo>
                    <a:pt x="242951" y="1687652"/>
                  </a:lnTo>
                  <a:lnTo>
                    <a:pt x="245592" y="1688325"/>
                  </a:lnTo>
                  <a:lnTo>
                    <a:pt x="250901" y="1688325"/>
                  </a:lnTo>
                  <a:lnTo>
                    <a:pt x="253530" y="1687652"/>
                  </a:lnTo>
                  <a:lnTo>
                    <a:pt x="325107" y="1646326"/>
                  </a:lnTo>
                  <a:lnTo>
                    <a:pt x="481101" y="1556283"/>
                  </a:lnTo>
                  <a:lnTo>
                    <a:pt x="708685" y="1687652"/>
                  </a:lnTo>
                  <a:lnTo>
                    <a:pt x="711314" y="1688325"/>
                  </a:lnTo>
                  <a:lnTo>
                    <a:pt x="716661" y="1688325"/>
                  </a:lnTo>
                  <a:lnTo>
                    <a:pt x="719289" y="1687652"/>
                  </a:lnTo>
                  <a:lnTo>
                    <a:pt x="790867" y="1646326"/>
                  </a:lnTo>
                  <a:lnTo>
                    <a:pt x="959345" y="1549107"/>
                  </a:lnTo>
                  <a:lnTo>
                    <a:pt x="962266" y="1544027"/>
                  </a:lnTo>
                  <a:lnTo>
                    <a:pt x="962266" y="1296200"/>
                  </a:lnTo>
                  <a:lnTo>
                    <a:pt x="962266" y="1264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066536" y="6347587"/>
              <a:ext cx="306577" cy="17818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960275" y="6347586"/>
              <a:ext cx="1312545" cy="425450"/>
            </a:xfrm>
            <a:custGeom>
              <a:avLst/>
              <a:gdLst/>
              <a:ahLst/>
              <a:cxnLst/>
              <a:rect l="l" t="t" r="r" b="b"/>
              <a:pathLst>
                <a:path w="1312545" h="425450">
                  <a:moveTo>
                    <a:pt x="27355" y="250837"/>
                  </a:moveTo>
                  <a:lnTo>
                    <a:pt x="0" y="250837"/>
                  </a:lnTo>
                  <a:lnTo>
                    <a:pt x="0" y="425043"/>
                  </a:lnTo>
                  <a:lnTo>
                    <a:pt x="27355" y="425043"/>
                  </a:lnTo>
                  <a:lnTo>
                    <a:pt x="27355" y="250837"/>
                  </a:lnTo>
                  <a:close/>
                </a:path>
                <a:path w="1312545" h="425450">
                  <a:moveTo>
                    <a:pt x="519607" y="1993"/>
                  </a:moveTo>
                  <a:lnTo>
                    <a:pt x="485254" y="1993"/>
                  </a:lnTo>
                  <a:lnTo>
                    <a:pt x="457136" y="106273"/>
                  </a:lnTo>
                  <a:lnTo>
                    <a:pt x="457136" y="1993"/>
                  </a:lnTo>
                  <a:lnTo>
                    <a:pt x="432752" y="1993"/>
                  </a:lnTo>
                  <a:lnTo>
                    <a:pt x="432752" y="176199"/>
                  </a:lnTo>
                  <a:lnTo>
                    <a:pt x="460870" y="176199"/>
                  </a:lnTo>
                  <a:lnTo>
                    <a:pt x="494969" y="50025"/>
                  </a:lnTo>
                  <a:lnTo>
                    <a:pt x="494969" y="176199"/>
                  </a:lnTo>
                  <a:lnTo>
                    <a:pt x="519607" y="176199"/>
                  </a:lnTo>
                  <a:lnTo>
                    <a:pt x="519607" y="1993"/>
                  </a:lnTo>
                  <a:close/>
                </a:path>
                <a:path w="1312545" h="425450">
                  <a:moveTo>
                    <a:pt x="618642" y="43802"/>
                  </a:moveTo>
                  <a:lnTo>
                    <a:pt x="602538" y="6388"/>
                  </a:lnTo>
                  <a:lnTo>
                    <a:pt x="577837" y="0"/>
                  </a:lnTo>
                  <a:lnTo>
                    <a:pt x="568363" y="711"/>
                  </a:lnTo>
                  <a:lnTo>
                    <a:pt x="537667" y="33858"/>
                  </a:lnTo>
                  <a:lnTo>
                    <a:pt x="537032" y="43802"/>
                  </a:lnTo>
                  <a:lnTo>
                    <a:pt x="537032" y="134404"/>
                  </a:lnTo>
                  <a:lnTo>
                    <a:pt x="553123" y="171818"/>
                  </a:lnTo>
                  <a:lnTo>
                    <a:pt x="577837" y="178181"/>
                  </a:lnTo>
                  <a:lnTo>
                    <a:pt x="587298" y="177482"/>
                  </a:lnTo>
                  <a:lnTo>
                    <a:pt x="617994" y="144360"/>
                  </a:lnTo>
                  <a:lnTo>
                    <a:pt x="618642" y="134404"/>
                  </a:lnTo>
                  <a:lnTo>
                    <a:pt x="618642" y="111252"/>
                  </a:lnTo>
                  <a:lnTo>
                    <a:pt x="592759" y="111252"/>
                  </a:lnTo>
                  <a:lnTo>
                    <a:pt x="592759" y="142443"/>
                  </a:lnTo>
                  <a:lnTo>
                    <a:pt x="591477" y="146837"/>
                  </a:lnTo>
                  <a:lnTo>
                    <a:pt x="586333" y="151815"/>
                  </a:lnTo>
                  <a:lnTo>
                    <a:pt x="582891" y="153047"/>
                  </a:lnTo>
                  <a:lnTo>
                    <a:pt x="574268" y="153047"/>
                  </a:lnTo>
                  <a:lnTo>
                    <a:pt x="570826" y="151815"/>
                  </a:lnTo>
                  <a:lnTo>
                    <a:pt x="565683" y="146837"/>
                  </a:lnTo>
                  <a:lnTo>
                    <a:pt x="564400" y="142443"/>
                  </a:lnTo>
                  <a:lnTo>
                    <a:pt x="564400" y="35763"/>
                  </a:lnTo>
                  <a:lnTo>
                    <a:pt x="565683" y="31318"/>
                  </a:lnTo>
                  <a:lnTo>
                    <a:pt x="570826" y="26174"/>
                  </a:lnTo>
                  <a:lnTo>
                    <a:pt x="574268" y="24892"/>
                  </a:lnTo>
                  <a:lnTo>
                    <a:pt x="582891" y="24892"/>
                  </a:lnTo>
                  <a:lnTo>
                    <a:pt x="586333" y="26174"/>
                  </a:lnTo>
                  <a:lnTo>
                    <a:pt x="591477" y="31318"/>
                  </a:lnTo>
                  <a:lnTo>
                    <a:pt x="592759" y="35763"/>
                  </a:lnTo>
                  <a:lnTo>
                    <a:pt x="592759" y="60718"/>
                  </a:lnTo>
                  <a:lnTo>
                    <a:pt x="618642" y="60718"/>
                  </a:lnTo>
                  <a:lnTo>
                    <a:pt x="618642" y="43802"/>
                  </a:lnTo>
                  <a:close/>
                </a:path>
                <a:path w="1312545" h="425450">
                  <a:moveTo>
                    <a:pt x="740333" y="1993"/>
                  </a:moveTo>
                  <a:lnTo>
                    <a:pt x="653719" y="1993"/>
                  </a:lnTo>
                  <a:lnTo>
                    <a:pt x="653719" y="141681"/>
                  </a:lnTo>
                  <a:lnTo>
                    <a:pt x="652195" y="146164"/>
                  </a:lnTo>
                  <a:lnTo>
                    <a:pt x="646049" y="150469"/>
                  </a:lnTo>
                  <a:lnTo>
                    <a:pt x="642366" y="151561"/>
                  </a:lnTo>
                  <a:lnTo>
                    <a:pt x="628586" y="151307"/>
                  </a:lnTo>
                  <a:lnTo>
                    <a:pt x="628586" y="176187"/>
                  </a:lnTo>
                  <a:lnTo>
                    <a:pt x="633082" y="176695"/>
                  </a:lnTo>
                  <a:lnTo>
                    <a:pt x="646925" y="176695"/>
                  </a:lnTo>
                  <a:lnTo>
                    <a:pt x="680034" y="148907"/>
                  </a:lnTo>
                  <a:lnTo>
                    <a:pt x="681113" y="141681"/>
                  </a:lnTo>
                  <a:lnTo>
                    <a:pt x="681113" y="26885"/>
                  </a:lnTo>
                  <a:lnTo>
                    <a:pt x="712952" y="26885"/>
                  </a:lnTo>
                  <a:lnTo>
                    <a:pt x="712952" y="176187"/>
                  </a:lnTo>
                  <a:lnTo>
                    <a:pt x="740333" y="176187"/>
                  </a:lnTo>
                  <a:lnTo>
                    <a:pt x="740333" y="1993"/>
                  </a:lnTo>
                  <a:close/>
                </a:path>
                <a:path w="1312545" h="425450">
                  <a:moveTo>
                    <a:pt x="840879" y="43802"/>
                  </a:moveTo>
                  <a:lnTo>
                    <a:pt x="824230" y="6388"/>
                  </a:lnTo>
                  <a:lnTo>
                    <a:pt x="813498" y="1930"/>
                  </a:lnTo>
                  <a:lnTo>
                    <a:pt x="813498" y="35763"/>
                  </a:lnTo>
                  <a:lnTo>
                    <a:pt x="813498" y="142430"/>
                  </a:lnTo>
                  <a:lnTo>
                    <a:pt x="812203" y="146862"/>
                  </a:lnTo>
                  <a:lnTo>
                    <a:pt x="807059" y="152006"/>
                  </a:lnTo>
                  <a:lnTo>
                    <a:pt x="803617" y="153289"/>
                  </a:lnTo>
                  <a:lnTo>
                    <a:pt x="794994" y="153289"/>
                  </a:lnTo>
                  <a:lnTo>
                    <a:pt x="791565" y="152006"/>
                  </a:lnTo>
                  <a:lnTo>
                    <a:pt x="786409" y="146862"/>
                  </a:lnTo>
                  <a:lnTo>
                    <a:pt x="785126" y="142430"/>
                  </a:lnTo>
                  <a:lnTo>
                    <a:pt x="785126" y="35763"/>
                  </a:lnTo>
                  <a:lnTo>
                    <a:pt x="786409" y="31318"/>
                  </a:lnTo>
                  <a:lnTo>
                    <a:pt x="791565" y="26174"/>
                  </a:lnTo>
                  <a:lnTo>
                    <a:pt x="794994" y="24879"/>
                  </a:lnTo>
                  <a:lnTo>
                    <a:pt x="803617" y="24879"/>
                  </a:lnTo>
                  <a:lnTo>
                    <a:pt x="807059" y="26174"/>
                  </a:lnTo>
                  <a:lnTo>
                    <a:pt x="812203" y="31318"/>
                  </a:lnTo>
                  <a:lnTo>
                    <a:pt x="813498" y="35763"/>
                  </a:lnTo>
                  <a:lnTo>
                    <a:pt x="813498" y="1930"/>
                  </a:lnTo>
                  <a:lnTo>
                    <a:pt x="808799" y="711"/>
                  </a:lnTo>
                  <a:lnTo>
                    <a:pt x="799312" y="0"/>
                  </a:lnTo>
                  <a:lnTo>
                    <a:pt x="789813" y="711"/>
                  </a:lnTo>
                  <a:lnTo>
                    <a:pt x="760425" y="25107"/>
                  </a:lnTo>
                  <a:lnTo>
                    <a:pt x="757758" y="43802"/>
                  </a:lnTo>
                  <a:lnTo>
                    <a:pt x="757872" y="136131"/>
                  </a:lnTo>
                  <a:lnTo>
                    <a:pt x="774395" y="171818"/>
                  </a:lnTo>
                  <a:lnTo>
                    <a:pt x="799312" y="178181"/>
                  </a:lnTo>
                  <a:lnTo>
                    <a:pt x="808799" y="177482"/>
                  </a:lnTo>
                  <a:lnTo>
                    <a:pt x="838187" y="153085"/>
                  </a:lnTo>
                  <a:lnTo>
                    <a:pt x="840752" y="136131"/>
                  </a:lnTo>
                  <a:lnTo>
                    <a:pt x="840879" y="43802"/>
                  </a:lnTo>
                  <a:close/>
                </a:path>
                <a:path w="1312545" h="425450">
                  <a:moveTo>
                    <a:pt x="942886" y="134899"/>
                  </a:moveTo>
                  <a:lnTo>
                    <a:pt x="942759" y="110832"/>
                  </a:lnTo>
                  <a:lnTo>
                    <a:pt x="941349" y="103581"/>
                  </a:lnTo>
                  <a:lnTo>
                    <a:pt x="938568" y="97802"/>
                  </a:lnTo>
                  <a:lnTo>
                    <a:pt x="935215" y="90805"/>
                  </a:lnTo>
                  <a:lnTo>
                    <a:pt x="929944" y="86194"/>
                  </a:lnTo>
                  <a:lnTo>
                    <a:pt x="922477" y="83375"/>
                  </a:lnTo>
                  <a:lnTo>
                    <a:pt x="928624" y="80543"/>
                  </a:lnTo>
                  <a:lnTo>
                    <a:pt x="933094" y="76238"/>
                  </a:lnTo>
                  <a:lnTo>
                    <a:pt x="934694" y="72923"/>
                  </a:lnTo>
                  <a:lnTo>
                    <a:pt x="938733" y="64630"/>
                  </a:lnTo>
                  <a:lnTo>
                    <a:pt x="940155" y="57238"/>
                  </a:lnTo>
                  <a:lnTo>
                    <a:pt x="940155" y="42075"/>
                  </a:lnTo>
                  <a:lnTo>
                    <a:pt x="918019" y="4495"/>
                  </a:lnTo>
                  <a:lnTo>
                    <a:pt x="915517" y="3949"/>
                  </a:lnTo>
                  <a:lnTo>
                    <a:pt x="915517" y="110832"/>
                  </a:lnTo>
                  <a:lnTo>
                    <a:pt x="915517" y="140614"/>
                  </a:lnTo>
                  <a:lnTo>
                    <a:pt x="914311" y="145084"/>
                  </a:lnTo>
                  <a:lnTo>
                    <a:pt x="909497" y="150075"/>
                  </a:lnTo>
                  <a:lnTo>
                    <a:pt x="905967" y="151307"/>
                  </a:lnTo>
                  <a:lnTo>
                    <a:pt x="885647" y="151307"/>
                  </a:lnTo>
                  <a:lnTo>
                    <a:pt x="885647" y="97802"/>
                  </a:lnTo>
                  <a:lnTo>
                    <a:pt x="904138" y="97802"/>
                  </a:lnTo>
                  <a:lnTo>
                    <a:pt x="908672" y="99314"/>
                  </a:lnTo>
                  <a:lnTo>
                    <a:pt x="914146" y="105270"/>
                  </a:lnTo>
                  <a:lnTo>
                    <a:pt x="915517" y="110832"/>
                  </a:lnTo>
                  <a:lnTo>
                    <a:pt x="915517" y="3949"/>
                  </a:lnTo>
                  <a:lnTo>
                    <a:pt x="912774" y="3352"/>
                  </a:lnTo>
                  <a:lnTo>
                    <a:pt x="912774" y="38506"/>
                  </a:lnTo>
                  <a:lnTo>
                    <a:pt x="912774" y="61468"/>
                  </a:lnTo>
                  <a:lnTo>
                    <a:pt x="911326" y="66294"/>
                  </a:lnTo>
                  <a:lnTo>
                    <a:pt x="905522" y="71602"/>
                  </a:lnTo>
                  <a:lnTo>
                    <a:pt x="901496" y="72923"/>
                  </a:lnTo>
                  <a:lnTo>
                    <a:pt x="885647" y="72923"/>
                  </a:lnTo>
                  <a:lnTo>
                    <a:pt x="885647" y="26885"/>
                  </a:lnTo>
                  <a:lnTo>
                    <a:pt x="903643" y="26885"/>
                  </a:lnTo>
                  <a:lnTo>
                    <a:pt x="907173" y="28295"/>
                  </a:lnTo>
                  <a:lnTo>
                    <a:pt x="911656" y="33934"/>
                  </a:lnTo>
                  <a:lnTo>
                    <a:pt x="912774" y="38506"/>
                  </a:lnTo>
                  <a:lnTo>
                    <a:pt x="912774" y="3352"/>
                  </a:lnTo>
                  <a:lnTo>
                    <a:pt x="909535" y="2628"/>
                  </a:lnTo>
                  <a:lnTo>
                    <a:pt x="899579" y="1993"/>
                  </a:lnTo>
                  <a:lnTo>
                    <a:pt x="858278" y="1993"/>
                  </a:lnTo>
                  <a:lnTo>
                    <a:pt x="858278" y="176199"/>
                  </a:lnTo>
                  <a:lnTo>
                    <a:pt x="901319" y="176199"/>
                  </a:lnTo>
                  <a:lnTo>
                    <a:pt x="937006" y="159740"/>
                  </a:lnTo>
                  <a:lnTo>
                    <a:pt x="940587" y="151307"/>
                  </a:lnTo>
                  <a:lnTo>
                    <a:pt x="942225" y="144386"/>
                  </a:lnTo>
                  <a:lnTo>
                    <a:pt x="942886" y="134899"/>
                  </a:lnTo>
                  <a:close/>
                </a:path>
                <a:path w="1312545" h="425450">
                  <a:moveTo>
                    <a:pt x="986434" y="1993"/>
                  </a:moveTo>
                  <a:lnTo>
                    <a:pt x="959065" y="1993"/>
                  </a:lnTo>
                  <a:lnTo>
                    <a:pt x="959065" y="176199"/>
                  </a:lnTo>
                  <a:lnTo>
                    <a:pt x="986434" y="176199"/>
                  </a:lnTo>
                  <a:lnTo>
                    <a:pt x="986434" y="1993"/>
                  </a:lnTo>
                  <a:close/>
                </a:path>
                <a:path w="1312545" h="425450">
                  <a:moveTo>
                    <a:pt x="1085469" y="43802"/>
                  </a:moveTo>
                  <a:lnTo>
                    <a:pt x="1069365" y="6388"/>
                  </a:lnTo>
                  <a:lnTo>
                    <a:pt x="1044663" y="0"/>
                  </a:lnTo>
                  <a:lnTo>
                    <a:pt x="1035189" y="711"/>
                  </a:lnTo>
                  <a:lnTo>
                    <a:pt x="1004493" y="33858"/>
                  </a:lnTo>
                  <a:lnTo>
                    <a:pt x="1003858" y="43802"/>
                  </a:lnTo>
                  <a:lnTo>
                    <a:pt x="1003858" y="134404"/>
                  </a:lnTo>
                  <a:lnTo>
                    <a:pt x="1019949" y="171818"/>
                  </a:lnTo>
                  <a:lnTo>
                    <a:pt x="1044663" y="178181"/>
                  </a:lnTo>
                  <a:lnTo>
                    <a:pt x="1054125" y="177482"/>
                  </a:lnTo>
                  <a:lnTo>
                    <a:pt x="1084821" y="144360"/>
                  </a:lnTo>
                  <a:lnTo>
                    <a:pt x="1085469" y="134404"/>
                  </a:lnTo>
                  <a:lnTo>
                    <a:pt x="1085469" y="111252"/>
                  </a:lnTo>
                  <a:lnTo>
                    <a:pt x="1059586" y="111252"/>
                  </a:lnTo>
                  <a:lnTo>
                    <a:pt x="1059586" y="142443"/>
                  </a:lnTo>
                  <a:lnTo>
                    <a:pt x="1058303" y="146837"/>
                  </a:lnTo>
                  <a:lnTo>
                    <a:pt x="1053160" y="151815"/>
                  </a:lnTo>
                  <a:lnTo>
                    <a:pt x="1049718" y="153047"/>
                  </a:lnTo>
                  <a:lnTo>
                    <a:pt x="1041095" y="153047"/>
                  </a:lnTo>
                  <a:lnTo>
                    <a:pt x="1037653" y="151815"/>
                  </a:lnTo>
                  <a:lnTo>
                    <a:pt x="1032510" y="146837"/>
                  </a:lnTo>
                  <a:lnTo>
                    <a:pt x="1031227" y="142443"/>
                  </a:lnTo>
                  <a:lnTo>
                    <a:pt x="1031227" y="35763"/>
                  </a:lnTo>
                  <a:lnTo>
                    <a:pt x="1032510" y="31318"/>
                  </a:lnTo>
                  <a:lnTo>
                    <a:pt x="1037653" y="26174"/>
                  </a:lnTo>
                  <a:lnTo>
                    <a:pt x="1041095" y="24892"/>
                  </a:lnTo>
                  <a:lnTo>
                    <a:pt x="1049718" y="24892"/>
                  </a:lnTo>
                  <a:lnTo>
                    <a:pt x="1053160" y="26174"/>
                  </a:lnTo>
                  <a:lnTo>
                    <a:pt x="1058303" y="31318"/>
                  </a:lnTo>
                  <a:lnTo>
                    <a:pt x="1059586" y="35763"/>
                  </a:lnTo>
                  <a:lnTo>
                    <a:pt x="1059586" y="60718"/>
                  </a:lnTo>
                  <a:lnTo>
                    <a:pt x="1085469" y="60718"/>
                  </a:lnTo>
                  <a:lnTo>
                    <a:pt x="1085469" y="43802"/>
                  </a:lnTo>
                  <a:close/>
                </a:path>
                <a:path w="1312545" h="425450">
                  <a:moveTo>
                    <a:pt x="1180033" y="1993"/>
                  </a:moveTo>
                  <a:lnTo>
                    <a:pt x="1095425" y="1993"/>
                  </a:lnTo>
                  <a:lnTo>
                    <a:pt x="1095425" y="27393"/>
                  </a:lnTo>
                  <a:lnTo>
                    <a:pt x="1124051" y="27393"/>
                  </a:lnTo>
                  <a:lnTo>
                    <a:pt x="1124051" y="175983"/>
                  </a:lnTo>
                  <a:lnTo>
                    <a:pt x="1151420" y="175983"/>
                  </a:lnTo>
                  <a:lnTo>
                    <a:pt x="1151420" y="27393"/>
                  </a:lnTo>
                  <a:lnTo>
                    <a:pt x="1180033" y="27393"/>
                  </a:lnTo>
                  <a:lnTo>
                    <a:pt x="1180033" y="1993"/>
                  </a:lnTo>
                  <a:close/>
                </a:path>
                <a:path w="1312545" h="425450">
                  <a:moveTo>
                    <a:pt x="1273606" y="110502"/>
                  </a:moveTo>
                  <a:lnTo>
                    <a:pt x="1257820" y="73609"/>
                  </a:lnTo>
                  <a:lnTo>
                    <a:pt x="1246225" y="69075"/>
                  </a:lnTo>
                  <a:lnTo>
                    <a:pt x="1246225" y="102450"/>
                  </a:lnTo>
                  <a:lnTo>
                    <a:pt x="1246225" y="141185"/>
                  </a:lnTo>
                  <a:lnTo>
                    <a:pt x="1245069" y="145503"/>
                  </a:lnTo>
                  <a:lnTo>
                    <a:pt x="1240421" y="150152"/>
                  </a:lnTo>
                  <a:lnTo>
                    <a:pt x="1237107" y="151307"/>
                  </a:lnTo>
                  <a:lnTo>
                    <a:pt x="1219847" y="151307"/>
                  </a:lnTo>
                  <a:lnTo>
                    <a:pt x="1219847" y="92329"/>
                  </a:lnTo>
                  <a:lnTo>
                    <a:pt x="1237107" y="92329"/>
                  </a:lnTo>
                  <a:lnTo>
                    <a:pt x="1240421" y="93497"/>
                  </a:lnTo>
                  <a:lnTo>
                    <a:pt x="1245069" y="98132"/>
                  </a:lnTo>
                  <a:lnTo>
                    <a:pt x="1246225" y="102450"/>
                  </a:lnTo>
                  <a:lnTo>
                    <a:pt x="1246225" y="69075"/>
                  </a:lnTo>
                  <a:lnTo>
                    <a:pt x="1242453" y="68135"/>
                  </a:lnTo>
                  <a:lnTo>
                    <a:pt x="1232789" y="67449"/>
                  </a:lnTo>
                  <a:lnTo>
                    <a:pt x="1219847" y="67449"/>
                  </a:lnTo>
                  <a:lnTo>
                    <a:pt x="1219847" y="1993"/>
                  </a:lnTo>
                  <a:lnTo>
                    <a:pt x="1192479" y="1993"/>
                  </a:lnTo>
                  <a:lnTo>
                    <a:pt x="1192479" y="176187"/>
                  </a:lnTo>
                  <a:lnTo>
                    <a:pt x="1232789" y="176187"/>
                  </a:lnTo>
                  <a:lnTo>
                    <a:pt x="1242453" y="175514"/>
                  </a:lnTo>
                  <a:lnTo>
                    <a:pt x="1272971" y="143078"/>
                  </a:lnTo>
                  <a:lnTo>
                    <a:pt x="1273606" y="133134"/>
                  </a:lnTo>
                  <a:lnTo>
                    <a:pt x="1273606" y="110502"/>
                  </a:lnTo>
                  <a:close/>
                </a:path>
                <a:path w="1312545" h="425450">
                  <a:moveTo>
                    <a:pt x="1312430" y="149821"/>
                  </a:moveTo>
                  <a:lnTo>
                    <a:pt x="1286052" y="149821"/>
                  </a:lnTo>
                  <a:lnTo>
                    <a:pt x="1286052" y="176199"/>
                  </a:lnTo>
                  <a:lnTo>
                    <a:pt x="1296504" y="176199"/>
                  </a:lnTo>
                  <a:lnTo>
                    <a:pt x="1289278" y="201079"/>
                  </a:lnTo>
                  <a:lnTo>
                    <a:pt x="1300480" y="201079"/>
                  </a:lnTo>
                  <a:lnTo>
                    <a:pt x="1312430" y="173469"/>
                  </a:lnTo>
                  <a:lnTo>
                    <a:pt x="1312430" y="149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007557" y="6598424"/>
              <a:ext cx="86347" cy="174205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960275" y="6564591"/>
              <a:ext cx="1374140" cy="459105"/>
            </a:xfrm>
            <a:custGeom>
              <a:avLst/>
              <a:gdLst/>
              <a:ahLst/>
              <a:cxnLst/>
              <a:rect l="l" t="t" r="r" b="b"/>
              <a:pathLst>
                <a:path w="1374140" h="459104">
                  <a:moveTo>
                    <a:pt x="27355" y="282689"/>
                  </a:moveTo>
                  <a:lnTo>
                    <a:pt x="0" y="282689"/>
                  </a:lnTo>
                  <a:lnTo>
                    <a:pt x="0" y="456895"/>
                  </a:lnTo>
                  <a:lnTo>
                    <a:pt x="27355" y="456895"/>
                  </a:lnTo>
                  <a:lnTo>
                    <a:pt x="27355" y="282689"/>
                  </a:lnTo>
                  <a:close/>
                </a:path>
                <a:path w="1374140" h="459104">
                  <a:moveTo>
                    <a:pt x="133629" y="282689"/>
                  </a:moveTo>
                  <a:lnTo>
                    <a:pt x="105765" y="282689"/>
                  </a:lnTo>
                  <a:lnTo>
                    <a:pt x="105765" y="357352"/>
                  </a:lnTo>
                  <a:lnTo>
                    <a:pt x="74650" y="357352"/>
                  </a:lnTo>
                  <a:lnTo>
                    <a:pt x="74650" y="282689"/>
                  </a:lnTo>
                  <a:lnTo>
                    <a:pt x="47282" y="282689"/>
                  </a:lnTo>
                  <a:lnTo>
                    <a:pt x="47282" y="456895"/>
                  </a:lnTo>
                  <a:lnTo>
                    <a:pt x="74650" y="456895"/>
                  </a:lnTo>
                  <a:lnTo>
                    <a:pt x="74650" y="382244"/>
                  </a:lnTo>
                  <a:lnTo>
                    <a:pt x="105765" y="382244"/>
                  </a:lnTo>
                  <a:lnTo>
                    <a:pt x="105765" y="456895"/>
                  </a:lnTo>
                  <a:lnTo>
                    <a:pt x="133629" y="456895"/>
                  </a:lnTo>
                  <a:lnTo>
                    <a:pt x="133629" y="282689"/>
                  </a:lnTo>
                  <a:close/>
                </a:path>
                <a:path w="1374140" h="459104">
                  <a:moveTo>
                    <a:pt x="239890" y="33832"/>
                  </a:moveTo>
                  <a:lnTo>
                    <a:pt x="212026" y="33832"/>
                  </a:lnTo>
                  <a:lnTo>
                    <a:pt x="212026" y="108508"/>
                  </a:lnTo>
                  <a:lnTo>
                    <a:pt x="180911" y="108508"/>
                  </a:lnTo>
                  <a:lnTo>
                    <a:pt x="180911" y="33832"/>
                  </a:lnTo>
                  <a:lnTo>
                    <a:pt x="153543" y="33832"/>
                  </a:lnTo>
                  <a:lnTo>
                    <a:pt x="153543" y="208038"/>
                  </a:lnTo>
                  <a:lnTo>
                    <a:pt x="180911" y="208038"/>
                  </a:lnTo>
                  <a:lnTo>
                    <a:pt x="180911" y="133388"/>
                  </a:lnTo>
                  <a:lnTo>
                    <a:pt x="212026" y="133388"/>
                  </a:lnTo>
                  <a:lnTo>
                    <a:pt x="212026" y="208038"/>
                  </a:lnTo>
                  <a:lnTo>
                    <a:pt x="239890" y="208038"/>
                  </a:lnTo>
                  <a:lnTo>
                    <a:pt x="239890" y="33832"/>
                  </a:lnTo>
                  <a:close/>
                </a:path>
                <a:path w="1374140" h="459104">
                  <a:moveTo>
                    <a:pt x="282206" y="335699"/>
                  </a:moveTo>
                  <a:lnTo>
                    <a:pt x="281571" y="325767"/>
                  </a:lnTo>
                  <a:lnTo>
                    <a:pt x="279768" y="317525"/>
                  </a:lnTo>
                  <a:lnTo>
                    <a:pt x="279679" y="317106"/>
                  </a:lnTo>
                  <a:lnTo>
                    <a:pt x="254825" y="294271"/>
                  </a:lnTo>
                  <a:lnTo>
                    <a:pt x="254825" y="327660"/>
                  </a:lnTo>
                  <a:lnTo>
                    <a:pt x="254825" y="391274"/>
                  </a:lnTo>
                  <a:lnTo>
                    <a:pt x="253669" y="395579"/>
                  </a:lnTo>
                  <a:lnTo>
                    <a:pt x="249021" y="400227"/>
                  </a:lnTo>
                  <a:lnTo>
                    <a:pt x="245694" y="401383"/>
                  </a:lnTo>
                  <a:lnTo>
                    <a:pt x="228447" y="401383"/>
                  </a:lnTo>
                  <a:lnTo>
                    <a:pt x="228447" y="317525"/>
                  </a:lnTo>
                  <a:lnTo>
                    <a:pt x="245694" y="317525"/>
                  </a:lnTo>
                  <a:lnTo>
                    <a:pt x="249021" y="318693"/>
                  </a:lnTo>
                  <a:lnTo>
                    <a:pt x="253669" y="323342"/>
                  </a:lnTo>
                  <a:lnTo>
                    <a:pt x="254825" y="327660"/>
                  </a:lnTo>
                  <a:lnTo>
                    <a:pt x="254825" y="294271"/>
                  </a:lnTo>
                  <a:lnTo>
                    <a:pt x="251053" y="293331"/>
                  </a:lnTo>
                  <a:lnTo>
                    <a:pt x="241388" y="292646"/>
                  </a:lnTo>
                  <a:lnTo>
                    <a:pt x="228447" y="292646"/>
                  </a:lnTo>
                  <a:lnTo>
                    <a:pt x="228447" y="282689"/>
                  </a:lnTo>
                  <a:lnTo>
                    <a:pt x="201079" y="282689"/>
                  </a:lnTo>
                  <a:lnTo>
                    <a:pt x="201079" y="292646"/>
                  </a:lnTo>
                  <a:lnTo>
                    <a:pt x="201079" y="317525"/>
                  </a:lnTo>
                  <a:lnTo>
                    <a:pt x="201079" y="401383"/>
                  </a:lnTo>
                  <a:lnTo>
                    <a:pt x="183832" y="401383"/>
                  </a:lnTo>
                  <a:lnTo>
                    <a:pt x="180505" y="400227"/>
                  </a:lnTo>
                  <a:lnTo>
                    <a:pt x="175856" y="395579"/>
                  </a:lnTo>
                  <a:lnTo>
                    <a:pt x="174701" y="391274"/>
                  </a:lnTo>
                  <a:lnTo>
                    <a:pt x="174701" y="327660"/>
                  </a:lnTo>
                  <a:lnTo>
                    <a:pt x="175856" y="323342"/>
                  </a:lnTo>
                  <a:lnTo>
                    <a:pt x="180505" y="318693"/>
                  </a:lnTo>
                  <a:lnTo>
                    <a:pt x="183832" y="317525"/>
                  </a:lnTo>
                  <a:lnTo>
                    <a:pt x="201079" y="317525"/>
                  </a:lnTo>
                  <a:lnTo>
                    <a:pt x="201079" y="292646"/>
                  </a:lnTo>
                  <a:lnTo>
                    <a:pt x="188137" y="292646"/>
                  </a:lnTo>
                  <a:lnTo>
                    <a:pt x="178460" y="293331"/>
                  </a:lnTo>
                  <a:lnTo>
                    <a:pt x="147942" y="325767"/>
                  </a:lnTo>
                  <a:lnTo>
                    <a:pt x="147320" y="335699"/>
                  </a:lnTo>
                  <a:lnTo>
                    <a:pt x="147320" y="383222"/>
                  </a:lnTo>
                  <a:lnTo>
                    <a:pt x="163093" y="420128"/>
                  </a:lnTo>
                  <a:lnTo>
                    <a:pt x="188137" y="426275"/>
                  </a:lnTo>
                  <a:lnTo>
                    <a:pt x="201079" y="426275"/>
                  </a:lnTo>
                  <a:lnTo>
                    <a:pt x="201079" y="456882"/>
                  </a:lnTo>
                  <a:lnTo>
                    <a:pt x="228447" y="456882"/>
                  </a:lnTo>
                  <a:lnTo>
                    <a:pt x="228447" y="426275"/>
                  </a:lnTo>
                  <a:lnTo>
                    <a:pt x="241388" y="426275"/>
                  </a:lnTo>
                  <a:lnTo>
                    <a:pt x="276529" y="409219"/>
                  </a:lnTo>
                  <a:lnTo>
                    <a:pt x="279768" y="401383"/>
                  </a:lnTo>
                  <a:lnTo>
                    <a:pt x="281571" y="393166"/>
                  </a:lnTo>
                  <a:lnTo>
                    <a:pt x="282206" y="383222"/>
                  </a:lnTo>
                  <a:lnTo>
                    <a:pt x="282206" y="335699"/>
                  </a:lnTo>
                  <a:close/>
                </a:path>
                <a:path w="1374140" h="459104">
                  <a:moveTo>
                    <a:pt x="340436" y="75641"/>
                  </a:moveTo>
                  <a:lnTo>
                    <a:pt x="323786" y="38227"/>
                  </a:lnTo>
                  <a:lnTo>
                    <a:pt x="313042" y="33756"/>
                  </a:lnTo>
                  <a:lnTo>
                    <a:pt x="313042" y="67602"/>
                  </a:lnTo>
                  <a:lnTo>
                    <a:pt x="313042" y="174269"/>
                  </a:lnTo>
                  <a:lnTo>
                    <a:pt x="311759" y="178701"/>
                  </a:lnTo>
                  <a:lnTo>
                    <a:pt x="306616" y="183845"/>
                  </a:lnTo>
                  <a:lnTo>
                    <a:pt x="303174" y="185140"/>
                  </a:lnTo>
                  <a:lnTo>
                    <a:pt x="294551" y="185140"/>
                  </a:lnTo>
                  <a:lnTo>
                    <a:pt x="291122" y="183845"/>
                  </a:lnTo>
                  <a:lnTo>
                    <a:pt x="285965" y="178701"/>
                  </a:lnTo>
                  <a:lnTo>
                    <a:pt x="284683" y="174269"/>
                  </a:lnTo>
                  <a:lnTo>
                    <a:pt x="284683" y="67602"/>
                  </a:lnTo>
                  <a:lnTo>
                    <a:pt x="285965" y="63157"/>
                  </a:lnTo>
                  <a:lnTo>
                    <a:pt x="291122" y="58013"/>
                  </a:lnTo>
                  <a:lnTo>
                    <a:pt x="294551" y="56718"/>
                  </a:lnTo>
                  <a:lnTo>
                    <a:pt x="303174" y="56718"/>
                  </a:lnTo>
                  <a:lnTo>
                    <a:pt x="306616" y="58013"/>
                  </a:lnTo>
                  <a:lnTo>
                    <a:pt x="311759" y="63157"/>
                  </a:lnTo>
                  <a:lnTo>
                    <a:pt x="313042" y="67602"/>
                  </a:lnTo>
                  <a:lnTo>
                    <a:pt x="313042" y="33756"/>
                  </a:lnTo>
                  <a:lnTo>
                    <a:pt x="308356" y="32550"/>
                  </a:lnTo>
                  <a:lnTo>
                    <a:pt x="298869" y="31838"/>
                  </a:lnTo>
                  <a:lnTo>
                    <a:pt x="289369" y="32550"/>
                  </a:lnTo>
                  <a:lnTo>
                    <a:pt x="259981" y="56946"/>
                  </a:lnTo>
                  <a:lnTo>
                    <a:pt x="257314" y="75641"/>
                  </a:lnTo>
                  <a:lnTo>
                    <a:pt x="257429" y="167970"/>
                  </a:lnTo>
                  <a:lnTo>
                    <a:pt x="273951" y="203657"/>
                  </a:lnTo>
                  <a:lnTo>
                    <a:pt x="298869" y="210019"/>
                  </a:lnTo>
                  <a:lnTo>
                    <a:pt x="308356" y="209321"/>
                  </a:lnTo>
                  <a:lnTo>
                    <a:pt x="337743" y="184924"/>
                  </a:lnTo>
                  <a:lnTo>
                    <a:pt x="340309" y="167970"/>
                  </a:lnTo>
                  <a:lnTo>
                    <a:pt x="340436" y="75641"/>
                  </a:lnTo>
                  <a:close/>
                </a:path>
                <a:path w="1374140" h="459104">
                  <a:moveTo>
                    <a:pt x="377012" y="325742"/>
                  </a:moveTo>
                  <a:lnTo>
                    <a:pt x="376377" y="315810"/>
                  </a:lnTo>
                  <a:lnTo>
                    <a:pt x="374573" y="307581"/>
                  </a:lnTo>
                  <a:lnTo>
                    <a:pt x="374484" y="307149"/>
                  </a:lnTo>
                  <a:lnTo>
                    <a:pt x="349631" y="284314"/>
                  </a:lnTo>
                  <a:lnTo>
                    <a:pt x="349631" y="317703"/>
                  </a:lnTo>
                  <a:lnTo>
                    <a:pt x="349631" y="356425"/>
                  </a:lnTo>
                  <a:lnTo>
                    <a:pt x="348475" y="360743"/>
                  </a:lnTo>
                  <a:lnTo>
                    <a:pt x="343827" y="365391"/>
                  </a:lnTo>
                  <a:lnTo>
                    <a:pt x="340512" y="366547"/>
                  </a:lnTo>
                  <a:lnTo>
                    <a:pt x="323253" y="366547"/>
                  </a:lnTo>
                  <a:lnTo>
                    <a:pt x="323253" y="307581"/>
                  </a:lnTo>
                  <a:lnTo>
                    <a:pt x="340512" y="307581"/>
                  </a:lnTo>
                  <a:lnTo>
                    <a:pt x="343827" y="308737"/>
                  </a:lnTo>
                  <a:lnTo>
                    <a:pt x="348475" y="313385"/>
                  </a:lnTo>
                  <a:lnTo>
                    <a:pt x="349631" y="317703"/>
                  </a:lnTo>
                  <a:lnTo>
                    <a:pt x="349631" y="284314"/>
                  </a:lnTo>
                  <a:lnTo>
                    <a:pt x="345859" y="283375"/>
                  </a:lnTo>
                  <a:lnTo>
                    <a:pt x="336194" y="282689"/>
                  </a:lnTo>
                  <a:lnTo>
                    <a:pt x="295884" y="282689"/>
                  </a:lnTo>
                  <a:lnTo>
                    <a:pt x="295884" y="456882"/>
                  </a:lnTo>
                  <a:lnTo>
                    <a:pt x="323253" y="456882"/>
                  </a:lnTo>
                  <a:lnTo>
                    <a:pt x="323253" y="391439"/>
                  </a:lnTo>
                  <a:lnTo>
                    <a:pt x="336194" y="391439"/>
                  </a:lnTo>
                  <a:lnTo>
                    <a:pt x="371335" y="374383"/>
                  </a:lnTo>
                  <a:lnTo>
                    <a:pt x="374573" y="366547"/>
                  </a:lnTo>
                  <a:lnTo>
                    <a:pt x="376377" y="358330"/>
                  </a:lnTo>
                  <a:lnTo>
                    <a:pt x="377012" y="348386"/>
                  </a:lnTo>
                  <a:lnTo>
                    <a:pt x="377012" y="325742"/>
                  </a:lnTo>
                  <a:close/>
                </a:path>
                <a:path w="1374140" h="459104">
                  <a:moveTo>
                    <a:pt x="442455" y="166725"/>
                  </a:moveTo>
                  <a:lnTo>
                    <a:pt x="442328" y="142671"/>
                  </a:lnTo>
                  <a:lnTo>
                    <a:pt x="440918" y="135420"/>
                  </a:lnTo>
                  <a:lnTo>
                    <a:pt x="438137" y="129641"/>
                  </a:lnTo>
                  <a:lnTo>
                    <a:pt x="434771" y="122643"/>
                  </a:lnTo>
                  <a:lnTo>
                    <a:pt x="429514" y="118033"/>
                  </a:lnTo>
                  <a:lnTo>
                    <a:pt x="422046" y="115214"/>
                  </a:lnTo>
                  <a:lnTo>
                    <a:pt x="428180" y="112382"/>
                  </a:lnTo>
                  <a:lnTo>
                    <a:pt x="432663" y="108077"/>
                  </a:lnTo>
                  <a:lnTo>
                    <a:pt x="434276" y="104749"/>
                  </a:lnTo>
                  <a:lnTo>
                    <a:pt x="438302" y="96469"/>
                  </a:lnTo>
                  <a:lnTo>
                    <a:pt x="439724" y="89077"/>
                  </a:lnTo>
                  <a:lnTo>
                    <a:pt x="439724" y="73901"/>
                  </a:lnTo>
                  <a:lnTo>
                    <a:pt x="439115" y="64465"/>
                  </a:lnTo>
                  <a:lnTo>
                    <a:pt x="437845" y="58724"/>
                  </a:lnTo>
                  <a:lnTo>
                    <a:pt x="437311" y="56299"/>
                  </a:lnTo>
                  <a:lnTo>
                    <a:pt x="415086" y="35788"/>
                  </a:lnTo>
                  <a:lnTo>
                    <a:pt x="415086" y="142671"/>
                  </a:lnTo>
                  <a:lnTo>
                    <a:pt x="415086" y="172453"/>
                  </a:lnTo>
                  <a:lnTo>
                    <a:pt x="413867" y="176923"/>
                  </a:lnTo>
                  <a:lnTo>
                    <a:pt x="409054" y="181914"/>
                  </a:lnTo>
                  <a:lnTo>
                    <a:pt x="405536" y="183146"/>
                  </a:lnTo>
                  <a:lnTo>
                    <a:pt x="385216" y="183146"/>
                  </a:lnTo>
                  <a:lnTo>
                    <a:pt x="385216" y="129641"/>
                  </a:lnTo>
                  <a:lnTo>
                    <a:pt x="403707" y="129641"/>
                  </a:lnTo>
                  <a:lnTo>
                    <a:pt x="408241" y="131152"/>
                  </a:lnTo>
                  <a:lnTo>
                    <a:pt x="413715" y="137109"/>
                  </a:lnTo>
                  <a:lnTo>
                    <a:pt x="415086" y="142671"/>
                  </a:lnTo>
                  <a:lnTo>
                    <a:pt x="415086" y="35788"/>
                  </a:lnTo>
                  <a:lnTo>
                    <a:pt x="412330" y="35179"/>
                  </a:lnTo>
                  <a:lnTo>
                    <a:pt x="412330" y="70345"/>
                  </a:lnTo>
                  <a:lnTo>
                    <a:pt x="412330" y="93306"/>
                  </a:lnTo>
                  <a:lnTo>
                    <a:pt x="410883" y="98132"/>
                  </a:lnTo>
                  <a:lnTo>
                    <a:pt x="405079" y="103441"/>
                  </a:lnTo>
                  <a:lnTo>
                    <a:pt x="401066" y="104749"/>
                  </a:lnTo>
                  <a:lnTo>
                    <a:pt x="385216" y="104749"/>
                  </a:lnTo>
                  <a:lnTo>
                    <a:pt x="385216" y="58724"/>
                  </a:lnTo>
                  <a:lnTo>
                    <a:pt x="403212" y="58724"/>
                  </a:lnTo>
                  <a:lnTo>
                    <a:pt x="406730" y="60134"/>
                  </a:lnTo>
                  <a:lnTo>
                    <a:pt x="411226" y="65773"/>
                  </a:lnTo>
                  <a:lnTo>
                    <a:pt x="412330" y="70345"/>
                  </a:lnTo>
                  <a:lnTo>
                    <a:pt x="412330" y="35179"/>
                  </a:lnTo>
                  <a:lnTo>
                    <a:pt x="409105" y="34467"/>
                  </a:lnTo>
                  <a:lnTo>
                    <a:pt x="399148" y="33832"/>
                  </a:lnTo>
                  <a:lnTo>
                    <a:pt x="357847" y="33832"/>
                  </a:lnTo>
                  <a:lnTo>
                    <a:pt x="357847" y="208038"/>
                  </a:lnTo>
                  <a:lnTo>
                    <a:pt x="400888" y="208038"/>
                  </a:lnTo>
                  <a:lnTo>
                    <a:pt x="436575" y="191579"/>
                  </a:lnTo>
                  <a:lnTo>
                    <a:pt x="440156" y="183146"/>
                  </a:lnTo>
                  <a:lnTo>
                    <a:pt x="441794" y="176212"/>
                  </a:lnTo>
                  <a:lnTo>
                    <a:pt x="442455" y="166725"/>
                  </a:lnTo>
                  <a:close/>
                </a:path>
                <a:path w="1374140" h="459104">
                  <a:moveTo>
                    <a:pt x="477799" y="456895"/>
                  </a:moveTo>
                  <a:lnTo>
                    <a:pt x="472732" y="425284"/>
                  </a:lnTo>
                  <a:lnTo>
                    <a:pt x="468960" y="401637"/>
                  </a:lnTo>
                  <a:lnTo>
                    <a:pt x="454863" y="313550"/>
                  </a:lnTo>
                  <a:lnTo>
                    <a:pt x="449935" y="282689"/>
                  </a:lnTo>
                  <a:lnTo>
                    <a:pt x="441718" y="282689"/>
                  </a:lnTo>
                  <a:lnTo>
                    <a:pt x="441718" y="401637"/>
                  </a:lnTo>
                  <a:lnTo>
                    <a:pt x="415340" y="401637"/>
                  </a:lnTo>
                  <a:lnTo>
                    <a:pt x="428523" y="313550"/>
                  </a:lnTo>
                  <a:lnTo>
                    <a:pt x="441718" y="401637"/>
                  </a:lnTo>
                  <a:lnTo>
                    <a:pt x="441718" y="282689"/>
                  </a:lnTo>
                  <a:lnTo>
                    <a:pt x="409867" y="282689"/>
                  </a:lnTo>
                  <a:lnTo>
                    <a:pt x="381990" y="456895"/>
                  </a:lnTo>
                  <a:lnTo>
                    <a:pt x="407123" y="456895"/>
                  </a:lnTo>
                  <a:lnTo>
                    <a:pt x="411861" y="425284"/>
                  </a:lnTo>
                  <a:lnTo>
                    <a:pt x="445439" y="425284"/>
                  </a:lnTo>
                  <a:lnTo>
                    <a:pt x="450176" y="456895"/>
                  </a:lnTo>
                  <a:lnTo>
                    <a:pt x="477799" y="456895"/>
                  </a:lnTo>
                  <a:close/>
                </a:path>
                <a:path w="1374140" h="459104">
                  <a:moveTo>
                    <a:pt x="546963" y="208026"/>
                  </a:moveTo>
                  <a:lnTo>
                    <a:pt x="541909" y="176428"/>
                  </a:lnTo>
                  <a:lnTo>
                    <a:pt x="538124" y="152781"/>
                  </a:lnTo>
                  <a:lnTo>
                    <a:pt x="524027" y="64693"/>
                  </a:lnTo>
                  <a:lnTo>
                    <a:pt x="519099" y="33832"/>
                  </a:lnTo>
                  <a:lnTo>
                    <a:pt x="510882" y="33832"/>
                  </a:lnTo>
                  <a:lnTo>
                    <a:pt x="510882" y="152781"/>
                  </a:lnTo>
                  <a:lnTo>
                    <a:pt x="484505" y="152781"/>
                  </a:lnTo>
                  <a:lnTo>
                    <a:pt x="497687" y="64693"/>
                  </a:lnTo>
                  <a:lnTo>
                    <a:pt x="510882" y="152781"/>
                  </a:lnTo>
                  <a:lnTo>
                    <a:pt x="510882" y="33832"/>
                  </a:lnTo>
                  <a:lnTo>
                    <a:pt x="479031" y="33832"/>
                  </a:lnTo>
                  <a:lnTo>
                    <a:pt x="451154" y="208026"/>
                  </a:lnTo>
                  <a:lnTo>
                    <a:pt x="476288" y="208026"/>
                  </a:lnTo>
                  <a:lnTo>
                    <a:pt x="481025" y="176428"/>
                  </a:lnTo>
                  <a:lnTo>
                    <a:pt x="514604" y="176428"/>
                  </a:lnTo>
                  <a:lnTo>
                    <a:pt x="519341" y="208026"/>
                  </a:lnTo>
                  <a:lnTo>
                    <a:pt x="546963" y="208026"/>
                  </a:lnTo>
                  <a:close/>
                </a:path>
                <a:path w="1374140" h="459104">
                  <a:moveTo>
                    <a:pt x="569366" y="324510"/>
                  </a:moveTo>
                  <a:lnTo>
                    <a:pt x="553262" y="287083"/>
                  </a:lnTo>
                  <a:lnTo>
                    <a:pt x="528561" y="280695"/>
                  </a:lnTo>
                  <a:lnTo>
                    <a:pt x="519087" y="281406"/>
                  </a:lnTo>
                  <a:lnTo>
                    <a:pt x="488391" y="314553"/>
                  </a:lnTo>
                  <a:lnTo>
                    <a:pt x="487756" y="324510"/>
                  </a:lnTo>
                  <a:lnTo>
                    <a:pt x="487756" y="415099"/>
                  </a:lnTo>
                  <a:lnTo>
                    <a:pt x="503847" y="452513"/>
                  </a:lnTo>
                  <a:lnTo>
                    <a:pt x="528561" y="458876"/>
                  </a:lnTo>
                  <a:lnTo>
                    <a:pt x="538022" y="458177"/>
                  </a:lnTo>
                  <a:lnTo>
                    <a:pt x="568718" y="425056"/>
                  </a:lnTo>
                  <a:lnTo>
                    <a:pt x="569366" y="415099"/>
                  </a:lnTo>
                  <a:lnTo>
                    <a:pt x="569366" y="391947"/>
                  </a:lnTo>
                  <a:lnTo>
                    <a:pt x="543483" y="391947"/>
                  </a:lnTo>
                  <a:lnTo>
                    <a:pt x="543483" y="423138"/>
                  </a:lnTo>
                  <a:lnTo>
                    <a:pt x="542201" y="427532"/>
                  </a:lnTo>
                  <a:lnTo>
                    <a:pt x="537057" y="432511"/>
                  </a:lnTo>
                  <a:lnTo>
                    <a:pt x="533615" y="433743"/>
                  </a:lnTo>
                  <a:lnTo>
                    <a:pt x="524992" y="433743"/>
                  </a:lnTo>
                  <a:lnTo>
                    <a:pt x="521550" y="432511"/>
                  </a:lnTo>
                  <a:lnTo>
                    <a:pt x="516407" y="427532"/>
                  </a:lnTo>
                  <a:lnTo>
                    <a:pt x="515124" y="423138"/>
                  </a:lnTo>
                  <a:lnTo>
                    <a:pt x="515124" y="316458"/>
                  </a:lnTo>
                  <a:lnTo>
                    <a:pt x="516407" y="312013"/>
                  </a:lnTo>
                  <a:lnTo>
                    <a:pt x="521550" y="306870"/>
                  </a:lnTo>
                  <a:lnTo>
                    <a:pt x="524992" y="305587"/>
                  </a:lnTo>
                  <a:lnTo>
                    <a:pt x="533615" y="305587"/>
                  </a:lnTo>
                  <a:lnTo>
                    <a:pt x="537057" y="306870"/>
                  </a:lnTo>
                  <a:lnTo>
                    <a:pt x="542201" y="312013"/>
                  </a:lnTo>
                  <a:lnTo>
                    <a:pt x="543483" y="316458"/>
                  </a:lnTo>
                  <a:lnTo>
                    <a:pt x="543483" y="341414"/>
                  </a:lnTo>
                  <a:lnTo>
                    <a:pt x="569366" y="341414"/>
                  </a:lnTo>
                  <a:lnTo>
                    <a:pt x="569366" y="324510"/>
                  </a:lnTo>
                  <a:close/>
                </a:path>
                <a:path w="1374140" h="459104">
                  <a:moveTo>
                    <a:pt x="659676" y="183146"/>
                  </a:moveTo>
                  <a:lnTo>
                    <a:pt x="645744" y="183146"/>
                  </a:lnTo>
                  <a:lnTo>
                    <a:pt x="645744" y="33286"/>
                  </a:lnTo>
                  <a:lnTo>
                    <a:pt x="617880" y="33286"/>
                  </a:lnTo>
                  <a:lnTo>
                    <a:pt x="617880" y="183146"/>
                  </a:lnTo>
                  <a:lnTo>
                    <a:pt x="586765" y="183146"/>
                  </a:lnTo>
                  <a:lnTo>
                    <a:pt x="586765" y="33286"/>
                  </a:lnTo>
                  <a:lnTo>
                    <a:pt x="559396" y="33286"/>
                  </a:lnTo>
                  <a:lnTo>
                    <a:pt x="559396" y="183146"/>
                  </a:lnTo>
                  <a:lnTo>
                    <a:pt x="559396" y="208546"/>
                  </a:lnTo>
                  <a:lnTo>
                    <a:pt x="631812" y="208546"/>
                  </a:lnTo>
                  <a:lnTo>
                    <a:pt x="631812" y="227596"/>
                  </a:lnTo>
                  <a:lnTo>
                    <a:pt x="659676" y="227596"/>
                  </a:lnTo>
                  <a:lnTo>
                    <a:pt x="659676" y="208546"/>
                  </a:lnTo>
                  <a:lnTo>
                    <a:pt x="659676" y="183146"/>
                  </a:lnTo>
                  <a:close/>
                </a:path>
                <a:path w="1374140" h="459104">
                  <a:moveTo>
                    <a:pt x="663930" y="282689"/>
                  </a:moveTo>
                  <a:lnTo>
                    <a:pt x="579323" y="282689"/>
                  </a:lnTo>
                  <a:lnTo>
                    <a:pt x="579323" y="308089"/>
                  </a:lnTo>
                  <a:lnTo>
                    <a:pt x="607949" y="308089"/>
                  </a:lnTo>
                  <a:lnTo>
                    <a:pt x="607949" y="456679"/>
                  </a:lnTo>
                  <a:lnTo>
                    <a:pt x="635317" y="456679"/>
                  </a:lnTo>
                  <a:lnTo>
                    <a:pt x="635317" y="308089"/>
                  </a:lnTo>
                  <a:lnTo>
                    <a:pt x="663930" y="308089"/>
                  </a:lnTo>
                  <a:lnTo>
                    <a:pt x="663930" y="282689"/>
                  </a:lnTo>
                  <a:close/>
                </a:path>
                <a:path w="1374140" h="459104">
                  <a:moveTo>
                    <a:pt x="697014" y="33832"/>
                  </a:moveTo>
                  <a:lnTo>
                    <a:pt x="669645" y="33832"/>
                  </a:lnTo>
                  <a:lnTo>
                    <a:pt x="669645" y="208038"/>
                  </a:lnTo>
                  <a:lnTo>
                    <a:pt x="697014" y="208038"/>
                  </a:lnTo>
                  <a:lnTo>
                    <a:pt x="697014" y="33832"/>
                  </a:lnTo>
                  <a:close/>
                </a:path>
                <a:path w="1374140" h="459104">
                  <a:moveTo>
                    <a:pt x="732358" y="0"/>
                  </a:moveTo>
                  <a:lnTo>
                    <a:pt x="706983" y="0"/>
                  </a:lnTo>
                  <a:lnTo>
                    <a:pt x="706983" y="25374"/>
                  </a:lnTo>
                  <a:lnTo>
                    <a:pt x="732358" y="25374"/>
                  </a:lnTo>
                  <a:lnTo>
                    <a:pt x="732358" y="0"/>
                  </a:lnTo>
                  <a:close/>
                </a:path>
                <a:path w="1374140" h="459104">
                  <a:moveTo>
                    <a:pt x="753262" y="33832"/>
                  </a:moveTo>
                  <a:lnTo>
                    <a:pt x="725893" y="33832"/>
                  </a:lnTo>
                  <a:lnTo>
                    <a:pt x="725893" y="208038"/>
                  </a:lnTo>
                  <a:lnTo>
                    <a:pt x="753262" y="208038"/>
                  </a:lnTo>
                  <a:lnTo>
                    <a:pt x="753262" y="33832"/>
                  </a:lnTo>
                  <a:close/>
                </a:path>
                <a:path w="1374140" h="459104">
                  <a:moveTo>
                    <a:pt x="757504" y="325742"/>
                  </a:moveTo>
                  <a:lnTo>
                    <a:pt x="756869" y="315810"/>
                  </a:lnTo>
                  <a:lnTo>
                    <a:pt x="755065" y="307581"/>
                  </a:lnTo>
                  <a:lnTo>
                    <a:pt x="754976" y="307149"/>
                  </a:lnTo>
                  <a:lnTo>
                    <a:pt x="730123" y="284314"/>
                  </a:lnTo>
                  <a:lnTo>
                    <a:pt x="730123" y="317703"/>
                  </a:lnTo>
                  <a:lnTo>
                    <a:pt x="730123" y="356425"/>
                  </a:lnTo>
                  <a:lnTo>
                    <a:pt x="728967" y="360743"/>
                  </a:lnTo>
                  <a:lnTo>
                    <a:pt x="724319" y="365391"/>
                  </a:lnTo>
                  <a:lnTo>
                    <a:pt x="720991" y="366547"/>
                  </a:lnTo>
                  <a:lnTo>
                    <a:pt x="703745" y="366547"/>
                  </a:lnTo>
                  <a:lnTo>
                    <a:pt x="703745" y="307581"/>
                  </a:lnTo>
                  <a:lnTo>
                    <a:pt x="720991" y="307581"/>
                  </a:lnTo>
                  <a:lnTo>
                    <a:pt x="724319" y="308737"/>
                  </a:lnTo>
                  <a:lnTo>
                    <a:pt x="728967" y="313385"/>
                  </a:lnTo>
                  <a:lnTo>
                    <a:pt x="730123" y="317703"/>
                  </a:lnTo>
                  <a:lnTo>
                    <a:pt x="730123" y="284314"/>
                  </a:lnTo>
                  <a:lnTo>
                    <a:pt x="726351" y="283375"/>
                  </a:lnTo>
                  <a:lnTo>
                    <a:pt x="716686" y="282689"/>
                  </a:lnTo>
                  <a:lnTo>
                    <a:pt x="676376" y="282689"/>
                  </a:lnTo>
                  <a:lnTo>
                    <a:pt x="676376" y="456882"/>
                  </a:lnTo>
                  <a:lnTo>
                    <a:pt x="703745" y="456882"/>
                  </a:lnTo>
                  <a:lnTo>
                    <a:pt x="703745" y="391439"/>
                  </a:lnTo>
                  <a:lnTo>
                    <a:pt x="716686" y="391439"/>
                  </a:lnTo>
                  <a:lnTo>
                    <a:pt x="751814" y="374383"/>
                  </a:lnTo>
                  <a:lnTo>
                    <a:pt x="755065" y="366547"/>
                  </a:lnTo>
                  <a:lnTo>
                    <a:pt x="756869" y="358330"/>
                  </a:lnTo>
                  <a:lnTo>
                    <a:pt x="757504" y="348386"/>
                  </a:lnTo>
                  <a:lnTo>
                    <a:pt x="757504" y="325742"/>
                  </a:lnTo>
                  <a:close/>
                </a:path>
                <a:path w="1374140" h="459104">
                  <a:moveTo>
                    <a:pt x="772172" y="0"/>
                  </a:moveTo>
                  <a:lnTo>
                    <a:pt x="746798" y="0"/>
                  </a:lnTo>
                  <a:lnTo>
                    <a:pt x="746798" y="25374"/>
                  </a:lnTo>
                  <a:lnTo>
                    <a:pt x="772172" y="25374"/>
                  </a:lnTo>
                  <a:lnTo>
                    <a:pt x="772172" y="0"/>
                  </a:lnTo>
                  <a:close/>
                </a:path>
                <a:path w="1374140" h="459104">
                  <a:moveTo>
                    <a:pt x="872223" y="282689"/>
                  </a:moveTo>
                  <a:lnTo>
                    <a:pt x="844854" y="282689"/>
                  </a:lnTo>
                  <a:lnTo>
                    <a:pt x="819962" y="384721"/>
                  </a:lnTo>
                  <a:lnTo>
                    <a:pt x="789851" y="282689"/>
                  </a:lnTo>
                  <a:lnTo>
                    <a:pt x="762482" y="282689"/>
                  </a:lnTo>
                  <a:lnTo>
                    <a:pt x="802309" y="413588"/>
                  </a:lnTo>
                  <a:lnTo>
                    <a:pt x="802309" y="417410"/>
                  </a:lnTo>
                  <a:lnTo>
                    <a:pt x="789025" y="432257"/>
                  </a:lnTo>
                  <a:lnTo>
                    <a:pt x="777405" y="432003"/>
                  </a:lnTo>
                  <a:lnTo>
                    <a:pt x="777405" y="456882"/>
                  </a:lnTo>
                  <a:lnTo>
                    <a:pt x="781888" y="457390"/>
                  </a:lnTo>
                  <a:lnTo>
                    <a:pt x="800430" y="457225"/>
                  </a:lnTo>
                  <a:lnTo>
                    <a:pt x="808901" y="456552"/>
                  </a:lnTo>
                  <a:lnTo>
                    <a:pt x="834009" y="419544"/>
                  </a:lnTo>
                  <a:lnTo>
                    <a:pt x="872223" y="282689"/>
                  </a:lnTo>
                  <a:close/>
                </a:path>
                <a:path w="1374140" h="459104">
                  <a:moveTo>
                    <a:pt x="897826" y="33832"/>
                  </a:moveTo>
                  <a:lnTo>
                    <a:pt x="813219" y="33832"/>
                  </a:lnTo>
                  <a:lnTo>
                    <a:pt x="813219" y="59232"/>
                  </a:lnTo>
                  <a:lnTo>
                    <a:pt x="841844" y="59232"/>
                  </a:lnTo>
                  <a:lnTo>
                    <a:pt x="841844" y="207822"/>
                  </a:lnTo>
                  <a:lnTo>
                    <a:pt x="869213" y="207822"/>
                  </a:lnTo>
                  <a:lnTo>
                    <a:pt x="869213" y="59232"/>
                  </a:lnTo>
                  <a:lnTo>
                    <a:pt x="897826" y="59232"/>
                  </a:lnTo>
                  <a:lnTo>
                    <a:pt x="897826" y="33832"/>
                  </a:lnTo>
                  <a:close/>
                </a:path>
                <a:path w="1374140" h="459104">
                  <a:moveTo>
                    <a:pt x="975245" y="282676"/>
                  </a:moveTo>
                  <a:lnTo>
                    <a:pt x="948372" y="282676"/>
                  </a:lnTo>
                  <a:lnTo>
                    <a:pt x="912037" y="358584"/>
                  </a:lnTo>
                  <a:lnTo>
                    <a:pt x="912037" y="282676"/>
                  </a:lnTo>
                  <a:lnTo>
                    <a:pt x="884669" y="282676"/>
                  </a:lnTo>
                  <a:lnTo>
                    <a:pt x="884669" y="456882"/>
                  </a:lnTo>
                  <a:lnTo>
                    <a:pt x="912037" y="456882"/>
                  </a:lnTo>
                  <a:lnTo>
                    <a:pt x="912037" y="403390"/>
                  </a:lnTo>
                  <a:lnTo>
                    <a:pt x="920508" y="387451"/>
                  </a:lnTo>
                  <a:lnTo>
                    <a:pt x="947127" y="456882"/>
                  </a:lnTo>
                  <a:lnTo>
                    <a:pt x="975245" y="456882"/>
                  </a:lnTo>
                  <a:lnTo>
                    <a:pt x="937171" y="360324"/>
                  </a:lnTo>
                  <a:lnTo>
                    <a:pt x="975245" y="282676"/>
                  </a:lnTo>
                  <a:close/>
                </a:path>
                <a:path w="1374140" h="459104">
                  <a:moveTo>
                    <a:pt x="998613" y="208026"/>
                  </a:moveTo>
                  <a:lnTo>
                    <a:pt x="993559" y="176428"/>
                  </a:lnTo>
                  <a:lnTo>
                    <a:pt x="989774" y="152781"/>
                  </a:lnTo>
                  <a:lnTo>
                    <a:pt x="975677" y="64693"/>
                  </a:lnTo>
                  <a:lnTo>
                    <a:pt x="970749" y="33832"/>
                  </a:lnTo>
                  <a:lnTo>
                    <a:pt x="962533" y="33832"/>
                  </a:lnTo>
                  <a:lnTo>
                    <a:pt x="962533" y="152781"/>
                  </a:lnTo>
                  <a:lnTo>
                    <a:pt x="936155" y="152781"/>
                  </a:lnTo>
                  <a:lnTo>
                    <a:pt x="949337" y="64693"/>
                  </a:lnTo>
                  <a:lnTo>
                    <a:pt x="962533" y="152781"/>
                  </a:lnTo>
                  <a:lnTo>
                    <a:pt x="962533" y="33832"/>
                  </a:lnTo>
                  <a:lnTo>
                    <a:pt x="930694" y="33832"/>
                  </a:lnTo>
                  <a:lnTo>
                    <a:pt x="902804" y="208026"/>
                  </a:lnTo>
                  <a:lnTo>
                    <a:pt x="927938" y="208026"/>
                  </a:lnTo>
                  <a:lnTo>
                    <a:pt x="932675" y="176428"/>
                  </a:lnTo>
                  <a:lnTo>
                    <a:pt x="966254" y="176428"/>
                  </a:lnTo>
                  <a:lnTo>
                    <a:pt x="970991" y="208026"/>
                  </a:lnTo>
                  <a:lnTo>
                    <a:pt x="998613" y="208026"/>
                  </a:lnTo>
                  <a:close/>
                </a:path>
                <a:path w="1374140" h="459104">
                  <a:moveTo>
                    <a:pt x="1064831" y="282689"/>
                  </a:moveTo>
                  <a:lnTo>
                    <a:pt x="980224" y="282689"/>
                  </a:lnTo>
                  <a:lnTo>
                    <a:pt x="980224" y="308089"/>
                  </a:lnTo>
                  <a:lnTo>
                    <a:pt x="1008849" y="308089"/>
                  </a:lnTo>
                  <a:lnTo>
                    <a:pt x="1008849" y="456679"/>
                  </a:lnTo>
                  <a:lnTo>
                    <a:pt x="1036218" y="456679"/>
                  </a:lnTo>
                  <a:lnTo>
                    <a:pt x="1036218" y="308089"/>
                  </a:lnTo>
                  <a:lnTo>
                    <a:pt x="1064831" y="308089"/>
                  </a:lnTo>
                  <a:lnTo>
                    <a:pt x="1064831" y="282689"/>
                  </a:lnTo>
                  <a:close/>
                </a:path>
                <a:path w="1374140" h="459104">
                  <a:moveTo>
                    <a:pt x="1179550" y="282689"/>
                  </a:moveTo>
                  <a:lnTo>
                    <a:pt x="1152169" y="282689"/>
                  </a:lnTo>
                  <a:lnTo>
                    <a:pt x="1127290" y="384721"/>
                  </a:lnTo>
                  <a:lnTo>
                    <a:pt x="1097178" y="282689"/>
                  </a:lnTo>
                  <a:lnTo>
                    <a:pt x="1069809" y="282689"/>
                  </a:lnTo>
                  <a:lnTo>
                    <a:pt x="1109624" y="413588"/>
                  </a:lnTo>
                  <a:lnTo>
                    <a:pt x="1109624" y="417410"/>
                  </a:lnTo>
                  <a:lnTo>
                    <a:pt x="1096352" y="432257"/>
                  </a:lnTo>
                  <a:lnTo>
                    <a:pt x="1084732" y="432003"/>
                  </a:lnTo>
                  <a:lnTo>
                    <a:pt x="1084732" y="456882"/>
                  </a:lnTo>
                  <a:lnTo>
                    <a:pt x="1089215" y="457390"/>
                  </a:lnTo>
                  <a:lnTo>
                    <a:pt x="1107757" y="457225"/>
                  </a:lnTo>
                  <a:lnTo>
                    <a:pt x="1116228" y="456552"/>
                  </a:lnTo>
                  <a:lnTo>
                    <a:pt x="1141336" y="419544"/>
                  </a:lnTo>
                  <a:lnTo>
                    <a:pt x="1179550" y="282689"/>
                  </a:lnTo>
                  <a:close/>
                </a:path>
                <a:path w="1374140" h="459104">
                  <a:moveTo>
                    <a:pt x="1273124" y="325742"/>
                  </a:moveTo>
                  <a:lnTo>
                    <a:pt x="1272489" y="315810"/>
                  </a:lnTo>
                  <a:lnTo>
                    <a:pt x="1270685" y="307581"/>
                  </a:lnTo>
                  <a:lnTo>
                    <a:pt x="1270596" y="307149"/>
                  </a:lnTo>
                  <a:lnTo>
                    <a:pt x="1245743" y="284314"/>
                  </a:lnTo>
                  <a:lnTo>
                    <a:pt x="1245743" y="317703"/>
                  </a:lnTo>
                  <a:lnTo>
                    <a:pt x="1245743" y="356425"/>
                  </a:lnTo>
                  <a:lnTo>
                    <a:pt x="1244587" y="360743"/>
                  </a:lnTo>
                  <a:lnTo>
                    <a:pt x="1239939" y="365391"/>
                  </a:lnTo>
                  <a:lnTo>
                    <a:pt x="1236611" y="366547"/>
                  </a:lnTo>
                  <a:lnTo>
                    <a:pt x="1219365" y="366547"/>
                  </a:lnTo>
                  <a:lnTo>
                    <a:pt x="1219365" y="307581"/>
                  </a:lnTo>
                  <a:lnTo>
                    <a:pt x="1236611" y="307581"/>
                  </a:lnTo>
                  <a:lnTo>
                    <a:pt x="1239939" y="308737"/>
                  </a:lnTo>
                  <a:lnTo>
                    <a:pt x="1244587" y="313385"/>
                  </a:lnTo>
                  <a:lnTo>
                    <a:pt x="1245743" y="317703"/>
                  </a:lnTo>
                  <a:lnTo>
                    <a:pt x="1245743" y="284314"/>
                  </a:lnTo>
                  <a:lnTo>
                    <a:pt x="1241971" y="283375"/>
                  </a:lnTo>
                  <a:lnTo>
                    <a:pt x="1232306" y="282689"/>
                  </a:lnTo>
                  <a:lnTo>
                    <a:pt x="1191996" y="282689"/>
                  </a:lnTo>
                  <a:lnTo>
                    <a:pt x="1191996" y="456882"/>
                  </a:lnTo>
                  <a:lnTo>
                    <a:pt x="1219365" y="456882"/>
                  </a:lnTo>
                  <a:lnTo>
                    <a:pt x="1219365" y="391439"/>
                  </a:lnTo>
                  <a:lnTo>
                    <a:pt x="1232306" y="391439"/>
                  </a:lnTo>
                  <a:lnTo>
                    <a:pt x="1267447" y="374383"/>
                  </a:lnTo>
                  <a:lnTo>
                    <a:pt x="1270685" y="366547"/>
                  </a:lnTo>
                  <a:lnTo>
                    <a:pt x="1272489" y="358330"/>
                  </a:lnTo>
                  <a:lnTo>
                    <a:pt x="1273124" y="348386"/>
                  </a:lnTo>
                  <a:lnTo>
                    <a:pt x="1273124" y="325742"/>
                  </a:lnTo>
                  <a:close/>
                </a:path>
                <a:path w="1374140" h="459104">
                  <a:moveTo>
                    <a:pt x="1373911" y="456895"/>
                  </a:moveTo>
                  <a:lnTo>
                    <a:pt x="1368844" y="425284"/>
                  </a:lnTo>
                  <a:lnTo>
                    <a:pt x="1365072" y="401637"/>
                  </a:lnTo>
                  <a:lnTo>
                    <a:pt x="1350975" y="313550"/>
                  </a:lnTo>
                  <a:lnTo>
                    <a:pt x="1346047" y="282689"/>
                  </a:lnTo>
                  <a:lnTo>
                    <a:pt x="1337830" y="282689"/>
                  </a:lnTo>
                  <a:lnTo>
                    <a:pt x="1337830" y="401637"/>
                  </a:lnTo>
                  <a:lnTo>
                    <a:pt x="1311452" y="401637"/>
                  </a:lnTo>
                  <a:lnTo>
                    <a:pt x="1324635" y="313550"/>
                  </a:lnTo>
                  <a:lnTo>
                    <a:pt x="1337830" y="401637"/>
                  </a:lnTo>
                  <a:lnTo>
                    <a:pt x="1337830" y="282689"/>
                  </a:lnTo>
                  <a:lnTo>
                    <a:pt x="1305979" y="282689"/>
                  </a:lnTo>
                  <a:lnTo>
                    <a:pt x="1278102" y="456895"/>
                  </a:lnTo>
                  <a:lnTo>
                    <a:pt x="1303235" y="456895"/>
                  </a:lnTo>
                  <a:lnTo>
                    <a:pt x="1307973" y="425284"/>
                  </a:lnTo>
                  <a:lnTo>
                    <a:pt x="1341551" y="425284"/>
                  </a:lnTo>
                  <a:lnTo>
                    <a:pt x="1346288" y="456895"/>
                  </a:lnTo>
                  <a:lnTo>
                    <a:pt x="1373911" y="4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5358219" y="3870325"/>
            <a:ext cx="2080895" cy="2080895"/>
            <a:chOff x="5358219" y="3870325"/>
            <a:chExt cx="2080895" cy="2080895"/>
          </a:xfrm>
        </p:grpSpPr>
        <p:sp>
          <p:nvSpPr>
            <p:cNvPr id="146" name="object 146"/>
            <p:cNvSpPr/>
            <p:nvPr/>
          </p:nvSpPr>
          <p:spPr>
            <a:xfrm>
              <a:off x="5358219" y="3870325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14" y="0"/>
                  </a:moveTo>
                  <a:lnTo>
                    <a:pt x="0" y="0"/>
                  </a:lnTo>
                  <a:lnTo>
                    <a:pt x="0" y="2080564"/>
                  </a:lnTo>
                  <a:lnTo>
                    <a:pt x="2080514" y="2080564"/>
                  </a:lnTo>
                  <a:lnTo>
                    <a:pt x="2080514" y="0"/>
                  </a:lnTo>
                  <a:close/>
                </a:path>
              </a:pathLst>
            </a:custGeom>
            <a:solidFill>
              <a:srgbClr val="4D9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558015" y="4040491"/>
              <a:ext cx="1539875" cy="1590040"/>
            </a:xfrm>
            <a:custGeom>
              <a:avLst/>
              <a:gdLst/>
              <a:ahLst/>
              <a:cxnLst/>
              <a:rect l="l" t="t" r="r" b="b"/>
              <a:pathLst>
                <a:path w="1539875" h="1590039">
                  <a:moveTo>
                    <a:pt x="199199" y="271589"/>
                  </a:moveTo>
                  <a:lnTo>
                    <a:pt x="196037" y="245440"/>
                  </a:lnTo>
                  <a:lnTo>
                    <a:pt x="186436" y="224663"/>
                  </a:lnTo>
                  <a:lnTo>
                    <a:pt x="170218" y="209562"/>
                  </a:lnTo>
                  <a:lnTo>
                    <a:pt x="147218" y="200444"/>
                  </a:lnTo>
                  <a:lnTo>
                    <a:pt x="167030" y="190868"/>
                  </a:lnTo>
                  <a:lnTo>
                    <a:pt x="182257" y="176174"/>
                  </a:lnTo>
                  <a:lnTo>
                    <a:pt x="192036" y="156616"/>
                  </a:lnTo>
                  <a:lnTo>
                    <a:pt x="195491" y="132410"/>
                  </a:lnTo>
                  <a:lnTo>
                    <a:pt x="195491" y="95885"/>
                  </a:lnTo>
                  <a:lnTo>
                    <a:pt x="190017" y="55854"/>
                  </a:lnTo>
                  <a:lnTo>
                    <a:pt x="173126" y="25679"/>
                  </a:lnTo>
                  <a:lnTo>
                    <a:pt x="144056" y="6642"/>
                  </a:lnTo>
                  <a:lnTo>
                    <a:pt x="102044" y="0"/>
                  </a:lnTo>
                  <a:lnTo>
                    <a:pt x="55854" y="7734"/>
                  </a:lnTo>
                  <a:lnTo>
                    <a:pt x="25450" y="29375"/>
                  </a:lnTo>
                  <a:lnTo>
                    <a:pt x="8750" y="62623"/>
                  </a:lnTo>
                  <a:lnTo>
                    <a:pt x="3644" y="105156"/>
                  </a:lnTo>
                  <a:lnTo>
                    <a:pt x="3644" y="142290"/>
                  </a:lnTo>
                  <a:lnTo>
                    <a:pt x="67995" y="142290"/>
                  </a:lnTo>
                  <a:lnTo>
                    <a:pt x="67995" y="99593"/>
                  </a:lnTo>
                  <a:lnTo>
                    <a:pt x="69596" y="82257"/>
                  </a:lnTo>
                  <a:lnTo>
                    <a:pt x="74815" y="69443"/>
                  </a:lnTo>
                  <a:lnTo>
                    <a:pt x="84213" y="61506"/>
                  </a:lnTo>
                  <a:lnTo>
                    <a:pt x="98361" y="58775"/>
                  </a:lnTo>
                  <a:lnTo>
                    <a:pt x="112471" y="61455"/>
                  </a:lnTo>
                  <a:lnTo>
                    <a:pt x="121831" y="69049"/>
                  </a:lnTo>
                  <a:lnTo>
                    <a:pt x="127025" y="80949"/>
                  </a:lnTo>
                  <a:lnTo>
                    <a:pt x="128625" y="96494"/>
                  </a:lnTo>
                  <a:lnTo>
                    <a:pt x="128625" y="141643"/>
                  </a:lnTo>
                  <a:lnTo>
                    <a:pt x="125945" y="156375"/>
                  </a:lnTo>
                  <a:lnTo>
                    <a:pt x="118351" y="167030"/>
                  </a:lnTo>
                  <a:lnTo>
                    <a:pt x="106464" y="173507"/>
                  </a:lnTo>
                  <a:lnTo>
                    <a:pt x="90932" y="175679"/>
                  </a:lnTo>
                  <a:lnTo>
                    <a:pt x="64274" y="175679"/>
                  </a:lnTo>
                  <a:lnTo>
                    <a:pt x="64274" y="229539"/>
                  </a:lnTo>
                  <a:lnTo>
                    <a:pt x="94018" y="229539"/>
                  </a:lnTo>
                  <a:lnTo>
                    <a:pt x="109855" y="231724"/>
                  </a:lnTo>
                  <a:lnTo>
                    <a:pt x="120586" y="238188"/>
                  </a:lnTo>
                  <a:lnTo>
                    <a:pt x="126695" y="248843"/>
                  </a:lnTo>
                  <a:lnTo>
                    <a:pt x="128625" y="263550"/>
                  </a:lnTo>
                  <a:lnTo>
                    <a:pt x="128625" y="332854"/>
                  </a:lnTo>
                  <a:lnTo>
                    <a:pt x="126733" y="348145"/>
                  </a:lnTo>
                  <a:lnTo>
                    <a:pt x="120980" y="360083"/>
                  </a:lnTo>
                  <a:lnTo>
                    <a:pt x="111150" y="367855"/>
                  </a:lnTo>
                  <a:lnTo>
                    <a:pt x="97104" y="370624"/>
                  </a:lnTo>
                  <a:lnTo>
                    <a:pt x="81788" y="367728"/>
                  </a:lnTo>
                  <a:lnTo>
                    <a:pt x="71628" y="359486"/>
                  </a:lnTo>
                  <a:lnTo>
                    <a:pt x="66001" y="346595"/>
                  </a:lnTo>
                  <a:lnTo>
                    <a:pt x="64274" y="329755"/>
                  </a:lnTo>
                  <a:lnTo>
                    <a:pt x="64274" y="269748"/>
                  </a:lnTo>
                  <a:lnTo>
                    <a:pt x="0" y="269748"/>
                  </a:lnTo>
                  <a:lnTo>
                    <a:pt x="0" y="324815"/>
                  </a:lnTo>
                  <a:lnTo>
                    <a:pt x="5080" y="368046"/>
                  </a:lnTo>
                  <a:lnTo>
                    <a:pt x="21628" y="401002"/>
                  </a:lnTo>
                  <a:lnTo>
                    <a:pt x="51650" y="422008"/>
                  </a:lnTo>
                  <a:lnTo>
                    <a:pt x="97104" y="429374"/>
                  </a:lnTo>
                  <a:lnTo>
                    <a:pt x="143078" y="422579"/>
                  </a:lnTo>
                  <a:lnTo>
                    <a:pt x="174840" y="403237"/>
                  </a:lnTo>
                  <a:lnTo>
                    <a:pt x="193243" y="372999"/>
                  </a:lnTo>
                  <a:lnTo>
                    <a:pt x="199199" y="333463"/>
                  </a:lnTo>
                  <a:lnTo>
                    <a:pt x="199199" y="271589"/>
                  </a:lnTo>
                  <a:close/>
                </a:path>
                <a:path w="1539875" h="1590039">
                  <a:moveTo>
                    <a:pt x="1353172" y="909396"/>
                  </a:moveTo>
                  <a:lnTo>
                    <a:pt x="1219250" y="627418"/>
                  </a:lnTo>
                  <a:lnTo>
                    <a:pt x="1195793" y="613968"/>
                  </a:lnTo>
                  <a:lnTo>
                    <a:pt x="1188758" y="615632"/>
                  </a:lnTo>
                  <a:lnTo>
                    <a:pt x="1182662" y="619213"/>
                  </a:lnTo>
                  <a:lnTo>
                    <a:pt x="1177861" y="624395"/>
                  </a:lnTo>
                  <a:lnTo>
                    <a:pt x="1174762" y="630897"/>
                  </a:lnTo>
                  <a:lnTo>
                    <a:pt x="924712" y="1461490"/>
                  </a:lnTo>
                  <a:lnTo>
                    <a:pt x="856107" y="1061885"/>
                  </a:lnTo>
                  <a:lnTo>
                    <a:pt x="828890" y="1042263"/>
                  </a:lnTo>
                  <a:lnTo>
                    <a:pt x="821918" y="1044448"/>
                  </a:lnTo>
                  <a:lnTo>
                    <a:pt x="815936" y="1048639"/>
                  </a:lnTo>
                  <a:lnTo>
                    <a:pt x="811428" y="1054582"/>
                  </a:lnTo>
                  <a:lnTo>
                    <a:pt x="700773" y="1259789"/>
                  </a:lnTo>
                  <a:lnTo>
                    <a:pt x="651624" y="916419"/>
                  </a:lnTo>
                  <a:lnTo>
                    <a:pt x="649287" y="909002"/>
                  </a:lnTo>
                  <a:lnTo>
                    <a:pt x="644829" y="902868"/>
                  </a:lnTo>
                  <a:lnTo>
                    <a:pt x="638670" y="898436"/>
                  </a:lnTo>
                  <a:lnTo>
                    <a:pt x="631253" y="896124"/>
                  </a:lnTo>
                  <a:lnTo>
                    <a:pt x="623443" y="896327"/>
                  </a:lnTo>
                  <a:lnTo>
                    <a:pt x="616292" y="898906"/>
                  </a:lnTo>
                  <a:lnTo>
                    <a:pt x="610323" y="903592"/>
                  </a:lnTo>
                  <a:lnTo>
                    <a:pt x="606056" y="910069"/>
                  </a:lnTo>
                  <a:lnTo>
                    <a:pt x="491375" y="1167561"/>
                  </a:lnTo>
                  <a:lnTo>
                    <a:pt x="168198" y="1167561"/>
                  </a:lnTo>
                  <a:lnTo>
                    <a:pt x="158851" y="1169454"/>
                  </a:lnTo>
                  <a:lnTo>
                    <a:pt x="151231" y="1174597"/>
                  </a:lnTo>
                  <a:lnTo>
                    <a:pt x="146100" y="1182217"/>
                  </a:lnTo>
                  <a:lnTo>
                    <a:pt x="144221" y="1191539"/>
                  </a:lnTo>
                  <a:lnTo>
                    <a:pt x="146100" y="1200873"/>
                  </a:lnTo>
                  <a:lnTo>
                    <a:pt x="151231" y="1208493"/>
                  </a:lnTo>
                  <a:lnTo>
                    <a:pt x="158851" y="1213612"/>
                  </a:lnTo>
                  <a:lnTo>
                    <a:pt x="168198" y="1215491"/>
                  </a:lnTo>
                  <a:lnTo>
                    <a:pt x="506945" y="1215491"/>
                  </a:lnTo>
                  <a:lnTo>
                    <a:pt x="616000" y="1005484"/>
                  </a:lnTo>
                  <a:lnTo>
                    <a:pt x="663651" y="1338478"/>
                  </a:lnTo>
                  <a:lnTo>
                    <a:pt x="690664" y="1358811"/>
                  </a:lnTo>
                  <a:lnTo>
                    <a:pt x="697712" y="1356664"/>
                  </a:lnTo>
                  <a:lnTo>
                    <a:pt x="703795" y="1352473"/>
                  </a:lnTo>
                  <a:lnTo>
                    <a:pt x="708393" y="1346466"/>
                  </a:lnTo>
                  <a:lnTo>
                    <a:pt x="820623" y="1138377"/>
                  </a:lnTo>
                  <a:lnTo>
                    <a:pt x="894715" y="1569859"/>
                  </a:lnTo>
                  <a:lnTo>
                    <a:pt x="918337" y="1589747"/>
                  </a:lnTo>
                  <a:lnTo>
                    <a:pt x="925918" y="1588516"/>
                  </a:lnTo>
                  <a:lnTo>
                    <a:pt x="932586" y="1585048"/>
                  </a:lnTo>
                  <a:lnTo>
                    <a:pt x="937844" y="1579664"/>
                  </a:lnTo>
                  <a:lnTo>
                    <a:pt x="941247" y="1572704"/>
                  </a:lnTo>
                  <a:lnTo>
                    <a:pt x="1202855" y="703719"/>
                  </a:lnTo>
                  <a:lnTo>
                    <a:pt x="1307680" y="920978"/>
                  </a:lnTo>
                  <a:lnTo>
                    <a:pt x="1313421" y="928573"/>
                  </a:lnTo>
                  <a:lnTo>
                    <a:pt x="1321346" y="933196"/>
                  </a:lnTo>
                  <a:lnTo>
                    <a:pt x="1330426" y="934516"/>
                  </a:lnTo>
                  <a:lnTo>
                    <a:pt x="1339659" y="932141"/>
                  </a:lnTo>
                  <a:lnTo>
                    <a:pt x="1347228" y="926401"/>
                  </a:lnTo>
                  <a:lnTo>
                    <a:pt x="1351864" y="918476"/>
                  </a:lnTo>
                  <a:lnTo>
                    <a:pt x="1353172" y="909396"/>
                  </a:lnTo>
                  <a:close/>
                </a:path>
                <a:path w="1539875" h="1590039">
                  <a:moveTo>
                    <a:pt x="1539278" y="1130160"/>
                  </a:moveTo>
                  <a:lnTo>
                    <a:pt x="1532509" y="1088910"/>
                  </a:lnTo>
                  <a:lnTo>
                    <a:pt x="1513370" y="1055204"/>
                  </a:lnTo>
                  <a:lnTo>
                    <a:pt x="1483563" y="1032471"/>
                  </a:lnTo>
                  <a:lnTo>
                    <a:pt x="1444802" y="1024128"/>
                  </a:lnTo>
                  <a:lnTo>
                    <a:pt x="1422704" y="1029309"/>
                  </a:lnTo>
                  <a:lnTo>
                    <a:pt x="1400429" y="1042123"/>
                  </a:lnTo>
                  <a:lnTo>
                    <a:pt x="1379994" y="1058532"/>
                  </a:lnTo>
                  <a:lnTo>
                    <a:pt x="1363421" y="1074483"/>
                  </a:lnTo>
                  <a:lnTo>
                    <a:pt x="1347177" y="1058519"/>
                  </a:lnTo>
                  <a:lnTo>
                    <a:pt x="1327518" y="1042098"/>
                  </a:lnTo>
                  <a:lnTo>
                    <a:pt x="1306029" y="1029284"/>
                  </a:lnTo>
                  <a:lnTo>
                    <a:pt x="1284287" y="1024102"/>
                  </a:lnTo>
                  <a:lnTo>
                    <a:pt x="1245158" y="1032433"/>
                  </a:lnTo>
                  <a:lnTo>
                    <a:pt x="1214551" y="1055154"/>
                  </a:lnTo>
                  <a:lnTo>
                    <a:pt x="1194612" y="1088859"/>
                  </a:lnTo>
                  <a:lnTo>
                    <a:pt x="1187500" y="1130134"/>
                  </a:lnTo>
                  <a:lnTo>
                    <a:pt x="1189583" y="1151509"/>
                  </a:lnTo>
                  <a:lnTo>
                    <a:pt x="1195590" y="1171397"/>
                  </a:lnTo>
                  <a:lnTo>
                    <a:pt x="1205090" y="1189405"/>
                  </a:lnTo>
                  <a:lnTo>
                    <a:pt x="1217688" y="1205077"/>
                  </a:lnTo>
                  <a:lnTo>
                    <a:pt x="1363535" y="1351191"/>
                  </a:lnTo>
                  <a:lnTo>
                    <a:pt x="1509191" y="1205255"/>
                  </a:lnTo>
                  <a:lnTo>
                    <a:pt x="1509052" y="1205166"/>
                  </a:lnTo>
                  <a:lnTo>
                    <a:pt x="1521637" y="1189482"/>
                  </a:lnTo>
                  <a:lnTo>
                    <a:pt x="1531150" y="1171460"/>
                  </a:lnTo>
                  <a:lnTo>
                    <a:pt x="1537169" y="1151547"/>
                  </a:lnTo>
                  <a:lnTo>
                    <a:pt x="1539278" y="1130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960275" y="4043984"/>
              <a:ext cx="114960" cy="17419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095149" y="4043984"/>
              <a:ext cx="27940" cy="174625"/>
            </a:xfrm>
            <a:custGeom>
              <a:avLst/>
              <a:gdLst/>
              <a:ahLst/>
              <a:cxnLst/>
              <a:rect l="l" t="t" r="r" b="b"/>
              <a:pathLst>
                <a:path w="27939" h="174625">
                  <a:moveTo>
                    <a:pt x="27368" y="0"/>
                  </a:moveTo>
                  <a:lnTo>
                    <a:pt x="0" y="0"/>
                  </a:lnTo>
                  <a:lnTo>
                    <a:pt x="0" y="174205"/>
                  </a:lnTo>
                  <a:lnTo>
                    <a:pt x="27368" y="174205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60275" y="4041990"/>
              <a:ext cx="1307960" cy="427024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731278" y="3870362"/>
            <a:ext cx="2080895" cy="2080895"/>
            <a:chOff x="731278" y="3870362"/>
            <a:chExt cx="2080895" cy="2080895"/>
          </a:xfrm>
        </p:grpSpPr>
        <p:sp>
          <p:nvSpPr>
            <p:cNvPr id="152" name="object 152"/>
            <p:cNvSpPr/>
            <p:nvPr/>
          </p:nvSpPr>
          <p:spPr>
            <a:xfrm>
              <a:off x="731278" y="3870362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602" y="0"/>
                  </a:moveTo>
                  <a:lnTo>
                    <a:pt x="0" y="0"/>
                  </a:lnTo>
                  <a:lnTo>
                    <a:pt x="0" y="2080679"/>
                  </a:lnTo>
                  <a:lnTo>
                    <a:pt x="2080602" y="2080679"/>
                  </a:lnTo>
                  <a:lnTo>
                    <a:pt x="2080602" y="0"/>
                  </a:lnTo>
                  <a:close/>
                </a:path>
              </a:pathLst>
            </a:custGeom>
            <a:solidFill>
              <a:srgbClr val="E32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71627" y="4045597"/>
              <a:ext cx="121285" cy="419734"/>
            </a:xfrm>
            <a:custGeom>
              <a:avLst/>
              <a:gdLst/>
              <a:ahLst/>
              <a:cxnLst/>
              <a:rect l="l" t="t" r="r" b="b"/>
              <a:pathLst>
                <a:path w="121284" h="419735">
                  <a:moveTo>
                    <a:pt x="121284" y="0"/>
                  </a:moveTo>
                  <a:lnTo>
                    <a:pt x="64960" y="0"/>
                  </a:lnTo>
                  <a:lnTo>
                    <a:pt x="0" y="76123"/>
                  </a:lnTo>
                  <a:lnTo>
                    <a:pt x="0" y="149720"/>
                  </a:lnTo>
                  <a:lnTo>
                    <a:pt x="609" y="149720"/>
                  </a:lnTo>
                  <a:lnTo>
                    <a:pt x="50139" y="98399"/>
                  </a:lnTo>
                  <a:lnTo>
                    <a:pt x="50761" y="98399"/>
                  </a:lnTo>
                  <a:lnTo>
                    <a:pt x="50761" y="419519"/>
                  </a:lnTo>
                  <a:lnTo>
                    <a:pt x="121284" y="419519"/>
                  </a:lnTo>
                  <a:lnTo>
                    <a:pt x="121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333625" y="4805425"/>
              <a:ext cx="115150" cy="11521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254186" y="4942458"/>
              <a:ext cx="274320" cy="542290"/>
            </a:xfrm>
            <a:custGeom>
              <a:avLst/>
              <a:gdLst/>
              <a:ahLst/>
              <a:cxnLst/>
              <a:rect l="l" t="t" r="r" b="b"/>
              <a:pathLst>
                <a:path w="274319" h="542289">
                  <a:moveTo>
                    <a:pt x="201574" y="0"/>
                  </a:moveTo>
                  <a:lnTo>
                    <a:pt x="72504" y="0"/>
                  </a:lnTo>
                  <a:lnTo>
                    <a:pt x="69799" y="406"/>
                  </a:lnTo>
                  <a:lnTo>
                    <a:pt x="42380" y="8200"/>
                  </a:lnTo>
                  <a:lnTo>
                    <a:pt x="20221" y="24933"/>
                  </a:lnTo>
                  <a:lnTo>
                    <a:pt x="5401" y="48519"/>
                  </a:lnTo>
                  <a:lnTo>
                    <a:pt x="0" y="76873"/>
                  </a:lnTo>
                  <a:lnTo>
                    <a:pt x="0" y="236562"/>
                  </a:lnTo>
                  <a:lnTo>
                    <a:pt x="1750" y="245239"/>
                  </a:lnTo>
                  <a:lnTo>
                    <a:pt x="6527" y="252328"/>
                  </a:lnTo>
                  <a:lnTo>
                    <a:pt x="13619" y="257110"/>
                  </a:lnTo>
                  <a:lnTo>
                    <a:pt x="22313" y="258864"/>
                  </a:lnTo>
                  <a:lnTo>
                    <a:pt x="31010" y="257110"/>
                  </a:lnTo>
                  <a:lnTo>
                    <a:pt x="38120" y="252328"/>
                  </a:lnTo>
                  <a:lnTo>
                    <a:pt x="42918" y="245239"/>
                  </a:lnTo>
                  <a:lnTo>
                    <a:pt x="44678" y="236562"/>
                  </a:lnTo>
                  <a:lnTo>
                    <a:pt x="44678" y="94272"/>
                  </a:lnTo>
                  <a:lnTo>
                    <a:pt x="46075" y="87287"/>
                  </a:lnTo>
                  <a:lnTo>
                    <a:pt x="62014" y="87287"/>
                  </a:lnTo>
                  <a:lnTo>
                    <a:pt x="63385" y="94208"/>
                  </a:lnTo>
                  <a:lnTo>
                    <a:pt x="63626" y="98564"/>
                  </a:lnTo>
                  <a:lnTo>
                    <a:pt x="63626" y="509638"/>
                  </a:lnTo>
                  <a:lnTo>
                    <a:pt x="66137" y="522099"/>
                  </a:lnTo>
                  <a:lnTo>
                    <a:pt x="72994" y="532290"/>
                  </a:lnTo>
                  <a:lnTo>
                    <a:pt x="83188" y="539168"/>
                  </a:lnTo>
                  <a:lnTo>
                    <a:pt x="95707" y="541693"/>
                  </a:lnTo>
                  <a:lnTo>
                    <a:pt x="108200" y="539168"/>
                  </a:lnTo>
                  <a:lnTo>
                    <a:pt x="118387" y="532290"/>
                  </a:lnTo>
                  <a:lnTo>
                    <a:pt x="125248" y="522099"/>
                  </a:lnTo>
                  <a:lnTo>
                    <a:pt x="127761" y="509638"/>
                  </a:lnTo>
                  <a:lnTo>
                    <a:pt x="127850" y="270154"/>
                  </a:lnTo>
                  <a:lnTo>
                    <a:pt x="128854" y="263347"/>
                  </a:lnTo>
                  <a:lnTo>
                    <a:pt x="145199" y="263347"/>
                  </a:lnTo>
                  <a:lnTo>
                    <a:pt x="146100" y="270154"/>
                  </a:lnTo>
                  <a:lnTo>
                    <a:pt x="146164" y="509638"/>
                  </a:lnTo>
                  <a:lnTo>
                    <a:pt x="148691" y="522099"/>
                  </a:lnTo>
                  <a:lnTo>
                    <a:pt x="155582" y="532290"/>
                  </a:lnTo>
                  <a:lnTo>
                    <a:pt x="165800" y="539168"/>
                  </a:lnTo>
                  <a:lnTo>
                    <a:pt x="178307" y="541693"/>
                  </a:lnTo>
                  <a:lnTo>
                    <a:pt x="190816" y="539168"/>
                  </a:lnTo>
                  <a:lnTo>
                    <a:pt x="201010" y="532290"/>
                  </a:lnTo>
                  <a:lnTo>
                    <a:pt x="207874" y="522099"/>
                  </a:lnTo>
                  <a:lnTo>
                    <a:pt x="210388" y="509638"/>
                  </a:lnTo>
                  <a:lnTo>
                    <a:pt x="210388" y="98564"/>
                  </a:lnTo>
                  <a:lnTo>
                    <a:pt x="210616" y="94208"/>
                  </a:lnTo>
                  <a:lnTo>
                    <a:pt x="211962" y="87287"/>
                  </a:lnTo>
                  <a:lnTo>
                    <a:pt x="227876" y="87287"/>
                  </a:lnTo>
                  <a:lnTo>
                    <a:pt x="229361" y="94272"/>
                  </a:lnTo>
                  <a:lnTo>
                    <a:pt x="229361" y="236562"/>
                  </a:lnTo>
                  <a:lnTo>
                    <a:pt x="231113" y="245239"/>
                  </a:lnTo>
                  <a:lnTo>
                    <a:pt x="235892" y="252328"/>
                  </a:lnTo>
                  <a:lnTo>
                    <a:pt x="242992" y="257110"/>
                  </a:lnTo>
                  <a:lnTo>
                    <a:pt x="251701" y="258864"/>
                  </a:lnTo>
                  <a:lnTo>
                    <a:pt x="260374" y="257110"/>
                  </a:lnTo>
                  <a:lnTo>
                    <a:pt x="267468" y="252328"/>
                  </a:lnTo>
                  <a:lnTo>
                    <a:pt x="272257" y="245239"/>
                  </a:lnTo>
                  <a:lnTo>
                    <a:pt x="274015" y="236562"/>
                  </a:lnTo>
                  <a:lnTo>
                    <a:pt x="274015" y="76873"/>
                  </a:lnTo>
                  <a:lnTo>
                    <a:pt x="268616" y="48519"/>
                  </a:lnTo>
                  <a:lnTo>
                    <a:pt x="253809" y="24933"/>
                  </a:lnTo>
                  <a:lnTo>
                    <a:pt x="231677" y="8200"/>
                  </a:lnTo>
                  <a:lnTo>
                    <a:pt x="204304" y="406"/>
                  </a:lnTo>
                  <a:lnTo>
                    <a:pt x="201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882025" y="4838674"/>
              <a:ext cx="109054" cy="109131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77009" y="4974183"/>
              <a:ext cx="316230" cy="511175"/>
            </a:xfrm>
            <a:custGeom>
              <a:avLst/>
              <a:gdLst/>
              <a:ahLst/>
              <a:cxnLst/>
              <a:rect l="l" t="t" r="r" b="b"/>
              <a:pathLst>
                <a:path w="316230" h="511175">
                  <a:moveTo>
                    <a:pt x="151460" y="316852"/>
                  </a:moveTo>
                  <a:lnTo>
                    <a:pt x="94627" y="316852"/>
                  </a:lnTo>
                  <a:lnTo>
                    <a:pt x="94627" y="482180"/>
                  </a:lnTo>
                  <a:lnTo>
                    <a:pt x="96861" y="493218"/>
                  </a:lnTo>
                  <a:lnTo>
                    <a:pt x="102957" y="502246"/>
                  </a:lnTo>
                  <a:lnTo>
                    <a:pt x="112003" y="508341"/>
                  </a:lnTo>
                  <a:lnTo>
                    <a:pt x="123088" y="510578"/>
                  </a:lnTo>
                  <a:lnTo>
                    <a:pt x="134138" y="508341"/>
                  </a:lnTo>
                  <a:lnTo>
                    <a:pt x="143155" y="502246"/>
                  </a:lnTo>
                  <a:lnTo>
                    <a:pt x="149232" y="493218"/>
                  </a:lnTo>
                  <a:lnTo>
                    <a:pt x="151460" y="482180"/>
                  </a:lnTo>
                  <a:lnTo>
                    <a:pt x="151460" y="316852"/>
                  </a:lnTo>
                  <a:close/>
                </a:path>
                <a:path w="316230" h="511175">
                  <a:moveTo>
                    <a:pt x="224459" y="316852"/>
                  </a:moveTo>
                  <a:lnTo>
                    <a:pt x="167601" y="316852"/>
                  </a:lnTo>
                  <a:lnTo>
                    <a:pt x="167601" y="482180"/>
                  </a:lnTo>
                  <a:lnTo>
                    <a:pt x="169826" y="493218"/>
                  </a:lnTo>
                  <a:lnTo>
                    <a:pt x="175902" y="502246"/>
                  </a:lnTo>
                  <a:lnTo>
                    <a:pt x="184934" y="508341"/>
                  </a:lnTo>
                  <a:lnTo>
                    <a:pt x="196024" y="510578"/>
                  </a:lnTo>
                  <a:lnTo>
                    <a:pt x="207095" y="508341"/>
                  </a:lnTo>
                  <a:lnTo>
                    <a:pt x="216133" y="502246"/>
                  </a:lnTo>
                  <a:lnTo>
                    <a:pt x="222225" y="493218"/>
                  </a:lnTo>
                  <a:lnTo>
                    <a:pt x="224459" y="482180"/>
                  </a:lnTo>
                  <a:lnTo>
                    <a:pt x="224459" y="316852"/>
                  </a:lnTo>
                  <a:close/>
                </a:path>
                <a:path w="316230" h="511175">
                  <a:moveTo>
                    <a:pt x="231597" y="71754"/>
                  </a:moveTo>
                  <a:lnTo>
                    <a:pt x="87515" y="71754"/>
                  </a:lnTo>
                  <a:lnTo>
                    <a:pt x="101790" y="75818"/>
                  </a:lnTo>
                  <a:lnTo>
                    <a:pt x="99085" y="85966"/>
                  </a:lnTo>
                  <a:lnTo>
                    <a:pt x="35458" y="316852"/>
                  </a:lnTo>
                  <a:lnTo>
                    <a:pt x="283603" y="316852"/>
                  </a:lnTo>
                  <a:lnTo>
                    <a:pt x="220027" y="85966"/>
                  </a:lnTo>
                  <a:lnTo>
                    <a:pt x="217335" y="75818"/>
                  </a:lnTo>
                  <a:lnTo>
                    <a:pt x="231597" y="71754"/>
                  </a:lnTo>
                  <a:close/>
                </a:path>
                <a:path w="316230" h="511175">
                  <a:moveTo>
                    <a:pt x="278369" y="71754"/>
                  </a:moveTo>
                  <a:lnTo>
                    <a:pt x="231597" y="71754"/>
                  </a:lnTo>
                  <a:lnTo>
                    <a:pt x="233565" y="81229"/>
                  </a:lnTo>
                  <a:lnTo>
                    <a:pt x="270181" y="204620"/>
                  </a:lnTo>
                  <a:lnTo>
                    <a:pt x="274496" y="219588"/>
                  </a:lnTo>
                  <a:lnTo>
                    <a:pt x="279057" y="226702"/>
                  </a:lnTo>
                  <a:lnTo>
                    <a:pt x="286589" y="227580"/>
                  </a:lnTo>
                  <a:lnTo>
                    <a:pt x="299885" y="224066"/>
                  </a:lnTo>
                  <a:lnTo>
                    <a:pt x="311913" y="215934"/>
                  </a:lnTo>
                  <a:lnTo>
                    <a:pt x="315952" y="204620"/>
                  </a:lnTo>
                  <a:lnTo>
                    <a:pt x="315678" y="194571"/>
                  </a:lnTo>
                  <a:lnTo>
                    <a:pt x="314769" y="190233"/>
                  </a:lnTo>
                  <a:lnTo>
                    <a:pt x="278369" y="71754"/>
                  </a:lnTo>
                  <a:close/>
                </a:path>
                <a:path w="316230" h="511175">
                  <a:moveTo>
                    <a:pt x="217335" y="0"/>
                  </a:moveTo>
                  <a:lnTo>
                    <a:pt x="101790" y="0"/>
                  </a:lnTo>
                  <a:lnTo>
                    <a:pt x="78498" y="6665"/>
                  </a:lnTo>
                  <a:lnTo>
                    <a:pt x="52754" y="35993"/>
                  </a:lnTo>
                  <a:lnTo>
                    <a:pt x="4317" y="190233"/>
                  </a:lnTo>
                  <a:lnTo>
                    <a:pt x="0" y="205999"/>
                  </a:lnTo>
                  <a:lnTo>
                    <a:pt x="111" y="214779"/>
                  </a:lnTo>
                  <a:lnTo>
                    <a:pt x="6046" y="219744"/>
                  </a:lnTo>
                  <a:lnTo>
                    <a:pt x="19202" y="224066"/>
                  </a:lnTo>
                  <a:lnTo>
                    <a:pt x="33481" y="223858"/>
                  </a:lnTo>
                  <a:lnTo>
                    <a:pt x="85521" y="81229"/>
                  </a:lnTo>
                  <a:lnTo>
                    <a:pt x="87515" y="71754"/>
                  </a:lnTo>
                  <a:lnTo>
                    <a:pt x="278369" y="71754"/>
                  </a:lnTo>
                  <a:lnTo>
                    <a:pt x="269430" y="42659"/>
                  </a:lnTo>
                  <a:lnTo>
                    <a:pt x="259508" y="17996"/>
                  </a:lnTo>
                  <a:lnTo>
                    <a:pt x="250774" y="5332"/>
                  </a:lnTo>
                  <a:lnTo>
                    <a:pt x="238344" y="666"/>
                  </a:lnTo>
                  <a:lnTo>
                    <a:pt x="217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555343" y="4838674"/>
              <a:ext cx="109054" cy="109131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50314" y="4974183"/>
              <a:ext cx="316230" cy="511175"/>
            </a:xfrm>
            <a:custGeom>
              <a:avLst/>
              <a:gdLst/>
              <a:ahLst/>
              <a:cxnLst/>
              <a:rect l="l" t="t" r="r" b="b"/>
              <a:pathLst>
                <a:path w="316230" h="511175">
                  <a:moveTo>
                    <a:pt x="151485" y="316852"/>
                  </a:moveTo>
                  <a:lnTo>
                    <a:pt x="94627" y="316852"/>
                  </a:lnTo>
                  <a:lnTo>
                    <a:pt x="94627" y="482180"/>
                  </a:lnTo>
                  <a:lnTo>
                    <a:pt x="96868" y="493218"/>
                  </a:lnTo>
                  <a:lnTo>
                    <a:pt x="102974" y="502246"/>
                  </a:lnTo>
                  <a:lnTo>
                    <a:pt x="112019" y="508341"/>
                  </a:lnTo>
                  <a:lnTo>
                    <a:pt x="123075" y="510578"/>
                  </a:lnTo>
                  <a:lnTo>
                    <a:pt x="134147" y="508341"/>
                  </a:lnTo>
                  <a:lnTo>
                    <a:pt x="143176" y="502246"/>
                  </a:lnTo>
                  <a:lnTo>
                    <a:pt x="149257" y="493218"/>
                  </a:lnTo>
                  <a:lnTo>
                    <a:pt x="151485" y="482180"/>
                  </a:lnTo>
                  <a:lnTo>
                    <a:pt x="151485" y="316852"/>
                  </a:lnTo>
                  <a:close/>
                </a:path>
                <a:path w="316230" h="511175">
                  <a:moveTo>
                    <a:pt x="224459" y="316852"/>
                  </a:moveTo>
                  <a:lnTo>
                    <a:pt x="167627" y="316852"/>
                  </a:lnTo>
                  <a:lnTo>
                    <a:pt x="167627" y="482180"/>
                  </a:lnTo>
                  <a:lnTo>
                    <a:pt x="169847" y="493218"/>
                  </a:lnTo>
                  <a:lnTo>
                    <a:pt x="175914" y="502246"/>
                  </a:lnTo>
                  <a:lnTo>
                    <a:pt x="184933" y="508341"/>
                  </a:lnTo>
                  <a:lnTo>
                    <a:pt x="196011" y="510578"/>
                  </a:lnTo>
                  <a:lnTo>
                    <a:pt x="207105" y="508341"/>
                  </a:lnTo>
                  <a:lnTo>
                    <a:pt x="216146" y="502246"/>
                  </a:lnTo>
                  <a:lnTo>
                    <a:pt x="222231" y="493218"/>
                  </a:lnTo>
                  <a:lnTo>
                    <a:pt x="224459" y="482180"/>
                  </a:lnTo>
                  <a:lnTo>
                    <a:pt x="224459" y="316852"/>
                  </a:lnTo>
                  <a:close/>
                </a:path>
                <a:path w="316230" h="511175">
                  <a:moveTo>
                    <a:pt x="231584" y="71754"/>
                  </a:moveTo>
                  <a:lnTo>
                    <a:pt x="87502" y="71754"/>
                  </a:lnTo>
                  <a:lnTo>
                    <a:pt x="101777" y="75818"/>
                  </a:lnTo>
                  <a:lnTo>
                    <a:pt x="99059" y="85966"/>
                  </a:lnTo>
                  <a:lnTo>
                    <a:pt x="35458" y="316852"/>
                  </a:lnTo>
                  <a:lnTo>
                    <a:pt x="283629" y="316852"/>
                  </a:lnTo>
                  <a:lnTo>
                    <a:pt x="220052" y="85966"/>
                  </a:lnTo>
                  <a:lnTo>
                    <a:pt x="217360" y="75818"/>
                  </a:lnTo>
                  <a:lnTo>
                    <a:pt x="231584" y="71754"/>
                  </a:lnTo>
                  <a:close/>
                </a:path>
                <a:path w="316230" h="511175">
                  <a:moveTo>
                    <a:pt x="278349" y="71754"/>
                  </a:moveTo>
                  <a:lnTo>
                    <a:pt x="231584" y="71754"/>
                  </a:lnTo>
                  <a:lnTo>
                    <a:pt x="233591" y="81229"/>
                  </a:lnTo>
                  <a:lnTo>
                    <a:pt x="270181" y="204620"/>
                  </a:lnTo>
                  <a:lnTo>
                    <a:pt x="274489" y="219588"/>
                  </a:lnTo>
                  <a:lnTo>
                    <a:pt x="279047" y="226702"/>
                  </a:lnTo>
                  <a:lnTo>
                    <a:pt x="286582" y="227580"/>
                  </a:lnTo>
                  <a:lnTo>
                    <a:pt x="299885" y="224066"/>
                  </a:lnTo>
                  <a:lnTo>
                    <a:pt x="311913" y="215934"/>
                  </a:lnTo>
                  <a:lnTo>
                    <a:pt x="315952" y="204620"/>
                  </a:lnTo>
                  <a:lnTo>
                    <a:pt x="315678" y="194571"/>
                  </a:lnTo>
                  <a:lnTo>
                    <a:pt x="314769" y="190233"/>
                  </a:lnTo>
                  <a:lnTo>
                    <a:pt x="278349" y="71754"/>
                  </a:lnTo>
                  <a:close/>
                </a:path>
                <a:path w="316230" h="511175">
                  <a:moveTo>
                    <a:pt x="217360" y="0"/>
                  </a:moveTo>
                  <a:lnTo>
                    <a:pt x="101777" y="0"/>
                  </a:lnTo>
                  <a:lnTo>
                    <a:pt x="78503" y="6665"/>
                  </a:lnTo>
                  <a:lnTo>
                    <a:pt x="52757" y="35993"/>
                  </a:lnTo>
                  <a:lnTo>
                    <a:pt x="4317" y="190233"/>
                  </a:lnTo>
                  <a:lnTo>
                    <a:pt x="0" y="205999"/>
                  </a:lnTo>
                  <a:lnTo>
                    <a:pt x="111" y="214779"/>
                  </a:lnTo>
                  <a:lnTo>
                    <a:pt x="6046" y="219744"/>
                  </a:lnTo>
                  <a:lnTo>
                    <a:pt x="19202" y="224066"/>
                  </a:lnTo>
                  <a:lnTo>
                    <a:pt x="33481" y="223858"/>
                  </a:lnTo>
                  <a:lnTo>
                    <a:pt x="85521" y="81229"/>
                  </a:lnTo>
                  <a:lnTo>
                    <a:pt x="87502" y="71754"/>
                  </a:lnTo>
                  <a:lnTo>
                    <a:pt x="278349" y="71754"/>
                  </a:lnTo>
                  <a:lnTo>
                    <a:pt x="269405" y="42659"/>
                  </a:lnTo>
                  <a:lnTo>
                    <a:pt x="259497" y="17996"/>
                  </a:lnTo>
                  <a:lnTo>
                    <a:pt x="250774" y="5332"/>
                  </a:lnTo>
                  <a:lnTo>
                    <a:pt x="238354" y="666"/>
                  </a:lnTo>
                  <a:lnTo>
                    <a:pt x="217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128875" y="5107762"/>
              <a:ext cx="90766" cy="9079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063899" y="5216180"/>
              <a:ext cx="222250" cy="269240"/>
            </a:xfrm>
            <a:custGeom>
              <a:avLst/>
              <a:gdLst/>
              <a:ahLst/>
              <a:cxnLst/>
              <a:rect l="l" t="t" r="r" b="b"/>
              <a:pathLst>
                <a:path w="222250" h="269239">
                  <a:moveTo>
                    <a:pt x="163960" y="54573"/>
                  </a:moveTo>
                  <a:lnTo>
                    <a:pt x="56556" y="54573"/>
                  </a:lnTo>
                  <a:lnTo>
                    <a:pt x="56556" y="245276"/>
                  </a:lnTo>
                  <a:lnTo>
                    <a:pt x="58497" y="254388"/>
                  </a:lnTo>
                  <a:lnTo>
                    <a:pt x="63482" y="261805"/>
                  </a:lnTo>
                  <a:lnTo>
                    <a:pt x="70884" y="266793"/>
                  </a:lnTo>
                  <a:lnTo>
                    <a:pt x="79962" y="268619"/>
                  </a:lnTo>
                  <a:lnTo>
                    <a:pt x="89041" y="266793"/>
                  </a:lnTo>
                  <a:lnTo>
                    <a:pt x="96448" y="261805"/>
                  </a:lnTo>
                  <a:lnTo>
                    <a:pt x="101438" y="254388"/>
                  </a:lnTo>
                  <a:lnTo>
                    <a:pt x="103266" y="245276"/>
                  </a:lnTo>
                  <a:lnTo>
                    <a:pt x="103266" y="172200"/>
                  </a:lnTo>
                  <a:lnTo>
                    <a:pt x="101895" y="161888"/>
                  </a:lnTo>
                  <a:lnTo>
                    <a:pt x="163960" y="161888"/>
                  </a:lnTo>
                  <a:lnTo>
                    <a:pt x="163960" y="54573"/>
                  </a:lnTo>
                  <a:close/>
                </a:path>
                <a:path w="222250" h="269239">
                  <a:moveTo>
                    <a:pt x="163960" y="161888"/>
                  </a:moveTo>
                  <a:lnTo>
                    <a:pt x="118557" y="161888"/>
                  </a:lnTo>
                  <a:lnTo>
                    <a:pt x="117274" y="172200"/>
                  </a:lnTo>
                  <a:lnTo>
                    <a:pt x="117274" y="245276"/>
                  </a:lnTo>
                  <a:lnTo>
                    <a:pt x="119109" y="254388"/>
                  </a:lnTo>
                  <a:lnTo>
                    <a:pt x="124112" y="261805"/>
                  </a:lnTo>
                  <a:lnTo>
                    <a:pt x="131532" y="266793"/>
                  </a:lnTo>
                  <a:lnTo>
                    <a:pt x="140617" y="268619"/>
                  </a:lnTo>
                  <a:lnTo>
                    <a:pt x="149692" y="266793"/>
                  </a:lnTo>
                  <a:lnTo>
                    <a:pt x="157113" y="261805"/>
                  </a:lnTo>
                  <a:lnTo>
                    <a:pt x="162122" y="254388"/>
                  </a:lnTo>
                  <a:lnTo>
                    <a:pt x="163960" y="245276"/>
                  </a:lnTo>
                  <a:lnTo>
                    <a:pt x="163960" y="161888"/>
                  </a:lnTo>
                  <a:close/>
                </a:path>
                <a:path w="222250" h="269239">
                  <a:moveTo>
                    <a:pt x="97251" y="0"/>
                  </a:moveTo>
                  <a:lnTo>
                    <a:pt x="47388" y="15641"/>
                  </a:lnTo>
                  <a:lnTo>
                    <a:pt x="17846" y="80506"/>
                  </a:lnTo>
                  <a:lnTo>
                    <a:pt x="13724" y="91035"/>
                  </a:lnTo>
                  <a:lnTo>
                    <a:pt x="8270" y="104881"/>
                  </a:lnTo>
                  <a:lnTo>
                    <a:pt x="3484" y="117265"/>
                  </a:lnTo>
                  <a:lnTo>
                    <a:pt x="1362" y="123407"/>
                  </a:lnTo>
                  <a:lnTo>
                    <a:pt x="1527" y="123432"/>
                  </a:lnTo>
                  <a:lnTo>
                    <a:pt x="123" y="128329"/>
                  </a:lnTo>
                  <a:lnTo>
                    <a:pt x="0" y="134307"/>
                  </a:lnTo>
                  <a:lnTo>
                    <a:pt x="2291" y="140213"/>
                  </a:lnTo>
                  <a:lnTo>
                    <a:pt x="8131" y="144895"/>
                  </a:lnTo>
                  <a:lnTo>
                    <a:pt x="16456" y="146336"/>
                  </a:lnTo>
                  <a:lnTo>
                    <a:pt x="22561" y="143883"/>
                  </a:lnTo>
                  <a:lnTo>
                    <a:pt x="26319" y="140348"/>
                  </a:lnTo>
                  <a:lnTo>
                    <a:pt x="27600" y="138545"/>
                  </a:lnTo>
                  <a:lnTo>
                    <a:pt x="52276" y="59869"/>
                  </a:lnTo>
                  <a:lnTo>
                    <a:pt x="56556" y="54573"/>
                  </a:lnTo>
                  <a:lnTo>
                    <a:pt x="195151" y="54573"/>
                  </a:lnTo>
                  <a:lnTo>
                    <a:pt x="192105" y="46966"/>
                  </a:lnTo>
                  <a:lnTo>
                    <a:pt x="185727" y="30443"/>
                  </a:lnTo>
                  <a:lnTo>
                    <a:pt x="176620" y="13181"/>
                  </a:lnTo>
                  <a:lnTo>
                    <a:pt x="165219" y="4329"/>
                  </a:lnTo>
                  <a:lnTo>
                    <a:pt x="152372" y="996"/>
                  </a:lnTo>
                  <a:lnTo>
                    <a:pt x="138928" y="293"/>
                  </a:lnTo>
                  <a:lnTo>
                    <a:pt x="110239" y="293"/>
                  </a:lnTo>
                  <a:lnTo>
                    <a:pt x="103246" y="54"/>
                  </a:lnTo>
                  <a:lnTo>
                    <a:pt x="97251" y="0"/>
                  </a:lnTo>
                  <a:close/>
                </a:path>
                <a:path w="222250" h="269239">
                  <a:moveTo>
                    <a:pt x="195151" y="54573"/>
                  </a:moveTo>
                  <a:lnTo>
                    <a:pt x="163960" y="54573"/>
                  </a:lnTo>
                  <a:lnTo>
                    <a:pt x="166843" y="58485"/>
                  </a:lnTo>
                  <a:lnTo>
                    <a:pt x="186185" y="112383"/>
                  </a:lnTo>
                  <a:lnTo>
                    <a:pt x="203835" y="138858"/>
                  </a:lnTo>
                  <a:lnTo>
                    <a:pt x="210294" y="137553"/>
                  </a:lnTo>
                  <a:lnTo>
                    <a:pt x="215808" y="133913"/>
                  </a:lnTo>
                  <a:lnTo>
                    <a:pt x="219649" y="128233"/>
                  </a:lnTo>
                  <a:lnTo>
                    <a:pt x="222075" y="122467"/>
                  </a:lnTo>
                  <a:lnTo>
                    <a:pt x="221160" y="116295"/>
                  </a:lnTo>
                  <a:lnTo>
                    <a:pt x="217820" y="111621"/>
                  </a:lnTo>
                  <a:lnTo>
                    <a:pt x="217985" y="111444"/>
                  </a:lnTo>
                  <a:lnTo>
                    <a:pt x="213186" y="99428"/>
                  </a:lnTo>
                  <a:lnTo>
                    <a:pt x="202909" y="73948"/>
                  </a:lnTo>
                  <a:lnTo>
                    <a:pt x="195151" y="54573"/>
                  </a:lnTo>
                  <a:close/>
                </a:path>
                <a:path w="222250" h="269239">
                  <a:moveTo>
                    <a:pt x="126864" y="122"/>
                  </a:moveTo>
                  <a:lnTo>
                    <a:pt x="117844" y="141"/>
                  </a:lnTo>
                  <a:lnTo>
                    <a:pt x="112194" y="236"/>
                  </a:lnTo>
                  <a:lnTo>
                    <a:pt x="110239" y="293"/>
                  </a:lnTo>
                  <a:lnTo>
                    <a:pt x="138928" y="293"/>
                  </a:lnTo>
                  <a:lnTo>
                    <a:pt x="126864" y="1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62095" y="4805425"/>
              <a:ext cx="115188" cy="115214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82644" y="4942458"/>
              <a:ext cx="274320" cy="542290"/>
            </a:xfrm>
            <a:custGeom>
              <a:avLst/>
              <a:gdLst/>
              <a:ahLst/>
              <a:cxnLst/>
              <a:rect l="l" t="t" r="r" b="b"/>
              <a:pathLst>
                <a:path w="274319" h="542289">
                  <a:moveTo>
                    <a:pt x="201574" y="0"/>
                  </a:moveTo>
                  <a:lnTo>
                    <a:pt x="72453" y="0"/>
                  </a:lnTo>
                  <a:lnTo>
                    <a:pt x="69735" y="406"/>
                  </a:lnTo>
                  <a:lnTo>
                    <a:pt x="42353" y="8200"/>
                  </a:lnTo>
                  <a:lnTo>
                    <a:pt x="20213" y="24933"/>
                  </a:lnTo>
                  <a:lnTo>
                    <a:pt x="5400" y="48519"/>
                  </a:lnTo>
                  <a:lnTo>
                    <a:pt x="0" y="76873"/>
                  </a:lnTo>
                  <a:lnTo>
                    <a:pt x="0" y="236562"/>
                  </a:lnTo>
                  <a:lnTo>
                    <a:pt x="1754" y="245239"/>
                  </a:lnTo>
                  <a:lnTo>
                    <a:pt x="6540" y="252328"/>
                  </a:lnTo>
                  <a:lnTo>
                    <a:pt x="13640" y="257110"/>
                  </a:lnTo>
                  <a:lnTo>
                    <a:pt x="22339" y="258864"/>
                  </a:lnTo>
                  <a:lnTo>
                    <a:pt x="31048" y="257110"/>
                  </a:lnTo>
                  <a:lnTo>
                    <a:pt x="38147" y="252328"/>
                  </a:lnTo>
                  <a:lnTo>
                    <a:pt x="42927" y="245239"/>
                  </a:lnTo>
                  <a:lnTo>
                    <a:pt x="44678" y="236562"/>
                  </a:lnTo>
                  <a:lnTo>
                    <a:pt x="44678" y="94272"/>
                  </a:lnTo>
                  <a:lnTo>
                    <a:pt x="46164" y="87287"/>
                  </a:lnTo>
                  <a:lnTo>
                    <a:pt x="62077" y="87287"/>
                  </a:lnTo>
                  <a:lnTo>
                    <a:pt x="63423" y="94208"/>
                  </a:lnTo>
                  <a:lnTo>
                    <a:pt x="63690" y="98564"/>
                  </a:lnTo>
                  <a:lnTo>
                    <a:pt x="63690" y="509638"/>
                  </a:lnTo>
                  <a:lnTo>
                    <a:pt x="66198" y="522099"/>
                  </a:lnTo>
                  <a:lnTo>
                    <a:pt x="73051" y="532290"/>
                  </a:lnTo>
                  <a:lnTo>
                    <a:pt x="83241" y="539168"/>
                  </a:lnTo>
                  <a:lnTo>
                    <a:pt x="95757" y="541693"/>
                  </a:lnTo>
                  <a:lnTo>
                    <a:pt x="108248" y="539168"/>
                  </a:lnTo>
                  <a:lnTo>
                    <a:pt x="118440" y="532290"/>
                  </a:lnTo>
                  <a:lnTo>
                    <a:pt x="125308" y="522099"/>
                  </a:lnTo>
                  <a:lnTo>
                    <a:pt x="127825" y="509638"/>
                  </a:lnTo>
                  <a:lnTo>
                    <a:pt x="127825" y="272757"/>
                  </a:lnTo>
                  <a:lnTo>
                    <a:pt x="127977" y="270154"/>
                  </a:lnTo>
                  <a:lnTo>
                    <a:pt x="128854" y="263347"/>
                  </a:lnTo>
                  <a:lnTo>
                    <a:pt x="145199" y="263347"/>
                  </a:lnTo>
                  <a:lnTo>
                    <a:pt x="146177" y="270154"/>
                  </a:lnTo>
                  <a:lnTo>
                    <a:pt x="146278" y="509638"/>
                  </a:lnTo>
                  <a:lnTo>
                    <a:pt x="148791" y="522099"/>
                  </a:lnTo>
                  <a:lnTo>
                    <a:pt x="155649" y="532290"/>
                  </a:lnTo>
                  <a:lnTo>
                    <a:pt x="165829" y="539168"/>
                  </a:lnTo>
                  <a:lnTo>
                    <a:pt x="178308" y="541693"/>
                  </a:lnTo>
                  <a:lnTo>
                    <a:pt x="190823" y="539168"/>
                  </a:lnTo>
                  <a:lnTo>
                    <a:pt x="201021" y="532290"/>
                  </a:lnTo>
                  <a:lnTo>
                    <a:pt x="207886" y="522099"/>
                  </a:lnTo>
                  <a:lnTo>
                    <a:pt x="210400" y="509638"/>
                  </a:lnTo>
                  <a:lnTo>
                    <a:pt x="210400" y="98564"/>
                  </a:lnTo>
                  <a:lnTo>
                    <a:pt x="210591" y="94208"/>
                  </a:lnTo>
                  <a:lnTo>
                    <a:pt x="212051" y="87287"/>
                  </a:lnTo>
                  <a:lnTo>
                    <a:pt x="227965" y="87287"/>
                  </a:lnTo>
                  <a:lnTo>
                    <a:pt x="229361" y="94272"/>
                  </a:lnTo>
                  <a:lnTo>
                    <a:pt x="229361" y="236562"/>
                  </a:lnTo>
                  <a:lnTo>
                    <a:pt x="231122" y="245239"/>
                  </a:lnTo>
                  <a:lnTo>
                    <a:pt x="235921" y="252328"/>
                  </a:lnTo>
                  <a:lnTo>
                    <a:pt x="243035" y="257110"/>
                  </a:lnTo>
                  <a:lnTo>
                    <a:pt x="251739" y="258864"/>
                  </a:lnTo>
                  <a:lnTo>
                    <a:pt x="260419" y="257110"/>
                  </a:lnTo>
                  <a:lnTo>
                    <a:pt x="267503" y="252328"/>
                  </a:lnTo>
                  <a:lnTo>
                    <a:pt x="272277" y="245239"/>
                  </a:lnTo>
                  <a:lnTo>
                    <a:pt x="274027" y="236562"/>
                  </a:lnTo>
                  <a:lnTo>
                    <a:pt x="274027" y="76873"/>
                  </a:lnTo>
                  <a:lnTo>
                    <a:pt x="268626" y="48519"/>
                  </a:lnTo>
                  <a:lnTo>
                    <a:pt x="253807" y="24933"/>
                  </a:lnTo>
                  <a:lnTo>
                    <a:pt x="231652" y="8200"/>
                  </a:lnTo>
                  <a:lnTo>
                    <a:pt x="204241" y="406"/>
                  </a:lnTo>
                  <a:lnTo>
                    <a:pt x="201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51002" y="5202237"/>
              <a:ext cx="51435" cy="271145"/>
            </a:xfrm>
            <a:custGeom>
              <a:avLst/>
              <a:gdLst/>
              <a:ahLst/>
              <a:cxnLst/>
              <a:rect l="l" t="t" r="r" b="b"/>
              <a:pathLst>
                <a:path w="51434" h="271145">
                  <a:moveTo>
                    <a:pt x="51142" y="0"/>
                  </a:moveTo>
                  <a:lnTo>
                    <a:pt x="0" y="271119"/>
                  </a:lnTo>
                </a:path>
              </a:pathLst>
            </a:custGeom>
            <a:ln w="33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53477" y="5167007"/>
              <a:ext cx="203835" cy="318135"/>
            </a:xfrm>
            <a:custGeom>
              <a:avLst/>
              <a:gdLst/>
              <a:ahLst/>
              <a:cxnLst/>
              <a:rect l="l" t="t" r="r" b="b"/>
              <a:pathLst>
                <a:path w="203834" h="318135">
                  <a:moveTo>
                    <a:pt x="22428" y="0"/>
                  </a:moveTo>
                  <a:lnTo>
                    <a:pt x="7391" y="0"/>
                  </a:lnTo>
                  <a:lnTo>
                    <a:pt x="0" y="7391"/>
                  </a:lnTo>
                  <a:lnTo>
                    <a:pt x="0" y="19151"/>
                  </a:lnTo>
                  <a:lnTo>
                    <a:pt x="1612" y="23761"/>
                  </a:lnTo>
                  <a:lnTo>
                    <a:pt x="47371" y="106603"/>
                  </a:lnTo>
                  <a:lnTo>
                    <a:pt x="50177" y="112306"/>
                  </a:lnTo>
                  <a:lnTo>
                    <a:pt x="50177" y="295363"/>
                  </a:lnTo>
                  <a:lnTo>
                    <a:pt x="52023" y="304102"/>
                  </a:lnTo>
                  <a:lnTo>
                    <a:pt x="56815" y="311216"/>
                  </a:lnTo>
                  <a:lnTo>
                    <a:pt x="63923" y="316002"/>
                  </a:lnTo>
                  <a:lnTo>
                    <a:pt x="72631" y="317754"/>
                  </a:lnTo>
                  <a:lnTo>
                    <a:pt x="81336" y="316002"/>
                  </a:lnTo>
                  <a:lnTo>
                    <a:pt x="88426" y="311216"/>
                  </a:lnTo>
                  <a:lnTo>
                    <a:pt x="93198" y="304102"/>
                  </a:lnTo>
                  <a:lnTo>
                    <a:pt x="94945" y="295363"/>
                  </a:lnTo>
                  <a:lnTo>
                    <a:pt x="94945" y="225209"/>
                  </a:lnTo>
                  <a:lnTo>
                    <a:pt x="93687" y="215265"/>
                  </a:lnTo>
                  <a:lnTo>
                    <a:pt x="153276" y="215265"/>
                  </a:lnTo>
                  <a:lnTo>
                    <a:pt x="153276" y="112306"/>
                  </a:lnTo>
                  <a:lnTo>
                    <a:pt x="156032" y="106603"/>
                  </a:lnTo>
                  <a:lnTo>
                    <a:pt x="181282" y="60960"/>
                  </a:lnTo>
                  <a:lnTo>
                    <a:pt x="67576" y="60960"/>
                  </a:lnTo>
                  <a:lnTo>
                    <a:pt x="60210" y="53505"/>
                  </a:lnTo>
                  <a:lnTo>
                    <a:pt x="52791" y="43576"/>
                  </a:lnTo>
                  <a:lnTo>
                    <a:pt x="43291" y="28409"/>
                  </a:lnTo>
                  <a:lnTo>
                    <a:pt x="34871" y="14328"/>
                  </a:lnTo>
                  <a:lnTo>
                    <a:pt x="30767" y="7772"/>
                  </a:lnTo>
                  <a:lnTo>
                    <a:pt x="30543" y="7772"/>
                  </a:lnTo>
                  <a:lnTo>
                    <a:pt x="27546" y="3124"/>
                  </a:lnTo>
                  <a:lnTo>
                    <a:pt x="22428" y="0"/>
                  </a:lnTo>
                  <a:close/>
                </a:path>
                <a:path w="203834" h="318135">
                  <a:moveTo>
                    <a:pt x="153276" y="215265"/>
                  </a:moveTo>
                  <a:lnTo>
                    <a:pt x="109715" y="215265"/>
                  </a:lnTo>
                  <a:lnTo>
                    <a:pt x="108458" y="225209"/>
                  </a:lnTo>
                  <a:lnTo>
                    <a:pt x="108458" y="295363"/>
                  </a:lnTo>
                  <a:lnTo>
                    <a:pt x="110219" y="304102"/>
                  </a:lnTo>
                  <a:lnTo>
                    <a:pt x="115023" y="311216"/>
                  </a:lnTo>
                  <a:lnTo>
                    <a:pt x="122152" y="316002"/>
                  </a:lnTo>
                  <a:lnTo>
                    <a:pt x="130886" y="317754"/>
                  </a:lnTo>
                  <a:lnTo>
                    <a:pt x="139581" y="316002"/>
                  </a:lnTo>
                  <a:lnTo>
                    <a:pt x="146700" y="311216"/>
                  </a:lnTo>
                  <a:lnTo>
                    <a:pt x="151510" y="304102"/>
                  </a:lnTo>
                  <a:lnTo>
                    <a:pt x="153276" y="295363"/>
                  </a:lnTo>
                  <a:lnTo>
                    <a:pt x="153276" y="215265"/>
                  </a:lnTo>
                  <a:close/>
                </a:path>
                <a:path w="203834" h="318135">
                  <a:moveTo>
                    <a:pt x="129260" y="60172"/>
                  </a:moveTo>
                  <a:lnTo>
                    <a:pt x="74256" y="60172"/>
                  </a:lnTo>
                  <a:lnTo>
                    <a:pt x="67576" y="60960"/>
                  </a:lnTo>
                  <a:lnTo>
                    <a:pt x="135877" y="60960"/>
                  </a:lnTo>
                  <a:lnTo>
                    <a:pt x="129260" y="60172"/>
                  </a:lnTo>
                  <a:close/>
                </a:path>
                <a:path w="203834" h="318135">
                  <a:moveTo>
                    <a:pt x="196126" y="0"/>
                  </a:moveTo>
                  <a:lnTo>
                    <a:pt x="181000" y="0"/>
                  </a:lnTo>
                  <a:lnTo>
                    <a:pt x="175882" y="3124"/>
                  </a:lnTo>
                  <a:lnTo>
                    <a:pt x="172974" y="7772"/>
                  </a:lnTo>
                  <a:lnTo>
                    <a:pt x="172699" y="7772"/>
                  </a:lnTo>
                  <a:lnTo>
                    <a:pt x="168589" y="14328"/>
                  </a:lnTo>
                  <a:lnTo>
                    <a:pt x="160154" y="28409"/>
                  </a:lnTo>
                  <a:lnTo>
                    <a:pt x="150655" y="43576"/>
                  </a:lnTo>
                  <a:lnTo>
                    <a:pt x="143281" y="53505"/>
                  </a:lnTo>
                  <a:lnTo>
                    <a:pt x="135877" y="60960"/>
                  </a:lnTo>
                  <a:lnTo>
                    <a:pt x="181282" y="60960"/>
                  </a:lnTo>
                  <a:lnTo>
                    <a:pt x="198348" y="30111"/>
                  </a:lnTo>
                  <a:lnTo>
                    <a:pt x="203517" y="19151"/>
                  </a:lnTo>
                  <a:lnTo>
                    <a:pt x="203517" y="7772"/>
                  </a:lnTo>
                  <a:lnTo>
                    <a:pt x="172974" y="7772"/>
                  </a:lnTo>
                  <a:lnTo>
                    <a:pt x="172770" y="7658"/>
                  </a:lnTo>
                  <a:lnTo>
                    <a:pt x="203517" y="7658"/>
                  </a:lnTo>
                  <a:lnTo>
                    <a:pt x="203517" y="7391"/>
                  </a:lnTo>
                  <a:lnTo>
                    <a:pt x="196126" y="0"/>
                  </a:lnTo>
                  <a:close/>
                </a:path>
                <a:path w="203834" h="318135">
                  <a:moveTo>
                    <a:pt x="30695" y="7658"/>
                  </a:moveTo>
                  <a:lnTo>
                    <a:pt x="30543" y="7772"/>
                  </a:lnTo>
                  <a:lnTo>
                    <a:pt x="30767" y="7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309801" y="5107762"/>
              <a:ext cx="90766" cy="90792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79512" y="4041990"/>
              <a:ext cx="795655" cy="1348105"/>
            </a:xfrm>
            <a:custGeom>
              <a:avLst/>
              <a:gdLst/>
              <a:ahLst/>
              <a:cxnLst/>
              <a:rect l="l" t="t" r="r" b="b"/>
              <a:pathLst>
                <a:path w="795655" h="1348104">
                  <a:moveTo>
                    <a:pt x="140944" y="2209"/>
                  </a:moveTo>
                  <a:lnTo>
                    <a:pt x="54597" y="2209"/>
                  </a:lnTo>
                  <a:lnTo>
                    <a:pt x="54597" y="26339"/>
                  </a:lnTo>
                  <a:lnTo>
                    <a:pt x="54597" y="176199"/>
                  </a:lnTo>
                  <a:lnTo>
                    <a:pt x="81965" y="176199"/>
                  </a:lnTo>
                  <a:lnTo>
                    <a:pt x="81965" y="26339"/>
                  </a:lnTo>
                  <a:lnTo>
                    <a:pt x="113080" y="26339"/>
                  </a:lnTo>
                  <a:lnTo>
                    <a:pt x="113080" y="176199"/>
                  </a:lnTo>
                  <a:lnTo>
                    <a:pt x="140944" y="176199"/>
                  </a:lnTo>
                  <a:lnTo>
                    <a:pt x="140944" y="26339"/>
                  </a:lnTo>
                  <a:lnTo>
                    <a:pt x="140944" y="2209"/>
                  </a:lnTo>
                  <a:close/>
                </a:path>
                <a:path w="795655" h="1348104">
                  <a:moveTo>
                    <a:pt x="151460" y="1347533"/>
                  </a:moveTo>
                  <a:lnTo>
                    <a:pt x="127088" y="1257731"/>
                  </a:lnTo>
                  <a:lnTo>
                    <a:pt x="75768" y="1220304"/>
                  </a:lnTo>
                  <a:lnTo>
                    <a:pt x="24434" y="1257731"/>
                  </a:lnTo>
                  <a:lnTo>
                    <a:pt x="0" y="1347533"/>
                  </a:lnTo>
                  <a:lnTo>
                    <a:pt x="151460" y="1347533"/>
                  </a:lnTo>
                  <a:close/>
                </a:path>
                <a:path w="795655" h="1348104">
                  <a:moveTo>
                    <a:pt x="241490" y="43802"/>
                  </a:moveTo>
                  <a:lnTo>
                    <a:pt x="224840" y="6388"/>
                  </a:lnTo>
                  <a:lnTo>
                    <a:pt x="214096" y="1917"/>
                  </a:lnTo>
                  <a:lnTo>
                    <a:pt x="214096" y="35763"/>
                  </a:lnTo>
                  <a:lnTo>
                    <a:pt x="214096" y="142430"/>
                  </a:lnTo>
                  <a:lnTo>
                    <a:pt x="212813" y="146862"/>
                  </a:lnTo>
                  <a:lnTo>
                    <a:pt x="207670" y="152006"/>
                  </a:lnTo>
                  <a:lnTo>
                    <a:pt x="204228" y="153289"/>
                  </a:lnTo>
                  <a:lnTo>
                    <a:pt x="195605" y="153289"/>
                  </a:lnTo>
                  <a:lnTo>
                    <a:pt x="192176" y="152006"/>
                  </a:lnTo>
                  <a:lnTo>
                    <a:pt x="187020" y="146862"/>
                  </a:lnTo>
                  <a:lnTo>
                    <a:pt x="185737" y="142430"/>
                  </a:lnTo>
                  <a:lnTo>
                    <a:pt x="185737" y="35763"/>
                  </a:lnTo>
                  <a:lnTo>
                    <a:pt x="187020" y="31318"/>
                  </a:lnTo>
                  <a:lnTo>
                    <a:pt x="192176" y="26174"/>
                  </a:lnTo>
                  <a:lnTo>
                    <a:pt x="195605" y="24879"/>
                  </a:lnTo>
                  <a:lnTo>
                    <a:pt x="204228" y="24879"/>
                  </a:lnTo>
                  <a:lnTo>
                    <a:pt x="207670" y="26174"/>
                  </a:lnTo>
                  <a:lnTo>
                    <a:pt x="212813" y="31318"/>
                  </a:lnTo>
                  <a:lnTo>
                    <a:pt x="214096" y="35763"/>
                  </a:lnTo>
                  <a:lnTo>
                    <a:pt x="214096" y="1917"/>
                  </a:lnTo>
                  <a:lnTo>
                    <a:pt x="209410" y="711"/>
                  </a:lnTo>
                  <a:lnTo>
                    <a:pt x="199923" y="0"/>
                  </a:lnTo>
                  <a:lnTo>
                    <a:pt x="190423" y="711"/>
                  </a:lnTo>
                  <a:lnTo>
                    <a:pt x="161036" y="25107"/>
                  </a:lnTo>
                  <a:lnTo>
                    <a:pt x="158369" y="43802"/>
                  </a:lnTo>
                  <a:lnTo>
                    <a:pt x="158483" y="136131"/>
                  </a:lnTo>
                  <a:lnTo>
                    <a:pt x="175006" y="171818"/>
                  </a:lnTo>
                  <a:lnTo>
                    <a:pt x="199923" y="178181"/>
                  </a:lnTo>
                  <a:lnTo>
                    <a:pt x="209410" y="177482"/>
                  </a:lnTo>
                  <a:lnTo>
                    <a:pt x="238798" y="153085"/>
                  </a:lnTo>
                  <a:lnTo>
                    <a:pt x="241363" y="136131"/>
                  </a:lnTo>
                  <a:lnTo>
                    <a:pt x="241490" y="43802"/>
                  </a:lnTo>
                  <a:close/>
                </a:path>
                <a:path w="795655" h="1348104">
                  <a:moveTo>
                    <a:pt x="374611" y="151320"/>
                  </a:moveTo>
                  <a:lnTo>
                    <a:pt x="360680" y="151320"/>
                  </a:lnTo>
                  <a:lnTo>
                    <a:pt x="360680" y="26885"/>
                  </a:lnTo>
                  <a:lnTo>
                    <a:pt x="360680" y="1993"/>
                  </a:lnTo>
                  <a:lnTo>
                    <a:pt x="333298" y="1993"/>
                  </a:lnTo>
                  <a:lnTo>
                    <a:pt x="333298" y="26885"/>
                  </a:lnTo>
                  <a:lnTo>
                    <a:pt x="333298" y="151320"/>
                  </a:lnTo>
                  <a:lnTo>
                    <a:pt x="299212" y="151320"/>
                  </a:lnTo>
                  <a:lnTo>
                    <a:pt x="300697" y="146342"/>
                  </a:lnTo>
                  <a:lnTo>
                    <a:pt x="301447" y="140208"/>
                  </a:lnTo>
                  <a:lnTo>
                    <a:pt x="301447" y="26885"/>
                  </a:lnTo>
                  <a:lnTo>
                    <a:pt x="333298" y="26885"/>
                  </a:lnTo>
                  <a:lnTo>
                    <a:pt x="333298" y="1993"/>
                  </a:lnTo>
                  <a:lnTo>
                    <a:pt x="274078" y="1993"/>
                  </a:lnTo>
                  <a:lnTo>
                    <a:pt x="274078" y="141693"/>
                  </a:lnTo>
                  <a:lnTo>
                    <a:pt x="272542" y="146164"/>
                  </a:lnTo>
                  <a:lnTo>
                    <a:pt x="266407" y="150482"/>
                  </a:lnTo>
                  <a:lnTo>
                    <a:pt x="262712" y="151561"/>
                  </a:lnTo>
                  <a:lnTo>
                    <a:pt x="252018" y="151561"/>
                  </a:lnTo>
                  <a:lnTo>
                    <a:pt x="250431" y="151472"/>
                  </a:lnTo>
                  <a:lnTo>
                    <a:pt x="248945" y="151320"/>
                  </a:lnTo>
                  <a:lnTo>
                    <a:pt x="248945" y="196113"/>
                  </a:lnTo>
                  <a:lnTo>
                    <a:pt x="276809" y="196113"/>
                  </a:lnTo>
                  <a:lnTo>
                    <a:pt x="276809" y="176199"/>
                  </a:lnTo>
                  <a:lnTo>
                    <a:pt x="346735" y="176199"/>
                  </a:lnTo>
                  <a:lnTo>
                    <a:pt x="346735" y="196113"/>
                  </a:lnTo>
                  <a:lnTo>
                    <a:pt x="374611" y="196113"/>
                  </a:lnTo>
                  <a:lnTo>
                    <a:pt x="374611" y="176199"/>
                  </a:lnTo>
                  <a:lnTo>
                    <a:pt x="374611" y="151561"/>
                  </a:lnTo>
                  <a:lnTo>
                    <a:pt x="374611" y="151320"/>
                  </a:lnTo>
                  <a:close/>
                </a:path>
                <a:path w="795655" h="1348104">
                  <a:moveTo>
                    <a:pt x="466445" y="43802"/>
                  </a:moveTo>
                  <a:lnTo>
                    <a:pt x="449795" y="6388"/>
                  </a:lnTo>
                  <a:lnTo>
                    <a:pt x="439051" y="1917"/>
                  </a:lnTo>
                  <a:lnTo>
                    <a:pt x="439051" y="35763"/>
                  </a:lnTo>
                  <a:lnTo>
                    <a:pt x="439051" y="142430"/>
                  </a:lnTo>
                  <a:lnTo>
                    <a:pt x="437769" y="146862"/>
                  </a:lnTo>
                  <a:lnTo>
                    <a:pt x="432625" y="152006"/>
                  </a:lnTo>
                  <a:lnTo>
                    <a:pt x="429183" y="153289"/>
                  </a:lnTo>
                  <a:lnTo>
                    <a:pt x="420560" y="153289"/>
                  </a:lnTo>
                  <a:lnTo>
                    <a:pt x="417118" y="152006"/>
                  </a:lnTo>
                  <a:lnTo>
                    <a:pt x="411975" y="146862"/>
                  </a:lnTo>
                  <a:lnTo>
                    <a:pt x="410692" y="142430"/>
                  </a:lnTo>
                  <a:lnTo>
                    <a:pt x="410692" y="35763"/>
                  </a:lnTo>
                  <a:lnTo>
                    <a:pt x="411975" y="31318"/>
                  </a:lnTo>
                  <a:lnTo>
                    <a:pt x="417118" y="26174"/>
                  </a:lnTo>
                  <a:lnTo>
                    <a:pt x="420560" y="24879"/>
                  </a:lnTo>
                  <a:lnTo>
                    <a:pt x="429183" y="24879"/>
                  </a:lnTo>
                  <a:lnTo>
                    <a:pt x="432625" y="26174"/>
                  </a:lnTo>
                  <a:lnTo>
                    <a:pt x="437769" y="31318"/>
                  </a:lnTo>
                  <a:lnTo>
                    <a:pt x="439051" y="35763"/>
                  </a:lnTo>
                  <a:lnTo>
                    <a:pt x="439051" y="1917"/>
                  </a:lnTo>
                  <a:lnTo>
                    <a:pt x="434365" y="711"/>
                  </a:lnTo>
                  <a:lnTo>
                    <a:pt x="424878" y="0"/>
                  </a:lnTo>
                  <a:lnTo>
                    <a:pt x="415378" y="711"/>
                  </a:lnTo>
                  <a:lnTo>
                    <a:pt x="385991" y="25107"/>
                  </a:lnTo>
                  <a:lnTo>
                    <a:pt x="383324" y="43802"/>
                  </a:lnTo>
                  <a:lnTo>
                    <a:pt x="383438" y="136131"/>
                  </a:lnTo>
                  <a:lnTo>
                    <a:pt x="399961" y="171818"/>
                  </a:lnTo>
                  <a:lnTo>
                    <a:pt x="424878" y="178181"/>
                  </a:lnTo>
                  <a:lnTo>
                    <a:pt x="434365" y="177482"/>
                  </a:lnTo>
                  <a:lnTo>
                    <a:pt x="463753" y="153085"/>
                  </a:lnTo>
                  <a:lnTo>
                    <a:pt x="466318" y="136131"/>
                  </a:lnTo>
                  <a:lnTo>
                    <a:pt x="466445" y="43802"/>
                  </a:lnTo>
                  <a:close/>
                </a:path>
                <a:path w="795655" h="1348104">
                  <a:moveTo>
                    <a:pt x="588124" y="1993"/>
                  </a:moveTo>
                  <a:lnTo>
                    <a:pt x="501510" y="1993"/>
                  </a:lnTo>
                  <a:lnTo>
                    <a:pt x="501510" y="141681"/>
                  </a:lnTo>
                  <a:lnTo>
                    <a:pt x="499986" y="146164"/>
                  </a:lnTo>
                  <a:lnTo>
                    <a:pt x="493839" y="150482"/>
                  </a:lnTo>
                  <a:lnTo>
                    <a:pt x="490156" y="151561"/>
                  </a:lnTo>
                  <a:lnTo>
                    <a:pt x="476377" y="151307"/>
                  </a:lnTo>
                  <a:lnTo>
                    <a:pt x="476377" y="176199"/>
                  </a:lnTo>
                  <a:lnTo>
                    <a:pt x="480872" y="176695"/>
                  </a:lnTo>
                  <a:lnTo>
                    <a:pt x="494715" y="176695"/>
                  </a:lnTo>
                  <a:lnTo>
                    <a:pt x="527812" y="148907"/>
                  </a:lnTo>
                  <a:lnTo>
                    <a:pt x="528904" y="141681"/>
                  </a:lnTo>
                  <a:lnTo>
                    <a:pt x="528904" y="26885"/>
                  </a:lnTo>
                  <a:lnTo>
                    <a:pt x="560743" y="26885"/>
                  </a:lnTo>
                  <a:lnTo>
                    <a:pt x="560743" y="176199"/>
                  </a:lnTo>
                  <a:lnTo>
                    <a:pt x="588124" y="176199"/>
                  </a:lnTo>
                  <a:lnTo>
                    <a:pt x="588124" y="1993"/>
                  </a:lnTo>
                  <a:close/>
                </a:path>
                <a:path w="795655" h="1348104">
                  <a:moveTo>
                    <a:pt x="696366" y="176187"/>
                  </a:moveTo>
                  <a:lnTo>
                    <a:pt x="691299" y="144576"/>
                  </a:lnTo>
                  <a:lnTo>
                    <a:pt x="687527" y="120942"/>
                  </a:lnTo>
                  <a:lnTo>
                    <a:pt x="673430" y="32854"/>
                  </a:lnTo>
                  <a:lnTo>
                    <a:pt x="668502" y="1993"/>
                  </a:lnTo>
                  <a:lnTo>
                    <a:pt x="660285" y="1993"/>
                  </a:lnTo>
                  <a:lnTo>
                    <a:pt x="660285" y="120942"/>
                  </a:lnTo>
                  <a:lnTo>
                    <a:pt x="633907" y="120942"/>
                  </a:lnTo>
                  <a:lnTo>
                    <a:pt x="647090" y="32854"/>
                  </a:lnTo>
                  <a:lnTo>
                    <a:pt x="660285" y="120942"/>
                  </a:lnTo>
                  <a:lnTo>
                    <a:pt x="660285" y="1993"/>
                  </a:lnTo>
                  <a:lnTo>
                    <a:pt x="628434" y="1993"/>
                  </a:lnTo>
                  <a:lnTo>
                    <a:pt x="600557" y="176187"/>
                  </a:lnTo>
                  <a:lnTo>
                    <a:pt x="625690" y="176187"/>
                  </a:lnTo>
                  <a:lnTo>
                    <a:pt x="630428" y="144576"/>
                  </a:lnTo>
                  <a:lnTo>
                    <a:pt x="664006" y="144576"/>
                  </a:lnTo>
                  <a:lnTo>
                    <a:pt x="668743" y="176187"/>
                  </a:lnTo>
                  <a:lnTo>
                    <a:pt x="696366" y="176187"/>
                  </a:lnTo>
                  <a:close/>
                </a:path>
                <a:path w="795655" h="1348104">
                  <a:moveTo>
                    <a:pt x="795147" y="1993"/>
                  </a:moveTo>
                  <a:lnTo>
                    <a:pt x="767283" y="1993"/>
                  </a:lnTo>
                  <a:lnTo>
                    <a:pt x="767283" y="76657"/>
                  </a:lnTo>
                  <a:lnTo>
                    <a:pt x="736168" y="76657"/>
                  </a:lnTo>
                  <a:lnTo>
                    <a:pt x="736168" y="1993"/>
                  </a:lnTo>
                  <a:lnTo>
                    <a:pt x="708799" y="1993"/>
                  </a:lnTo>
                  <a:lnTo>
                    <a:pt x="708799" y="176199"/>
                  </a:lnTo>
                  <a:lnTo>
                    <a:pt x="736168" y="176199"/>
                  </a:lnTo>
                  <a:lnTo>
                    <a:pt x="736168" y="101549"/>
                  </a:lnTo>
                  <a:lnTo>
                    <a:pt x="767283" y="101549"/>
                  </a:lnTo>
                  <a:lnTo>
                    <a:pt x="767283" y="176199"/>
                  </a:lnTo>
                  <a:lnTo>
                    <a:pt x="795147" y="176199"/>
                  </a:lnTo>
                  <a:lnTo>
                    <a:pt x="795147" y="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094572" y="4043984"/>
              <a:ext cx="186410" cy="174205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334109" y="4290834"/>
              <a:ext cx="689610" cy="196215"/>
            </a:xfrm>
            <a:custGeom>
              <a:avLst/>
              <a:gdLst/>
              <a:ahLst/>
              <a:cxnLst/>
              <a:rect l="l" t="t" r="r" b="b"/>
              <a:pathLst>
                <a:path w="689610" h="196214">
                  <a:moveTo>
                    <a:pt x="81127" y="110502"/>
                  </a:moveTo>
                  <a:lnTo>
                    <a:pt x="80492" y="100571"/>
                  </a:lnTo>
                  <a:lnTo>
                    <a:pt x="78689" y="92329"/>
                  </a:lnTo>
                  <a:lnTo>
                    <a:pt x="78600" y="91897"/>
                  </a:lnTo>
                  <a:lnTo>
                    <a:pt x="53746" y="69075"/>
                  </a:lnTo>
                  <a:lnTo>
                    <a:pt x="53746" y="102438"/>
                  </a:lnTo>
                  <a:lnTo>
                    <a:pt x="53746" y="141185"/>
                  </a:lnTo>
                  <a:lnTo>
                    <a:pt x="52590" y="145503"/>
                  </a:lnTo>
                  <a:lnTo>
                    <a:pt x="47942" y="150152"/>
                  </a:lnTo>
                  <a:lnTo>
                    <a:pt x="44627" y="151307"/>
                  </a:lnTo>
                  <a:lnTo>
                    <a:pt x="27368" y="151307"/>
                  </a:lnTo>
                  <a:lnTo>
                    <a:pt x="27368" y="92329"/>
                  </a:lnTo>
                  <a:lnTo>
                    <a:pt x="44627" y="92329"/>
                  </a:lnTo>
                  <a:lnTo>
                    <a:pt x="47942" y="93497"/>
                  </a:lnTo>
                  <a:lnTo>
                    <a:pt x="52590" y="98132"/>
                  </a:lnTo>
                  <a:lnTo>
                    <a:pt x="53746" y="102438"/>
                  </a:lnTo>
                  <a:lnTo>
                    <a:pt x="53746" y="69075"/>
                  </a:lnTo>
                  <a:lnTo>
                    <a:pt x="49974" y="68135"/>
                  </a:lnTo>
                  <a:lnTo>
                    <a:pt x="40309" y="67449"/>
                  </a:lnTo>
                  <a:lnTo>
                    <a:pt x="27368" y="67449"/>
                  </a:lnTo>
                  <a:lnTo>
                    <a:pt x="27368" y="26885"/>
                  </a:lnTo>
                  <a:lnTo>
                    <a:pt x="72415" y="26885"/>
                  </a:lnTo>
                  <a:lnTo>
                    <a:pt x="72415" y="1993"/>
                  </a:lnTo>
                  <a:lnTo>
                    <a:pt x="0" y="1993"/>
                  </a:lnTo>
                  <a:lnTo>
                    <a:pt x="0" y="176187"/>
                  </a:lnTo>
                  <a:lnTo>
                    <a:pt x="40309" y="176187"/>
                  </a:lnTo>
                  <a:lnTo>
                    <a:pt x="75450" y="159131"/>
                  </a:lnTo>
                  <a:lnTo>
                    <a:pt x="78689" y="151307"/>
                  </a:lnTo>
                  <a:lnTo>
                    <a:pt x="80492" y="143078"/>
                  </a:lnTo>
                  <a:lnTo>
                    <a:pt x="81127" y="133134"/>
                  </a:lnTo>
                  <a:lnTo>
                    <a:pt x="81127" y="110502"/>
                  </a:lnTo>
                  <a:close/>
                </a:path>
                <a:path w="689610" h="196214">
                  <a:moveTo>
                    <a:pt x="124663" y="1993"/>
                  </a:moveTo>
                  <a:lnTo>
                    <a:pt x="97294" y="1993"/>
                  </a:lnTo>
                  <a:lnTo>
                    <a:pt x="97294" y="176199"/>
                  </a:lnTo>
                  <a:lnTo>
                    <a:pt x="124663" y="176199"/>
                  </a:lnTo>
                  <a:lnTo>
                    <a:pt x="124663" y="1993"/>
                  </a:lnTo>
                  <a:close/>
                </a:path>
                <a:path w="689610" h="196214">
                  <a:moveTo>
                    <a:pt x="260286" y="151307"/>
                  </a:moveTo>
                  <a:lnTo>
                    <a:pt x="246354" y="151307"/>
                  </a:lnTo>
                  <a:lnTo>
                    <a:pt x="246354" y="26885"/>
                  </a:lnTo>
                  <a:lnTo>
                    <a:pt x="246354" y="1981"/>
                  </a:lnTo>
                  <a:lnTo>
                    <a:pt x="218986" y="1981"/>
                  </a:lnTo>
                  <a:lnTo>
                    <a:pt x="218986" y="26885"/>
                  </a:lnTo>
                  <a:lnTo>
                    <a:pt x="218986" y="151307"/>
                  </a:lnTo>
                  <a:lnTo>
                    <a:pt x="184886" y="151307"/>
                  </a:lnTo>
                  <a:lnTo>
                    <a:pt x="186372" y="146329"/>
                  </a:lnTo>
                  <a:lnTo>
                    <a:pt x="187121" y="140195"/>
                  </a:lnTo>
                  <a:lnTo>
                    <a:pt x="187121" y="26885"/>
                  </a:lnTo>
                  <a:lnTo>
                    <a:pt x="218986" y="26885"/>
                  </a:lnTo>
                  <a:lnTo>
                    <a:pt x="218986" y="1981"/>
                  </a:lnTo>
                  <a:lnTo>
                    <a:pt x="159753" y="1981"/>
                  </a:lnTo>
                  <a:lnTo>
                    <a:pt x="159753" y="141681"/>
                  </a:lnTo>
                  <a:lnTo>
                    <a:pt x="158216" y="146151"/>
                  </a:lnTo>
                  <a:lnTo>
                    <a:pt x="152082" y="150469"/>
                  </a:lnTo>
                  <a:lnTo>
                    <a:pt x="148399" y="151549"/>
                  </a:lnTo>
                  <a:lnTo>
                    <a:pt x="137693" y="151549"/>
                  </a:lnTo>
                  <a:lnTo>
                    <a:pt x="136105" y="151460"/>
                  </a:lnTo>
                  <a:lnTo>
                    <a:pt x="134620" y="151307"/>
                  </a:lnTo>
                  <a:lnTo>
                    <a:pt x="134620" y="196100"/>
                  </a:lnTo>
                  <a:lnTo>
                    <a:pt x="162483" y="196100"/>
                  </a:lnTo>
                  <a:lnTo>
                    <a:pt x="162483" y="176187"/>
                  </a:lnTo>
                  <a:lnTo>
                    <a:pt x="232410" y="176187"/>
                  </a:lnTo>
                  <a:lnTo>
                    <a:pt x="232410" y="196100"/>
                  </a:lnTo>
                  <a:lnTo>
                    <a:pt x="260286" y="196100"/>
                  </a:lnTo>
                  <a:lnTo>
                    <a:pt x="260286" y="176187"/>
                  </a:lnTo>
                  <a:lnTo>
                    <a:pt x="260286" y="151549"/>
                  </a:lnTo>
                  <a:lnTo>
                    <a:pt x="260286" y="151307"/>
                  </a:lnTo>
                  <a:close/>
                </a:path>
                <a:path w="689610" h="196214">
                  <a:moveTo>
                    <a:pt x="357835" y="1981"/>
                  </a:moveTo>
                  <a:lnTo>
                    <a:pt x="329971" y="1981"/>
                  </a:lnTo>
                  <a:lnTo>
                    <a:pt x="329971" y="76657"/>
                  </a:lnTo>
                  <a:lnTo>
                    <a:pt x="298856" y="76657"/>
                  </a:lnTo>
                  <a:lnTo>
                    <a:pt x="298856" y="1981"/>
                  </a:lnTo>
                  <a:lnTo>
                    <a:pt x="271487" y="1981"/>
                  </a:lnTo>
                  <a:lnTo>
                    <a:pt x="271487" y="176187"/>
                  </a:lnTo>
                  <a:lnTo>
                    <a:pt x="298856" y="176187"/>
                  </a:lnTo>
                  <a:lnTo>
                    <a:pt x="298856" y="101536"/>
                  </a:lnTo>
                  <a:lnTo>
                    <a:pt x="329971" y="101536"/>
                  </a:lnTo>
                  <a:lnTo>
                    <a:pt x="329971" y="176187"/>
                  </a:lnTo>
                  <a:lnTo>
                    <a:pt x="357835" y="176187"/>
                  </a:lnTo>
                  <a:lnTo>
                    <a:pt x="357835" y="1981"/>
                  </a:lnTo>
                  <a:close/>
                </a:path>
                <a:path w="689610" h="196214">
                  <a:moveTo>
                    <a:pt x="458381" y="43802"/>
                  </a:moveTo>
                  <a:lnTo>
                    <a:pt x="441731" y="6388"/>
                  </a:lnTo>
                  <a:lnTo>
                    <a:pt x="430987" y="1917"/>
                  </a:lnTo>
                  <a:lnTo>
                    <a:pt x="430987" y="35763"/>
                  </a:lnTo>
                  <a:lnTo>
                    <a:pt x="430987" y="142430"/>
                  </a:lnTo>
                  <a:lnTo>
                    <a:pt x="429704" y="146862"/>
                  </a:lnTo>
                  <a:lnTo>
                    <a:pt x="424561" y="152006"/>
                  </a:lnTo>
                  <a:lnTo>
                    <a:pt x="421119" y="153301"/>
                  </a:lnTo>
                  <a:lnTo>
                    <a:pt x="412496" y="153301"/>
                  </a:lnTo>
                  <a:lnTo>
                    <a:pt x="409054" y="152006"/>
                  </a:lnTo>
                  <a:lnTo>
                    <a:pt x="403910" y="146862"/>
                  </a:lnTo>
                  <a:lnTo>
                    <a:pt x="402628" y="142430"/>
                  </a:lnTo>
                  <a:lnTo>
                    <a:pt x="402628" y="35763"/>
                  </a:lnTo>
                  <a:lnTo>
                    <a:pt x="403910" y="31318"/>
                  </a:lnTo>
                  <a:lnTo>
                    <a:pt x="409054" y="26174"/>
                  </a:lnTo>
                  <a:lnTo>
                    <a:pt x="412496" y="24879"/>
                  </a:lnTo>
                  <a:lnTo>
                    <a:pt x="421119" y="24879"/>
                  </a:lnTo>
                  <a:lnTo>
                    <a:pt x="424561" y="26174"/>
                  </a:lnTo>
                  <a:lnTo>
                    <a:pt x="429704" y="31318"/>
                  </a:lnTo>
                  <a:lnTo>
                    <a:pt x="430987" y="35763"/>
                  </a:lnTo>
                  <a:lnTo>
                    <a:pt x="430987" y="1917"/>
                  </a:lnTo>
                  <a:lnTo>
                    <a:pt x="426300" y="711"/>
                  </a:lnTo>
                  <a:lnTo>
                    <a:pt x="416814" y="0"/>
                  </a:lnTo>
                  <a:lnTo>
                    <a:pt x="407314" y="711"/>
                  </a:lnTo>
                  <a:lnTo>
                    <a:pt x="377926" y="25107"/>
                  </a:lnTo>
                  <a:lnTo>
                    <a:pt x="375259" y="43802"/>
                  </a:lnTo>
                  <a:lnTo>
                    <a:pt x="375373" y="136131"/>
                  </a:lnTo>
                  <a:lnTo>
                    <a:pt x="391896" y="171818"/>
                  </a:lnTo>
                  <a:lnTo>
                    <a:pt x="416814" y="178181"/>
                  </a:lnTo>
                  <a:lnTo>
                    <a:pt x="426300" y="177482"/>
                  </a:lnTo>
                  <a:lnTo>
                    <a:pt x="455688" y="153085"/>
                  </a:lnTo>
                  <a:lnTo>
                    <a:pt x="458254" y="136131"/>
                  </a:lnTo>
                  <a:lnTo>
                    <a:pt x="458381" y="43802"/>
                  </a:lnTo>
                  <a:close/>
                </a:path>
                <a:path w="689610" h="196214">
                  <a:moveTo>
                    <a:pt x="554913" y="43802"/>
                  </a:moveTo>
                  <a:lnTo>
                    <a:pt x="538810" y="6388"/>
                  </a:lnTo>
                  <a:lnTo>
                    <a:pt x="514108" y="0"/>
                  </a:lnTo>
                  <a:lnTo>
                    <a:pt x="504634" y="711"/>
                  </a:lnTo>
                  <a:lnTo>
                    <a:pt x="473938" y="33858"/>
                  </a:lnTo>
                  <a:lnTo>
                    <a:pt x="473303" y="43802"/>
                  </a:lnTo>
                  <a:lnTo>
                    <a:pt x="473303" y="134391"/>
                  </a:lnTo>
                  <a:lnTo>
                    <a:pt x="489394" y="171818"/>
                  </a:lnTo>
                  <a:lnTo>
                    <a:pt x="514108" y="178181"/>
                  </a:lnTo>
                  <a:lnTo>
                    <a:pt x="523570" y="177482"/>
                  </a:lnTo>
                  <a:lnTo>
                    <a:pt x="554266" y="144360"/>
                  </a:lnTo>
                  <a:lnTo>
                    <a:pt x="554913" y="134391"/>
                  </a:lnTo>
                  <a:lnTo>
                    <a:pt x="554913" y="111252"/>
                  </a:lnTo>
                  <a:lnTo>
                    <a:pt x="529031" y="111252"/>
                  </a:lnTo>
                  <a:lnTo>
                    <a:pt x="529031" y="142443"/>
                  </a:lnTo>
                  <a:lnTo>
                    <a:pt x="527748" y="146837"/>
                  </a:lnTo>
                  <a:lnTo>
                    <a:pt x="522605" y="151815"/>
                  </a:lnTo>
                  <a:lnTo>
                    <a:pt x="519163" y="153047"/>
                  </a:lnTo>
                  <a:lnTo>
                    <a:pt x="510540" y="153047"/>
                  </a:lnTo>
                  <a:lnTo>
                    <a:pt x="507111" y="151815"/>
                  </a:lnTo>
                  <a:lnTo>
                    <a:pt x="501954" y="146837"/>
                  </a:lnTo>
                  <a:lnTo>
                    <a:pt x="500672" y="142443"/>
                  </a:lnTo>
                  <a:lnTo>
                    <a:pt x="500672" y="35763"/>
                  </a:lnTo>
                  <a:lnTo>
                    <a:pt x="501954" y="31318"/>
                  </a:lnTo>
                  <a:lnTo>
                    <a:pt x="507111" y="26174"/>
                  </a:lnTo>
                  <a:lnTo>
                    <a:pt x="510540" y="24892"/>
                  </a:lnTo>
                  <a:lnTo>
                    <a:pt x="519163" y="24892"/>
                  </a:lnTo>
                  <a:lnTo>
                    <a:pt x="522605" y="26174"/>
                  </a:lnTo>
                  <a:lnTo>
                    <a:pt x="527748" y="31318"/>
                  </a:lnTo>
                  <a:lnTo>
                    <a:pt x="529031" y="35763"/>
                  </a:lnTo>
                  <a:lnTo>
                    <a:pt x="529031" y="60718"/>
                  </a:lnTo>
                  <a:lnTo>
                    <a:pt x="554913" y="60718"/>
                  </a:lnTo>
                  <a:lnTo>
                    <a:pt x="554913" y="43802"/>
                  </a:lnTo>
                  <a:close/>
                </a:path>
                <a:path w="689610" h="196214">
                  <a:moveTo>
                    <a:pt x="649478" y="1993"/>
                  </a:moveTo>
                  <a:lnTo>
                    <a:pt x="564870" y="1993"/>
                  </a:lnTo>
                  <a:lnTo>
                    <a:pt x="564870" y="27393"/>
                  </a:lnTo>
                  <a:lnTo>
                    <a:pt x="593496" y="27393"/>
                  </a:lnTo>
                  <a:lnTo>
                    <a:pt x="593496" y="175983"/>
                  </a:lnTo>
                  <a:lnTo>
                    <a:pt x="620864" y="175983"/>
                  </a:lnTo>
                  <a:lnTo>
                    <a:pt x="620864" y="27393"/>
                  </a:lnTo>
                  <a:lnTo>
                    <a:pt x="649478" y="27393"/>
                  </a:lnTo>
                  <a:lnTo>
                    <a:pt x="649478" y="1993"/>
                  </a:lnTo>
                  <a:close/>
                </a:path>
                <a:path w="689610" h="196214">
                  <a:moveTo>
                    <a:pt x="689292" y="1993"/>
                  </a:moveTo>
                  <a:lnTo>
                    <a:pt x="661924" y="1993"/>
                  </a:lnTo>
                  <a:lnTo>
                    <a:pt x="661924" y="176199"/>
                  </a:lnTo>
                  <a:lnTo>
                    <a:pt x="689292" y="176199"/>
                  </a:lnTo>
                  <a:lnTo>
                    <a:pt x="689292" y="1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7649209" y="8485098"/>
            <a:ext cx="2080895" cy="2080895"/>
            <a:chOff x="7649209" y="8485098"/>
            <a:chExt cx="2080895" cy="2080895"/>
          </a:xfrm>
        </p:grpSpPr>
        <p:sp>
          <p:nvSpPr>
            <p:cNvPr id="171" name="object 171"/>
            <p:cNvSpPr/>
            <p:nvPr/>
          </p:nvSpPr>
          <p:spPr>
            <a:xfrm>
              <a:off x="7649209" y="8485098"/>
              <a:ext cx="2080895" cy="2080895"/>
            </a:xfrm>
            <a:custGeom>
              <a:avLst/>
              <a:gdLst/>
              <a:ahLst/>
              <a:cxnLst/>
              <a:rect l="l" t="t" r="r" b="b"/>
              <a:pathLst>
                <a:path w="2080895" h="2080895">
                  <a:moveTo>
                    <a:pt x="2080590" y="0"/>
                  </a:moveTo>
                  <a:lnTo>
                    <a:pt x="0" y="0"/>
                  </a:lnTo>
                  <a:lnTo>
                    <a:pt x="0" y="2080704"/>
                  </a:lnTo>
                  <a:lnTo>
                    <a:pt x="2080590" y="2080704"/>
                  </a:lnTo>
                  <a:lnTo>
                    <a:pt x="2080590" y="0"/>
                  </a:lnTo>
                  <a:close/>
                </a:path>
              </a:pathLst>
            </a:custGeom>
            <a:solidFill>
              <a:srgbClr val="006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809281" y="8654630"/>
              <a:ext cx="368300" cy="429895"/>
            </a:xfrm>
            <a:custGeom>
              <a:avLst/>
              <a:gdLst/>
              <a:ahLst/>
              <a:cxnLst/>
              <a:rect l="l" t="t" r="r" b="b"/>
              <a:pathLst>
                <a:path w="368300" h="429895">
                  <a:moveTo>
                    <a:pt x="121259" y="4991"/>
                  </a:moveTo>
                  <a:lnTo>
                    <a:pt x="64998" y="4991"/>
                  </a:lnTo>
                  <a:lnTo>
                    <a:pt x="0" y="81127"/>
                  </a:lnTo>
                  <a:lnTo>
                    <a:pt x="0" y="154724"/>
                  </a:lnTo>
                  <a:lnTo>
                    <a:pt x="609" y="154724"/>
                  </a:lnTo>
                  <a:lnTo>
                    <a:pt x="50152" y="103416"/>
                  </a:lnTo>
                  <a:lnTo>
                    <a:pt x="50736" y="103416"/>
                  </a:lnTo>
                  <a:lnTo>
                    <a:pt x="50736" y="424510"/>
                  </a:lnTo>
                  <a:lnTo>
                    <a:pt x="121259" y="424510"/>
                  </a:lnTo>
                  <a:lnTo>
                    <a:pt x="121259" y="4991"/>
                  </a:lnTo>
                  <a:close/>
                </a:path>
                <a:path w="368300" h="429895">
                  <a:moveTo>
                    <a:pt x="368198" y="261797"/>
                  </a:moveTo>
                  <a:lnTo>
                    <a:pt x="363143" y="216674"/>
                  </a:lnTo>
                  <a:lnTo>
                    <a:pt x="323786" y="164909"/>
                  </a:lnTo>
                  <a:lnTo>
                    <a:pt x="298221" y="159969"/>
                  </a:lnTo>
                  <a:lnTo>
                    <a:pt x="298221" y="256857"/>
                  </a:lnTo>
                  <a:lnTo>
                    <a:pt x="298221" y="329869"/>
                  </a:lnTo>
                  <a:lnTo>
                    <a:pt x="296303" y="347662"/>
                  </a:lnTo>
                  <a:lnTo>
                    <a:pt x="290271" y="360870"/>
                  </a:lnTo>
                  <a:lnTo>
                    <a:pt x="279717" y="369087"/>
                  </a:lnTo>
                  <a:lnTo>
                    <a:pt x="264236" y="371919"/>
                  </a:lnTo>
                  <a:lnTo>
                    <a:pt x="249174" y="369011"/>
                  </a:lnTo>
                  <a:lnTo>
                    <a:pt x="239014" y="360654"/>
                  </a:lnTo>
                  <a:lnTo>
                    <a:pt x="233260" y="347408"/>
                  </a:lnTo>
                  <a:lnTo>
                    <a:pt x="231457" y="329869"/>
                  </a:lnTo>
                  <a:lnTo>
                    <a:pt x="231457" y="253136"/>
                  </a:lnTo>
                  <a:lnTo>
                    <a:pt x="234022" y="237210"/>
                  </a:lnTo>
                  <a:lnTo>
                    <a:pt x="240233" y="225132"/>
                  </a:lnTo>
                  <a:lnTo>
                    <a:pt x="250393" y="217474"/>
                  </a:lnTo>
                  <a:lnTo>
                    <a:pt x="264858" y="214782"/>
                  </a:lnTo>
                  <a:lnTo>
                    <a:pt x="280212" y="217525"/>
                  </a:lnTo>
                  <a:lnTo>
                    <a:pt x="290563" y="225590"/>
                  </a:lnTo>
                  <a:lnTo>
                    <a:pt x="296392" y="238785"/>
                  </a:lnTo>
                  <a:lnTo>
                    <a:pt x="298221" y="256857"/>
                  </a:lnTo>
                  <a:lnTo>
                    <a:pt x="298221" y="159969"/>
                  </a:lnTo>
                  <a:lnTo>
                    <a:pt x="253923" y="167779"/>
                  </a:lnTo>
                  <a:lnTo>
                    <a:pt x="232041" y="192493"/>
                  </a:lnTo>
                  <a:lnTo>
                    <a:pt x="231457" y="192493"/>
                  </a:lnTo>
                  <a:lnTo>
                    <a:pt x="231457" y="102146"/>
                  </a:lnTo>
                  <a:lnTo>
                    <a:pt x="233095" y="84696"/>
                  </a:lnTo>
                  <a:lnTo>
                    <a:pt x="238620" y="71005"/>
                  </a:lnTo>
                  <a:lnTo>
                    <a:pt x="248907" y="62064"/>
                  </a:lnTo>
                  <a:lnTo>
                    <a:pt x="264858" y="58864"/>
                  </a:lnTo>
                  <a:lnTo>
                    <a:pt x="280657" y="61582"/>
                  </a:lnTo>
                  <a:lnTo>
                    <a:pt x="290728" y="69507"/>
                  </a:lnTo>
                  <a:lnTo>
                    <a:pt x="296049" y="82296"/>
                  </a:lnTo>
                  <a:lnTo>
                    <a:pt x="297611" y="99631"/>
                  </a:lnTo>
                  <a:lnTo>
                    <a:pt x="297611" y="127546"/>
                  </a:lnTo>
                  <a:lnTo>
                    <a:pt x="361988" y="127546"/>
                  </a:lnTo>
                  <a:lnTo>
                    <a:pt x="357568" y="62699"/>
                  </a:lnTo>
                  <a:lnTo>
                    <a:pt x="311861" y="7747"/>
                  </a:lnTo>
                  <a:lnTo>
                    <a:pt x="263601" y="0"/>
                  </a:lnTo>
                  <a:lnTo>
                    <a:pt x="216319" y="8483"/>
                  </a:lnTo>
                  <a:lnTo>
                    <a:pt x="184708" y="32067"/>
                  </a:lnTo>
                  <a:lnTo>
                    <a:pt x="167017" y="67932"/>
                  </a:lnTo>
                  <a:lnTo>
                    <a:pt x="161518" y="113284"/>
                  </a:lnTo>
                  <a:lnTo>
                    <a:pt x="161518" y="317500"/>
                  </a:lnTo>
                  <a:lnTo>
                    <a:pt x="167119" y="362407"/>
                  </a:lnTo>
                  <a:lnTo>
                    <a:pt x="185039" y="397865"/>
                  </a:lnTo>
                  <a:lnTo>
                    <a:pt x="216865" y="421144"/>
                  </a:lnTo>
                  <a:lnTo>
                    <a:pt x="264236" y="429501"/>
                  </a:lnTo>
                  <a:lnTo>
                    <a:pt x="312039" y="422109"/>
                  </a:lnTo>
                  <a:lnTo>
                    <a:pt x="344271" y="400964"/>
                  </a:lnTo>
                  <a:lnTo>
                    <a:pt x="360133" y="371919"/>
                  </a:lnTo>
                  <a:lnTo>
                    <a:pt x="362470" y="367639"/>
                  </a:lnTo>
                  <a:lnTo>
                    <a:pt x="368198" y="323672"/>
                  </a:lnTo>
                  <a:lnTo>
                    <a:pt x="368198" y="261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99498" y="9266459"/>
              <a:ext cx="233129" cy="234828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229854" y="9356534"/>
              <a:ext cx="946785" cy="975994"/>
            </a:xfrm>
            <a:custGeom>
              <a:avLst/>
              <a:gdLst/>
              <a:ahLst/>
              <a:cxnLst/>
              <a:rect l="l" t="t" r="r" b="b"/>
              <a:pathLst>
                <a:path w="946784" h="975995">
                  <a:moveTo>
                    <a:pt x="21539" y="539648"/>
                  </a:moveTo>
                  <a:lnTo>
                    <a:pt x="12217" y="536905"/>
                  </a:lnTo>
                  <a:lnTo>
                    <a:pt x="7683" y="536079"/>
                  </a:lnTo>
                  <a:lnTo>
                    <a:pt x="12801" y="537654"/>
                  </a:lnTo>
                  <a:lnTo>
                    <a:pt x="21539" y="539648"/>
                  </a:lnTo>
                  <a:close/>
                </a:path>
                <a:path w="946784" h="975995">
                  <a:moveTo>
                    <a:pt x="926934" y="691438"/>
                  </a:moveTo>
                  <a:lnTo>
                    <a:pt x="919683" y="684237"/>
                  </a:lnTo>
                  <a:lnTo>
                    <a:pt x="717283" y="684237"/>
                  </a:lnTo>
                  <a:lnTo>
                    <a:pt x="710031" y="691438"/>
                  </a:lnTo>
                  <a:lnTo>
                    <a:pt x="710031" y="756208"/>
                  </a:lnTo>
                  <a:lnTo>
                    <a:pt x="589432" y="769480"/>
                  </a:lnTo>
                  <a:lnTo>
                    <a:pt x="413258" y="765441"/>
                  </a:lnTo>
                  <a:lnTo>
                    <a:pt x="413258" y="764781"/>
                  </a:lnTo>
                  <a:lnTo>
                    <a:pt x="413258" y="660615"/>
                  </a:lnTo>
                  <a:lnTo>
                    <a:pt x="413258" y="657809"/>
                  </a:lnTo>
                  <a:lnTo>
                    <a:pt x="430796" y="655256"/>
                  </a:lnTo>
                  <a:lnTo>
                    <a:pt x="448348" y="652056"/>
                  </a:lnTo>
                  <a:lnTo>
                    <a:pt x="540931" y="621601"/>
                  </a:lnTo>
                  <a:lnTo>
                    <a:pt x="587133" y="592518"/>
                  </a:lnTo>
                  <a:lnTo>
                    <a:pt x="623049" y="557949"/>
                  </a:lnTo>
                  <a:lnTo>
                    <a:pt x="649782" y="519493"/>
                  </a:lnTo>
                  <a:lnTo>
                    <a:pt x="668388" y="478726"/>
                  </a:lnTo>
                  <a:lnTo>
                    <a:pt x="679945" y="437248"/>
                  </a:lnTo>
                  <a:lnTo>
                    <a:pt x="685546" y="396646"/>
                  </a:lnTo>
                  <a:lnTo>
                    <a:pt x="686257" y="358495"/>
                  </a:lnTo>
                  <a:lnTo>
                    <a:pt x="689775" y="295122"/>
                  </a:lnTo>
                  <a:lnTo>
                    <a:pt x="704519" y="250736"/>
                  </a:lnTo>
                  <a:lnTo>
                    <a:pt x="759625" y="204279"/>
                  </a:lnTo>
                  <a:lnTo>
                    <a:pt x="797280" y="194310"/>
                  </a:lnTo>
                  <a:lnTo>
                    <a:pt x="798499" y="213271"/>
                  </a:lnTo>
                  <a:lnTo>
                    <a:pt x="801522" y="233832"/>
                  </a:lnTo>
                  <a:lnTo>
                    <a:pt x="806475" y="256146"/>
                  </a:lnTo>
                  <a:lnTo>
                    <a:pt x="813536" y="280365"/>
                  </a:lnTo>
                  <a:lnTo>
                    <a:pt x="817575" y="280162"/>
                  </a:lnTo>
                  <a:lnTo>
                    <a:pt x="821613" y="279806"/>
                  </a:lnTo>
                  <a:lnTo>
                    <a:pt x="825563" y="279400"/>
                  </a:lnTo>
                  <a:lnTo>
                    <a:pt x="818159" y="254723"/>
                  </a:lnTo>
                  <a:lnTo>
                    <a:pt x="813054" y="232143"/>
                  </a:lnTo>
                  <a:lnTo>
                    <a:pt x="810044" y="211416"/>
                  </a:lnTo>
                  <a:lnTo>
                    <a:pt x="809066" y="194310"/>
                  </a:lnTo>
                  <a:lnTo>
                    <a:pt x="808977" y="192620"/>
                  </a:lnTo>
                  <a:lnTo>
                    <a:pt x="825157" y="191249"/>
                  </a:lnTo>
                  <a:lnTo>
                    <a:pt x="837882" y="190957"/>
                  </a:lnTo>
                  <a:lnTo>
                    <a:pt x="846213" y="191185"/>
                  </a:lnTo>
                  <a:lnTo>
                    <a:pt x="849210" y="191389"/>
                  </a:lnTo>
                  <a:lnTo>
                    <a:pt x="848398" y="190957"/>
                  </a:lnTo>
                  <a:lnTo>
                    <a:pt x="839673" y="186156"/>
                  </a:lnTo>
                  <a:lnTo>
                    <a:pt x="832510" y="181571"/>
                  </a:lnTo>
                  <a:lnTo>
                    <a:pt x="824103" y="175094"/>
                  </a:lnTo>
                  <a:lnTo>
                    <a:pt x="810882" y="164134"/>
                  </a:lnTo>
                  <a:lnTo>
                    <a:pt x="813435" y="155244"/>
                  </a:lnTo>
                  <a:lnTo>
                    <a:pt x="835101" y="105156"/>
                  </a:lnTo>
                  <a:lnTo>
                    <a:pt x="875131" y="59220"/>
                  </a:lnTo>
                  <a:lnTo>
                    <a:pt x="887082" y="46863"/>
                  </a:lnTo>
                  <a:lnTo>
                    <a:pt x="898702" y="34239"/>
                  </a:lnTo>
                  <a:lnTo>
                    <a:pt x="909840" y="20828"/>
                  </a:lnTo>
                  <a:lnTo>
                    <a:pt x="920064" y="6438"/>
                  </a:lnTo>
                  <a:lnTo>
                    <a:pt x="910069" y="0"/>
                  </a:lnTo>
                  <a:lnTo>
                    <a:pt x="900303" y="13716"/>
                  </a:lnTo>
                  <a:lnTo>
                    <a:pt x="889520" y="26631"/>
                  </a:lnTo>
                  <a:lnTo>
                    <a:pt x="878141" y="38963"/>
                  </a:lnTo>
                  <a:lnTo>
                    <a:pt x="866584" y="50888"/>
                  </a:lnTo>
                  <a:lnTo>
                    <a:pt x="845807" y="72783"/>
                  </a:lnTo>
                  <a:lnTo>
                    <a:pt x="826719" y="96418"/>
                  </a:lnTo>
                  <a:lnTo>
                    <a:pt x="811110" y="123393"/>
                  </a:lnTo>
                  <a:lnTo>
                    <a:pt x="800735" y="155244"/>
                  </a:lnTo>
                  <a:lnTo>
                    <a:pt x="793762" y="148818"/>
                  </a:lnTo>
                  <a:lnTo>
                    <a:pt x="786561" y="141820"/>
                  </a:lnTo>
                  <a:lnTo>
                    <a:pt x="779195" y="134239"/>
                  </a:lnTo>
                  <a:lnTo>
                    <a:pt x="771702" y="126034"/>
                  </a:lnTo>
                  <a:lnTo>
                    <a:pt x="745058" y="107315"/>
                  </a:lnTo>
                  <a:lnTo>
                    <a:pt x="715022" y="105981"/>
                  </a:lnTo>
                  <a:lnTo>
                    <a:pt x="681062" y="119913"/>
                  </a:lnTo>
                  <a:lnTo>
                    <a:pt x="642658" y="147002"/>
                  </a:lnTo>
                  <a:lnTo>
                    <a:pt x="599262" y="185102"/>
                  </a:lnTo>
                  <a:lnTo>
                    <a:pt x="565162" y="211416"/>
                  </a:lnTo>
                  <a:lnTo>
                    <a:pt x="529056" y="228739"/>
                  </a:lnTo>
                  <a:lnTo>
                    <a:pt x="491299" y="236575"/>
                  </a:lnTo>
                  <a:lnTo>
                    <a:pt x="452285" y="234378"/>
                  </a:lnTo>
                  <a:lnTo>
                    <a:pt x="412394" y="221640"/>
                  </a:lnTo>
                  <a:lnTo>
                    <a:pt x="384200" y="205028"/>
                  </a:lnTo>
                  <a:lnTo>
                    <a:pt x="384200" y="660615"/>
                  </a:lnTo>
                  <a:lnTo>
                    <a:pt x="384200" y="764781"/>
                  </a:lnTo>
                  <a:lnTo>
                    <a:pt x="344690" y="763866"/>
                  </a:lnTo>
                  <a:lnTo>
                    <a:pt x="344690" y="763193"/>
                  </a:lnTo>
                  <a:lnTo>
                    <a:pt x="344690" y="661670"/>
                  </a:lnTo>
                  <a:lnTo>
                    <a:pt x="354545" y="661733"/>
                  </a:lnTo>
                  <a:lnTo>
                    <a:pt x="358114" y="661670"/>
                  </a:lnTo>
                  <a:lnTo>
                    <a:pt x="364413" y="661568"/>
                  </a:lnTo>
                  <a:lnTo>
                    <a:pt x="374294" y="661200"/>
                  </a:lnTo>
                  <a:lnTo>
                    <a:pt x="384200" y="660615"/>
                  </a:lnTo>
                  <a:lnTo>
                    <a:pt x="384200" y="205028"/>
                  </a:lnTo>
                  <a:lnTo>
                    <a:pt x="372021" y="197840"/>
                  </a:lnTo>
                  <a:lnTo>
                    <a:pt x="331533" y="162433"/>
                  </a:lnTo>
                  <a:lnTo>
                    <a:pt x="279196" y="115341"/>
                  </a:lnTo>
                  <a:lnTo>
                    <a:pt x="229146" y="81800"/>
                  </a:lnTo>
                  <a:lnTo>
                    <a:pt x="181673" y="59677"/>
                  </a:lnTo>
                  <a:lnTo>
                    <a:pt x="137096" y="46863"/>
                  </a:lnTo>
                  <a:lnTo>
                    <a:pt x="95758" y="41236"/>
                  </a:lnTo>
                  <a:lnTo>
                    <a:pt x="57950" y="40652"/>
                  </a:lnTo>
                  <a:lnTo>
                    <a:pt x="24028" y="42989"/>
                  </a:lnTo>
                  <a:lnTo>
                    <a:pt x="50927" y="59499"/>
                  </a:lnTo>
                  <a:lnTo>
                    <a:pt x="71856" y="84493"/>
                  </a:lnTo>
                  <a:lnTo>
                    <a:pt x="88798" y="120256"/>
                  </a:lnTo>
                  <a:lnTo>
                    <a:pt x="103708" y="169087"/>
                  </a:lnTo>
                  <a:lnTo>
                    <a:pt x="118567" y="233235"/>
                  </a:lnTo>
                  <a:lnTo>
                    <a:pt x="135420" y="290995"/>
                  </a:lnTo>
                  <a:lnTo>
                    <a:pt x="158686" y="337731"/>
                  </a:lnTo>
                  <a:lnTo>
                    <a:pt x="187921" y="374002"/>
                  </a:lnTo>
                  <a:lnTo>
                    <a:pt x="222656" y="400354"/>
                  </a:lnTo>
                  <a:lnTo>
                    <a:pt x="262470" y="417360"/>
                  </a:lnTo>
                  <a:lnTo>
                    <a:pt x="306908" y="425551"/>
                  </a:lnTo>
                  <a:lnTo>
                    <a:pt x="275450" y="441452"/>
                  </a:lnTo>
                  <a:lnTo>
                    <a:pt x="251574" y="462178"/>
                  </a:lnTo>
                  <a:lnTo>
                    <a:pt x="224396" y="488480"/>
                  </a:lnTo>
                  <a:lnTo>
                    <a:pt x="183019" y="521055"/>
                  </a:lnTo>
                  <a:lnTo>
                    <a:pt x="139242" y="540753"/>
                  </a:lnTo>
                  <a:lnTo>
                    <a:pt x="93535" y="547039"/>
                  </a:lnTo>
                  <a:lnTo>
                    <a:pt x="52209" y="544982"/>
                  </a:lnTo>
                  <a:lnTo>
                    <a:pt x="21551" y="539648"/>
                  </a:lnTo>
                  <a:lnTo>
                    <a:pt x="65824" y="559536"/>
                  </a:lnTo>
                  <a:lnTo>
                    <a:pt x="159600" y="616115"/>
                  </a:lnTo>
                  <a:lnTo>
                    <a:pt x="205790" y="637667"/>
                  </a:lnTo>
                  <a:lnTo>
                    <a:pt x="259651" y="652322"/>
                  </a:lnTo>
                  <a:lnTo>
                    <a:pt x="315658" y="660146"/>
                  </a:lnTo>
                  <a:lnTo>
                    <a:pt x="315658" y="763193"/>
                  </a:lnTo>
                  <a:lnTo>
                    <a:pt x="0" y="756005"/>
                  </a:lnTo>
                  <a:lnTo>
                    <a:pt x="0" y="827874"/>
                  </a:lnTo>
                  <a:lnTo>
                    <a:pt x="589432" y="814400"/>
                  </a:lnTo>
                  <a:lnTo>
                    <a:pt x="710031" y="827697"/>
                  </a:lnTo>
                  <a:lnTo>
                    <a:pt x="710031" y="892416"/>
                  </a:lnTo>
                  <a:lnTo>
                    <a:pt x="717283" y="899629"/>
                  </a:lnTo>
                  <a:lnTo>
                    <a:pt x="919683" y="899629"/>
                  </a:lnTo>
                  <a:lnTo>
                    <a:pt x="926934" y="892416"/>
                  </a:lnTo>
                  <a:lnTo>
                    <a:pt x="926934" y="814400"/>
                  </a:lnTo>
                  <a:lnTo>
                    <a:pt x="926934" y="769480"/>
                  </a:lnTo>
                  <a:lnTo>
                    <a:pt x="926934" y="691438"/>
                  </a:lnTo>
                  <a:close/>
                </a:path>
                <a:path w="946784" h="975995">
                  <a:moveTo>
                    <a:pt x="946391" y="947242"/>
                  </a:moveTo>
                  <a:lnTo>
                    <a:pt x="944168" y="936244"/>
                  </a:lnTo>
                  <a:lnTo>
                    <a:pt x="938136" y="927277"/>
                  </a:lnTo>
                  <a:lnTo>
                    <a:pt x="929170" y="921245"/>
                  </a:lnTo>
                  <a:lnTo>
                    <a:pt x="918197" y="919022"/>
                  </a:lnTo>
                  <a:lnTo>
                    <a:pt x="718832" y="919022"/>
                  </a:lnTo>
                  <a:lnTo>
                    <a:pt x="707834" y="921245"/>
                  </a:lnTo>
                  <a:lnTo>
                    <a:pt x="698855" y="927277"/>
                  </a:lnTo>
                  <a:lnTo>
                    <a:pt x="692797" y="936244"/>
                  </a:lnTo>
                  <a:lnTo>
                    <a:pt x="690587" y="947242"/>
                  </a:lnTo>
                  <a:lnTo>
                    <a:pt x="692797" y="958215"/>
                  </a:lnTo>
                  <a:lnTo>
                    <a:pt x="698855" y="967168"/>
                  </a:lnTo>
                  <a:lnTo>
                    <a:pt x="707834" y="973213"/>
                  </a:lnTo>
                  <a:lnTo>
                    <a:pt x="718832" y="975423"/>
                  </a:lnTo>
                  <a:lnTo>
                    <a:pt x="918197" y="975423"/>
                  </a:lnTo>
                  <a:lnTo>
                    <a:pt x="929170" y="973213"/>
                  </a:lnTo>
                  <a:lnTo>
                    <a:pt x="938136" y="967168"/>
                  </a:lnTo>
                  <a:lnTo>
                    <a:pt x="944168" y="958215"/>
                  </a:lnTo>
                  <a:lnTo>
                    <a:pt x="946391" y="947242"/>
                  </a:lnTo>
                  <a:close/>
                </a:path>
                <a:path w="946784" h="975995">
                  <a:moveTo>
                    <a:pt x="946391" y="636282"/>
                  </a:moveTo>
                  <a:lnTo>
                    <a:pt x="944168" y="625322"/>
                  </a:lnTo>
                  <a:lnTo>
                    <a:pt x="938136" y="616381"/>
                  </a:lnTo>
                  <a:lnTo>
                    <a:pt x="929170" y="610349"/>
                  </a:lnTo>
                  <a:lnTo>
                    <a:pt x="918197" y="608126"/>
                  </a:lnTo>
                  <a:lnTo>
                    <a:pt x="718832" y="608126"/>
                  </a:lnTo>
                  <a:lnTo>
                    <a:pt x="707834" y="610349"/>
                  </a:lnTo>
                  <a:lnTo>
                    <a:pt x="698855" y="616381"/>
                  </a:lnTo>
                  <a:lnTo>
                    <a:pt x="692797" y="625322"/>
                  </a:lnTo>
                  <a:lnTo>
                    <a:pt x="690587" y="636282"/>
                  </a:lnTo>
                  <a:lnTo>
                    <a:pt x="692797" y="647293"/>
                  </a:lnTo>
                  <a:lnTo>
                    <a:pt x="698855" y="656272"/>
                  </a:lnTo>
                  <a:lnTo>
                    <a:pt x="707834" y="662317"/>
                  </a:lnTo>
                  <a:lnTo>
                    <a:pt x="718832" y="664527"/>
                  </a:lnTo>
                  <a:lnTo>
                    <a:pt x="918197" y="664527"/>
                  </a:lnTo>
                  <a:lnTo>
                    <a:pt x="929170" y="662317"/>
                  </a:lnTo>
                  <a:lnTo>
                    <a:pt x="938136" y="656272"/>
                  </a:lnTo>
                  <a:lnTo>
                    <a:pt x="944168" y="647293"/>
                  </a:lnTo>
                  <a:lnTo>
                    <a:pt x="946391" y="636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106270" y="10077092"/>
              <a:ext cx="66179" cy="112636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295347" y="8640190"/>
              <a:ext cx="1187068" cy="55008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489694" y="9046374"/>
              <a:ext cx="151130" cy="142875"/>
            </a:xfrm>
            <a:custGeom>
              <a:avLst/>
              <a:gdLst/>
              <a:ahLst/>
              <a:cxnLst/>
              <a:rect l="l" t="t" r="r" b="b"/>
              <a:pathLst>
                <a:path w="151129" h="142875">
                  <a:moveTo>
                    <a:pt x="6910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3393" y="20320"/>
                  </a:lnTo>
                  <a:lnTo>
                    <a:pt x="23393" y="142240"/>
                  </a:lnTo>
                  <a:lnTo>
                    <a:pt x="45732" y="142240"/>
                  </a:lnTo>
                  <a:lnTo>
                    <a:pt x="45732" y="20320"/>
                  </a:lnTo>
                  <a:lnTo>
                    <a:pt x="69100" y="20320"/>
                  </a:lnTo>
                  <a:lnTo>
                    <a:pt x="69100" y="0"/>
                  </a:lnTo>
                  <a:close/>
                </a:path>
                <a:path w="151129" h="142875">
                  <a:moveTo>
                    <a:pt x="150596" y="12"/>
                  </a:moveTo>
                  <a:lnTo>
                    <a:pt x="122555" y="12"/>
                  </a:lnTo>
                  <a:lnTo>
                    <a:pt x="99606" y="85153"/>
                  </a:lnTo>
                  <a:lnTo>
                    <a:pt x="99606" y="12"/>
                  </a:lnTo>
                  <a:lnTo>
                    <a:pt x="79692" y="12"/>
                  </a:lnTo>
                  <a:lnTo>
                    <a:pt x="79692" y="142265"/>
                  </a:lnTo>
                  <a:lnTo>
                    <a:pt x="102641" y="142265"/>
                  </a:lnTo>
                  <a:lnTo>
                    <a:pt x="130479" y="39255"/>
                  </a:lnTo>
                  <a:lnTo>
                    <a:pt x="130479" y="142265"/>
                  </a:lnTo>
                  <a:lnTo>
                    <a:pt x="150596" y="142265"/>
                  </a:lnTo>
                  <a:lnTo>
                    <a:pt x="150596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12242647" y="8492642"/>
            <a:ext cx="2087245" cy="2087245"/>
            <a:chOff x="12242647" y="8492642"/>
            <a:chExt cx="2087245" cy="2087245"/>
          </a:xfrm>
        </p:grpSpPr>
        <p:sp>
          <p:nvSpPr>
            <p:cNvPr id="179" name="object 179"/>
            <p:cNvSpPr/>
            <p:nvPr/>
          </p:nvSpPr>
          <p:spPr>
            <a:xfrm>
              <a:off x="12242647" y="8492642"/>
              <a:ext cx="2087245" cy="2087245"/>
            </a:xfrm>
            <a:custGeom>
              <a:avLst/>
              <a:gdLst/>
              <a:ahLst/>
              <a:cxnLst/>
              <a:rect l="l" t="t" r="r" b="b"/>
              <a:pathLst>
                <a:path w="2087244" h="2087245">
                  <a:moveTo>
                    <a:pt x="2086889" y="0"/>
                  </a:moveTo>
                  <a:lnTo>
                    <a:pt x="0" y="0"/>
                  </a:lnTo>
                  <a:lnTo>
                    <a:pt x="0" y="2086876"/>
                  </a:lnTo>
                  <a:lnTo>
                    <a:pt x="2086889" y="2086876"/>
                  </a:lnTo>
                  <a:lnTo>
                    <a:pt x="20868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2865506" y="8931300"/>
              <a:ext cx="230504" cy="210185"/>
            </a:xfrm>
            <a:custGeom>
              <a:avLst/>
              <a:gdLst/>
              <a:ahLst/>
              <a:cxnLst/>
              <a:rect l="l" t="t" r="r" b="b"/>
              <a:pathLst>
                <a:path w="230505" h="210184">
                  <a:moveTo>
                    <a:pt x="89484" y="0"/>
                  </a:moveTo>
                  <a:lnTo>
                    <a:pt x="63882" y="26408"/>
                  </a:lnTo>
                  <a:lnTo>
                    <a:pt x="40360" y="54706"/>
                  </a:lnTo>
                  <a:lnTo>
                    <a:pt x="19028" y="84769"/>
                  </a:lnTo>
                  <a:lnTo>
                    <a:pt x="0" y="116471"/>
                  </a:lnTo>
                  <a:lnTo>
                    <a:pt x="187426" y="209829"/>
                  </a:lnTo>
                  <a:lnTo>
                    <a:pt x="196842" y="194956"/>
                  </a:lnTo>
                  <a:lnTo>
                    <a:pt x="207171" y="180754"/>
                  </a:lnTo>
                  <a:lnTo>
                    <a:pt x="218373" y="167268"/>
                  </a:lnTo>
                  <a:lnTo>
                    <a:pt x="230403" y="154546"/>
                  </a:lnTo>
                  <a:lnTo>
                    <a:pt x="89484" y="0"/>
                  </a:lnTo>
                  <a:close/>
                </a:path>
              </a:pathLst>
            </a:custGeom>
            <a:solidFill>
              <a:srgbClr val="5FB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398499" y="8836519"/>
              <a:ext cx="200660" cy="233045"/>
            </a:xfrm>
            <a:custGeom>
              <a:avLst/>
              <a:gdLst/>
              <a:ahLst/>
              <a:cxnLst/>
              <a:rect l="l" t="t" r="r" b="b"/>
              <a:pathLst>
                <a:path w="200659" h="233045">
                  <a:moveTo>
                    <a:pt x="75171" y="0"/>
                  </a:moveTo>
                  <a:lnTo>
                    <a:pt x="0" y="195440"/>
                  </a:lnTo>
                  <a:lnTo>
                    <a:pt x="15709" y="203282"/>
                  </a:lnTo>
                  <a:lnTo>
                    <a:pt x="30824" y="212093"/>
                  </a:lnTo>
                  <a:lnTo>
                    <a:pt x="45303" y="221832"/>
                  </a:lnTo>
                  <a:lnTo>
                    <a:pt x="59105" y="232460"/>
                  </a:lnTo>
                  <a:lnTo>
                    <a:pt x="200418" y="78155"/>
                  </a:lnTo>
                  <a:lnTo>
                    <a:pt x="171585" y="55160"/>
                  </a:lnTo>
                  <a:lnTo>
                    <a:pt x="141009" y="34382"/>
                  </a:lnTo>
                  <a:lnTo>
                    <a:pt x="108826" y="15951"/>
                  </a:lnTo>
                  <a:lnTo>
                    <a:pt x="75171" y="0"/>
                  </a:lnTo>
                  <a:close/>
                </a:path>
              </a:pathLst>
            </a:custGeom>
            <a:solidFill>
              <a:srgbClr val="DDA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3534757" y="9078429"/>
              <a:ext cx="227329" cy="160020"/>
            </a:xfrm>
            <a:custGeom>
              <a:avLst/>
              <a:gdLst/>
              <a:ahLst/>
              <a:cxnLst/>
              <a:rect l="l" t="t" r="r" b="b"/>
              <a:pathLst>
                <a:path w="227330" h="160020">
                  <a:moveTo>
                    <a:pt x="187337" y="0"/>
                  </a:moveTo>
                  <a:lnTo>
                    <a:pt x="0" y="93370"/>
                  </a:lnTo>
                  <a:lnTo>
                    <a:pt x="6233" y="109274"/>
                  </a:lnTo>
                  <a:lnTo>
                    <a:pt x="11452" y="125628"/>
                  </a:lnTo>
                  <a:lnTo>
                    <a:pt x="15637" y="142401"/>
                  </a:lnTo>
                  <a:lnTo>
                    <a:pt x="18770" y="159562"/>
                  </a:lnTo>
                  <a:lnTo>
                    <a:pt x="227152" y="139890"/>
                  </a:lnTo>
                  <a:lnTo>
                    <a:pt x="221154" y="103345"/>
                  </a:lnTo>
                  <a:lnTo>
                    <a:pt x="212450" y="67773"/>
                  </a:lnTo>
                  <a:lnTo>
                    <a:pt x="201143" y="33287"/>
                  </a:lnTo>
                  <a:lnTo>
                    <a:pt x="187337" y="0"/>
                  </a:lnTo>
                  <a:close/>
                </a:path>
              </a:pathLst>
            </a:custGeom>
            <a:solidFill>
              <a:srgbClr val="C42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3479868" y="8935148"/>
              <a:ext cx="229235" cy="210185"/>
            </a:xfrm>
            <a:custGeom>
              <a:avLst/>
              <a:gdLst/>
              <a:ahLst/>
              <a:cxnLst/>
              <a:rect l="l" t="t" r="r" b="b"/>
              <a:pathLst>
                <a:path w="229234" h="210184">
                  <a:moveTo>
                    <a:pt x="141325" y="0"/>
                  </a:moveTo>
                  <a:lnTo>
                    <a:pt x="0" y="154292"/>
                  </a:lnTo>
                  <a:lnTo>
                    <a:pt x="11659" y="167061"/>
                  </a:lnTo>
                  <a:lnTo>
                    <a:pt x="22498" y="180557"/>
                  </a:lnTo>
                  <a:lnTo>
                    <a:pt x="32479" y="194741"/>
                  </a:lnTo>
                  <a:lnTo>
                    <a:pt x="41567" y="209575"/>
                  </a:lnTo>
                  <a:lnTo>
                    <a:pt x="228866" y="116217"/>
                  </a:lnTo>
                  <a:lnTo>
                    <a:pt x="210278" y="84642"/>
                  </a:lnTo>
                  <a:lnTo>
                    <a:pt x="189415" y="54670"/>
                  </a:lnTo>
                  <a:lnTo>
                    <a:pt x="166392" y="26417"/>
                  </a:lnTo>
                  <a:lnTo>
                    <a:pt x="141325" y="0"/>
                  </a:lnTo>
                  <a:close/>
                </a:path>
              </a:pathLst>
            </a:custGeom>
            <a:solidFill>
              <a:srgbClr val="4D9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2806565" y="9246577"/>
              <a:ext cx="215900" cy="147320"/>
            </a:xfrm>
            <a:custGeom>
              <a:avLst/>
              <a:gdLst/>
              <a:ahLst/>
              <a:cxnLst/>
              <a:rect l="l" t="t" r="r" b="b"/>
              <a:pathLst>
                <a:path w="215900" h="147320">
                  <a:moveTo>
                    <a:pt x="1054" y="0"/>
                  </a:moveTo>
                  <a:lnTo>
                    <a:pt x="70" y="23418"/>
                  </a:lnTo>
                  <a:lnTo>
                    <a:pt x="0" y="31292"/>
                  </a:lnTo>
                  <a:lnTo>
                    <a:pt x="919" y="61043"/>
                  </a:lnTo>
                  <a:lnTo>
                    <a:pt x="3633" y="90322"/>
                  </a:lnTo>
                  <a:lnTo>
                    <a:pt x="8074" y="119068"/>
                  </a:lnTo>
                  <a:lnTo>
                    <a:pt x="14173" y="147218"/>
                  </a:lnTo>
                  <a:lnTo>
                    <a:pt x="215493" y="89471"/>
                  </a:lnTo>
                  <a:lnTo>
                    <a:pt x="212762" y="75276"/>
                  </a:lnTo>
                  <a:lnTo>
                    <a:pt x="210777" y="60839"/>
                  </a:lnTo>
                  <a:lnTo>
                    <a:pt x="209566" y="46173"/>
                  </a:lnTo>
                  <a:lnTo>
                    <a:pt x="209156" y="31292"/>
                  </a:lnTo>
                  <a:lnTo>
                    <a:pt x="209473" y="1866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F7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3444295" y="9449180"/>
              <a:ext cx="218440" cy="226060"/>
            </a:xfrm>
            <a:custGeom>
              <a:avLst/>
              <a:gdLst/>
              <a:ahLst/>
              <a:cxnLst/>
              <a:rect l="l" t="t" r="r" b="b"/>
              <a:pathLst>
                <a:path w="218440" h="226059">
                  <a:moveTo>
                    <a:pt x="50850" y="0"/>
                  </a:moveTo>
                  <a:lnTo>
                    <a:pt x="39315" y="13144"/>
                  </a:lnTo>
                  <a:lnTo>
                    <a:pt x="26968" y="25520"/>
                  </a:lnTo>
                  <a:lnTo>
                    <a:pt x="13849" y="37086"/>
                  </a:lnTo>
                  <a:lnTo>
                    <a:pt x="0" y="47802"/>
                  </a:lnTo>
                  <a:lnTo>
                    <a:pt x="110045" y="225983"/>
                  </a:lnTo>
                  <a:lnTo>
                    <a:pt x="139817" y="204104"/>
                  </a:lnTo>
                  <a:lnTo>
                    <a:pt x="167786" y="180043"/>
                  </a:lnTo>
                  <a:lnTo>
                    <a:pt x="193830" y="153926"/>
                  </a:lnTo>
                  <a:lnTo>
                    <a:pt x="217830" y="125882"/>
                  </a:lnTo>
                  <a:lnTo>
                    <a:pt x="50850" y="0"/>
                  </a:lnTo>
                  <a:close/>
                </a:path>
              </a:pathLst>
            </a:custGeom>
            <a:solidFill>
              <a:srgbClr val="F9C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3550277" y="9248419"/>
              <a:ext cx="215900" cy="144780"/>
            </a:xfrm>
            <a:custGeom>
              <a:avLst/>
              <a:gdLst/>
              <a:ahLst/>
              <a:cxnLst/>
              <a:rect l="l" t="t" r="r" b="b"/>
              <a:pathLst>
                <a:path w="215900" h="144779">
                  <a:moveTo>
                    <a:pt x="214426" y="0"/>
                  </a:moveTo>
                  <a:lnTo>
                    <a:pt x="5994" y="19685"/>
                  </a:lnTo>
                  <a:lnTo>
                    <a:pt x="6210" y="29451"/>
                  </a:lnTo>
                  <a:lnTo>
                    <a:pt x="5811" y="44149"/>
                  </a:lnTo>
                  <a:lnTo>
                    <a:pt x="4629" y="58647"/>
                  </a:lnTo>
                  <a:lnTo>
                    <a:pt x="2684" y="72922"/>
                  </a:lnTo>
                  <a:lnTo>
                    <a:pt x="0" y="86956"/>
                  </a:lnTo>
                  <a:lnTo>
                    <a:pt x="201282" y="144780"/>
                  </a:lnTo>
                  <a:lnTo>
                    <a:pt x="207354" y="116749"/>
                  </a:lnTo>
                  <a:lnTo>
                    <a:pt x="211761" y="88149"/>
                  </a:lnTo>
                  <a:lnTo>
                    <a:pt x="214446" y="59031"/>
                  </a:lnTo>
                  <a:lnTo>
                    <a:pt x="215353" y="29451"/>
                  </a:lnTo>
                  <a:lnTo>
                    <a:pt x="214834" y="7332"/>
                  </a:lnTo>
                  <a:lnTo>
                    <a:pt x="214426" y="0"/>
                  </a:lnTo>
                  <a:close/>
                </a:path>
              </a:pathLst>
            </a:custGeom>
            <a:solidFill>
              <a:srgbClr val="EE4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913918" y="9453168"/>
              <a:ext cx="219075" cy="225425"/>
            </a:xfrm>
            <a:custGeom>
              <a:avLst/>
              <a:gdLst/>
              <a:ahLst/>
              <a:cxnLst/>
              <a:rect l="l" t="t" r="r" b="b"/>
              <a:pathLst>
                <a:path w="219075" h="225425">
                  <a:moveTo>
                    <a:pt x="166573" y="0"/>
                  </a:moveTo>
                  <a:lnTo>
                    <a:pt x="0" y="126618"/>
                  </a:lnTo>
                  <a:lnTo>
                    <a:pt x="24286" y="154286"/>
                  </a:lnTo>
                  <a:lnTo>
                    <a:pt x="50585" y="180005"/>
                  </a:lnTo>
                  <a:lnTo>
                    <a:pt x="78783" y="203658"/>
                  </a:lnTo>
                  <a:lnTo>
                    <a:pt x="108762" y="225132"/>
                  </a:lnTo>
                  <a:lnTo>
                    <a:pt x="218808" y="47167"/>
                  </a:lnTo>
                  <a:lnTo>
                    <a:pt x="204620" y="36651"/>
                  </a:lnTo>
                  <a:lnTo>
                    <a:pt x="191157" y="25260"/>
                  </a:lnTo>
                  <a:lnTo>
                    <a:pt x="178460" y="13031"/>
                  </a:lnTo>
                  <a:lnTo>
                    <a:pt x="166573" y="0"/>
                  </a:lnTo>
                  <a:close/>
                </a:path>
              </a:pathLst>
            </a:custGeom>
            <a:solidFill>
              <a:srgbClr val="F89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2810540" y="9074733"/>
              <a:ext cx="228600" cy="160655"/>
            </a:xfrm>
            <a:custGeom>
              <a:avLst/>
              <a:gdLst/>
              <a:ahLst/>
              <a:cxnLst/>
              <a:rect l="l" t="t" r="r" b="b"/>
              <a:pathLst>
                <a:path w="228600" h="160654">
                  <a:moveTo>
                    <a:pt x="41325" y="0"/>
                  </a:moveTo>
                  <a:lnTo>
                    <a:pt x="27048" y="33691"/>
                  </a:lnTo>
                  <a:lnTo>
                    <a:pt x="15324" y="68622"/>
                  </a:lnTo>
                  <a:lnTo>
                    <a:pt x="6269" y="104675"/>
                  </a:lnTo>
                  <a:lnTo>
                    <a:pt x="0" y="141731"/>
                  </a:lnTo>
                  <a:lnTo>
                    <a:pt x="208610" y="160451"/>
                  </a:lnTo>
                  <a:lnTo>
                    <a:pt x="211974" y="142980"/>
                  </a:lnTo>
                  <a:lnTo>
                    <a:pt x="216455" y="125944"/>
                  </a:lnTo>
                  <a:lnTo>
                    <a:pt x="222008" y="109372"/>
                  </a:lnTo>
                  <a:lnTo>
                    <a:pt x="228587" y="93294"/>
                  </a:lnTo>
                  <a:lnTo>
                    <a:pt x="41325" y="0"/>
                  </a:lnTo>
                  <a:close/>
                </a:path>
              </a:pathLst>
            </a:custGeom>
            <a:solidFill>
              <a:srgbClr val="189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3354786" y="9513341"/>
              <a:ext cx="174625" cy="232410"/>
            </a:xfrm>
            <a:custGeom>
              <a:avLst/>
              <a:gdLst/>
              <a:ahLst/>
              <a:cxnLst/>
              <a:rect l="l" t="t" r="r" b="b"/>
              <a:pathLst>
                <a:path w="174625" h="232409">
                  <a:moveTo>
                    <a:pt x="64122" y="0"/>
                  </a:moveTo>
                  <a:lnTo>
                    <a:pt x="48861" y="7988"/>
                  </a:lnTo>
                  <a:lnTo>
                    <a:pt x="33066" y="15025"/>
                  </a:lnTo>
                  <a:lnTo>
                    <a:pt x="16768" y="21065"/>
                  </a:lnTo>
                  <a:lnTo>
                    <a:pt x="0" y="26060"/>
                  </a:lnTo>
                  <a:lnTo>
                    <a:pt x="38773" y="231889"/>
                  </a:lnTo>
                  <a:lnTo>
                    <a:pt x="74431" y="222230"/>
                  </a:lnTo>
                  <a:lnTo>
                    <a:pt x="108937" y="209932"/>
                  </a:lnTo>
                  <a:lnTo>
                    <a:pt x="142171" y="195122"/>
                  </a:lnTo>
                  <a:lnTo>
                    <a:pt x="174015" y="177927"/>
                  </a:lnTo>
                  <a:lnTo>
                    <a:pt x="64122" y="0"/>
                  </a:lnTo>
                  <a:close/>
                </a:path>
              </a:pathLst>
            </a:custGeom>
            <a:solidFill>
              <a:srgbClr val="A11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3513002" y="9364509"/>
              <a:ext cx="230504" cy="186690"/>
            </a:xfrm>
            <a:custGeom>
              <a:avLst/>
              <a:gdLst/>
              <a:ahLst/>
              <a:cxnLst/>
              <a:rect l="l" t="t" r="r" b="b"/>
              <a:pathLst>
                <a:path w="230505" h="186690">
                  <a:moveTo>
                    <a:pt x="29260" y="0"/>
                  </a:moveTo>
                  <a:lnTo>
                    <a:pt x="23310" y="15820"/>
                  </a:lnTo>
                  <a:lnTo>
                    <a:pt x="16430" y="31157"/>
                  </a:lnTo>
                  <a:lnTo>
                    <a:pt x="8651" y="45978"/>
                  </a:lnTo>
                  <a:lnTo>
                    <a:pt x="0" y="60248"/>
                  </a:lnTo>
                  <a:lnTo>
                    <a:pt x="167093" y="186283"/>
                  </a:lnTo>
                  <a:lnTo>
                    <a:pt x="186367" y="156251"/>
                  </a:lnTo>
                  <a:lnTo>
                    <a:pt x="203407" y="124750"/>
                  </a:lnTo>
                  <a:lnTo>
                    <a:pt x="218112" y="91895"/>
                  </a:lnTo>
                  <a:lnTo>
                    <a:pt x="230378" y="57797"/>
                  </a:lnTo>
                  <a:lnTo>
                    <a:pt x="29260" y="0"/>
                  </a:lnTo>
                  <a:close/>
                </a:path>
              </a:pathLst>
            </a:custGeom>
            <a:solidFill>
              <a:srgbClr val="25B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3215873" y="9545395"/>
              <a:ext cx="148590" cy="212090"/>
            </a:xfrm>
            <a:custGeom>
              <a:avLst/>
              <a:gdLst/>
              <a:ahLst/>
              <a:cxnLst/>
              <a:rect l="l" t="t" r="r" b="b"/>
              <a:pathLst>
                <a:path w="148590" h="212090">
                  <a:moveTo>
                    <a:pt x="109219" y="0"/>
                  </a:moveTo>
                  <a:lnTo>
                    <a:pt x="99622" y="1216"/>
                  </a:lnTo>
                  <a:lnTo>
                    <a:pt x="89920" y="2108"/>
                  </a:lnTo>
                  <a:lnTo>
                    <a:pt x="80121" y="2657"/>
                  </a:lnTo>
                  <a:lnTo>
                    <a:pt x="70230" y="2844"/>
                  </a:lnTo>
                  <a:lnTo>
                    <a:pt x="54365" y="2362"/>
                  </a:lnTo>
                  <a:lnTo>
                    <a:pt x="38747" y="1003"/>
                  </a:lnTo>
                  <a:lnTo>
                    <a:pt x="0" y="206819"/>
                  </a:lnTo>
                  <a:lnTo>
                    <a:pt x="17292" y="209042"/>
                  </a:lnTo>
                  <a:lnTo>
                    <a:pt x="34763" y="210653"/>
                  </a:lnTo>
                  <a:lnTo>
                    <a:pt x="52410" y="211632"/>
                  </a:lnTo>
                  <a:lnTo>
                    <a:pt x="70230" y="211963"/>
                  </a:lnTo>
                  <a:lnTo>
                    <a:pt x="89990" y="211562"/>
                  </a:lnTo>
                  <a:lnTo>
                    <a:pt x="109542" y="210370"/>
                  </a:lnTo>
                  <a:lnTo>
                    <a:pt x="128872" y="208400"/>
                  </a:lnTo>
                  <a:lnTo>
                    <a:pt x="147967" y="205663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F16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3303376" y="8798673"/>
              <a:ext cx="142240" cy="222885"/>
            </a:xfrm>
            <a:custGeom>
              <a:avLst/>
              <a:gdLst/>
              <a:ahLst/>
              <a:cxnLst/>
              <a:rect l="l" t="t" r="r" b="b"/>
              <a:pathLst>
                <a:path w="142240" h="222884">
                  <a:moveTo>
                    <a:pt x="0" y="0"/>
                  </a:moveTo>
                  <a:lnTo>
                    <a:pt x="0" y="209334"/>
                  </a:lnTo>
                  <a:lnTo>
                    <a:pt x="17257" y="211002"/>
                  </a:lnTo>
                  <a:lnTo>
                    <a:pt x="34183" y="213737"/>
                  </a:lnTo>
                  <a:lnTo>
                    <a:pt x="50740" y="217506"/>
                  </a:lnTo>
                  <a:lnTo>
                    <a:pt x="66890" y="222275"/>
                  </a:lnTo>
                  <a:lnTo>
                    <a:pt x="142074" y="26885"/>
                  </a:lnTo>
                  <a:lnTo>
                    <a:pt x="107984" y="16266"/>
                  </a:lnTo>
                  <a:lnTo>
                    <a:pt x="72875" y="8175"/>
                  </a:lnTo>
                  <a:lnTo>
                    <a:pt x="36847" y="2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2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3048424" y="9516122"/>
              <a:ext cx="176530" cy="231140"/>
            </a:xfrm>
            <a:custGeom>
              <a:avLst/>
              <a:gdLst/>
              <a:ahLst/>
              <a:cxnLst/>
              <a:rect l="l" t="t" r="r" b="b"/>
              <a:pathLst>
                <a:path w="176530" h="231140">
                  <a:moveTo>
                    <a:pt x="110108" y="0"/>
                  </a:moveTo>
                  <a:lnTo>
                    <a:pt x="0" y="178066"/>
                  </a:lnTo>
                  <a:lnTo>
                    <a:pt x="32488" y="195061"/>
                  </a:lnTo>
                  <a:lnTo>
                    <a:pt x="66349" y="209580"/>
                  </a:lnTo>
                  <a:lnTo>
                    <a:pt x="101475" y="221506"/>
                  </a:lnTo>
                  <a:lnTo>
                    <a:pt x="137756" y="230720"/>
                  </a:lnTo>
                  <a:lnTo>
                    <a:pt x="176466" y="25107"/>
                  </a:lnTo>
                  <a:lnTo>
                    <a:pt x="159116" y="20445"/>
                  </a:lnTo>
                  <a:lnTo>
                    <a:pt x="142244" y="14678"/>
                  </a:lnTo>
                  <a:lnTo>
                    <a:pt x="125894" y="7848"/>
                  </a:lnTo>
                  <a:lnTo>
                    <a:pt x="110108" y="0"/>
                  </a:lnTo>
                  <a:close/>
                </a:path>
              </a:pathLst>
            </a:custGeom>
            <a:solidFill>
              <a:srgbClr val="DC1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3129145" y="8798508"/>
              <a:ext cx="144145" cy="221615"/>
            </a:xfrm>
            <a:custGeom>
              <a:avLst/>
              <a:gdLst/>
              <a:ahLst/>
              <a:cxnLst/>
              <a:rect l="l" t="t" r="r" b="b"/>
              <a:pathLst>
                <a:path w="144144" h="221615">
                  <a:moveTo>
                    <a:pt x="143992" y="0"/>
                  </a:moveTo>
                  <a:lnTo>
                    <a:pt x="106641" y="2453"/>
                  </a:lnTo>
                  <a:lnTo>
                    <a:pt x="70129" y="7718"/>
                  </a:lnTo>
                  <a:lnTo>
                    <a:pt x="34550" y="15684"/>
                  </a:lnTo>
                  <a:lnTo>
                    <a:pt x="0" y="26238"/>
                  </a:lnTo>
                  <a:lnTo>
                    <a:pt x="75679" y="221449"/>
                  </a:lnTo>
                  <a:lnTo>
                    <a:pt x="92189" y="216822"/>
                  </a:lnTo>
                  <a:lnTo>
                    <a:pt x="109102" y="213231"/>
                  </a:lnTo>
                  <a:lnTo>
                    <a:pt x="126382" y="210714"/>
                  </a:lnTo>
                  <a:lnTo>
                    <a:pt x="143992" y="209308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174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2829031" y="9365144"/>
              <a:ext cx="233045" cy="191135"/>
            </a:xfrm>
            <a:custGeom>
              <a:avLst/>
              <a:gdLst/>
              <a:ahLst/>
              <a:cxnLst/>
              <a:rect l="l" t="t" r="r" b="b"/>
              <a:pathLst>
                <a:path w="233044" h="191134">
                  <a:moveTo>
                    <a:pt x="201180" y="0"/>
                  </a:moveTo>
                  <a:lnTo>
                    <a:pt x="0" y="57746"/>
                  </a:lnTo>
                  <a:lnTo>
                    <a:pt x="12786" y="93088"/>
                  </a:lnTo>
                  <a:lnTo>
                    <a:pt x="28205" y="127084"/>
                  </a:lnTo>
                  <a:lnTo>
                    <a:pt x="46136" y="159614"/>
                  </a:lnTo>
                  <a:lnTo>
                    <a:pt x="66459" y="190563"/>
                  </a:lnTo>
                  <a:lnTo>
                    <a:pt x="233045" y="63944"/>
                  </a:lnTo>
                  <a:lnTo>
                    <a:pt x="223563" y="48890"/>
                  </a:lnTo>
                  <a:lnTo>
                    <a:pt x="215050" y="33186"/>
                  </a:lnTo>
                  <a:lnTo>
                    <a:pt x="207568" y="16876"/>
                  </a:lnTo>
                  <a:lnTo>
                    <a:pt x="201180" y="0"/>
                  </a:lnTo>
                  <a:close/>
                </a:path>
              </a:pathLst>
            </a:custGeom>
            <a:solidFill>
              <a:srgbClr val="BD8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977583" y="8835580"/>
              <a:ext cx="199390" cy="230504"/>
            </a:xfrm>
            <a:custGeom>
              <a:avLst/>
              <a:gdLst/>
              <a:ahLst/>
              <a:cxnLst/>
              <a:rect l="l" t="t" r="r" b="b"/>
              <a:pathLst>
                <a:path w="199390" h="230504">
                  <a:moveTo>
                    <a:pt x="123355" y="0"/>
                  </a:moveTo>
                  <a:lnTo>
                    <a:pt x="90245" y="15417"/>
                  </a:lnTo>
                  <a:lnTo>
                    <a:pt x="58577" y="33224"/>
                  </a:lnTo>
                  <a:lnTo>
                    <a:pt x="28459" y="53301"/>
                  </a:lnTo>
                  <a:lnTo>
                    <a:pt x="0" y="75526"/>
                  </a:lnTo>
                  <a:lnTo>
                    <a:pt x="141008" y="230212"/>
                  </a:lnTo>
                  <a:lnTo>
                    <a:pt x="154601" y="220122"/>
                  </a:lnTo>
                  <a:lnTo>
                    <a:pt x="168819" y="210896"/>
                  </a:lnTo>
                  <a:lnTo>
                    <a:pt x="183625" y="202555"/>
                  </a:lnTo>
                  <a:lnTo>
                    <a:pt x="198983" y="195122"/>
                  </a:lnTo>
                  <a:lnTo>
                    <a:pt x="123355" y="0"/>
                  </a:lnTo>
                  <a:close/>
                </a:path>
              </a:pathLst>
            </a:custGeom>
            <a:solidFill>
              <a:srgbClr val="036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3415340" y="9898443"/>
              <a:ext cx="163195" cy="226695"/>
            </a:xfrm>
            <a:custGeom>
              <a:avLst/>
              <a:gdLst/>
              <a:ahLst/>
              <a:cxnLst/>
              <a:rect l="l" t="t" r="r" b="b"/>
              <a:pathLst>
                <a:path w="163194" h="226695">
                  <a:moveTo>
                    <a:pt x="109918" y="152"/>
                  </a:moveTo>
                  <a:lnTo>
                    <a:pt x="74447" y="152"/>
                  </a:lnTo>
                  <a:lnTo>
                    <a:pt x="74447" y="96672"/>
                  </a:lnTo>
                  <a:lnTo>
                    <a:pt x="34848" y="96672"/>
                  </a:lnTo>
                  <a:lnTo>
                    <a:pt x="34848" y="152"/>
                  </a:lnTo>
                  <a:lnTo>
                    <a:pt x="0" y="152"/>
                  </a:lnTo>
                  <a:lnTo>
                    <a:pt x="0" y="96672"/>
                  </a:lnTo>
                  <a:lnTo>
                    <a:pt x="0" y="129692"/>
                  </a:lnTo>
                  <a:lnTo>
                    <a:pt x="0" y="226212"/>
                  </a:lnTo>
                  <a:lnTo>
                    <a:pt x="34848" y="226212"/>
                  </a:lnTo>
                  <a:lnTo>
                    <a:pt x="34848" y="129692"/>
                  </a:lnTo>
                  <a:lnTo>
                    <a:pt x="74447" y="129692"/>
                  </a:lnTo>
                  <a:lnTo>
                    <a:pt x="74447" y="226212"/>
                  </a:lnTo>
                  <a:lnTo>
                    <a:pt x="109918" y="226212"/>
                  </a:lnTo>
                  <a:lnTo>
                    <a:pt x="109918" y="129692"/>
                  </a:lnTo>
                  <a:lnTo>
                    <a:pt x="109918" y="96672"/>
                  </a:lnTo>
                  <a:lnTo>
                    <a:pt x="109918" y="152"/>
                  </a:lnTo>
                  <a:close/>
                </a:path>
                <a:path w="163194" h="226695">
                  <a:moveTo>
                    <a:pt x="162902" y="0"/>
                  </a:moveTo>
                  <a:lnTo>
                    <a:pt x="128066" y="0"/>
                  </a:lnTo>
                  <a:lnTo>
                    <a:pt x="128066" y="226212"/>
                  </a:lnTo>
                  <a:lnTo>
                    <a:pt x="162902" y="226212"/>
                  </a:lnTo>
                  <a:lnTo>
                    <a:pt x="1629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2550609" y="9895839"/>
              <a:ext cx="1414716" cy="396703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3984096" y="9898443"/>
              <a:ext cx="34925" cy="226695"/>
            </a:xfrm>
            <a:custGeom>
              <a:avLst/>
              <a:gdLst/>
              <a:ahLst/>
              <a:cxnLst/>
              <a:rect l="l" t="t" r="r" b="b"/>
              <a:pathLst>
                <a:path w="34925" h="226695">
                  <a:moveTo>
                    <a:pt x="34848" y="0"/>
                  </a:moveTo>
                  <a:lnTo>
                    <a:pt x="0" y="0"/>
                  </a:lnTo>
                  <a:lnTo>
                    <a:pt x="0" y="226212"/>
                  </a:lnTo>
                  <a:lnTo>
                    <a:pt x="34848" y="226212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/>
          <p:nvPr/>
        </p:nvSpPr>
        <p:spPr>
          <a:xfrm>
            <a:off x="785307" y="1972170"/>
            <a:ext cx="1858332" cy="157520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1" name="object 201"/>
          <p:cNvGrpSpPr/>
          <p:nvPr/>
        </p:nvGrpSpPr>
        <p:grpSpPr>
          <a:xfrm>
            <a:off x="11431651" y="3289909"/>
            <a:ext cx="1317625" cy="214629"/>
            <a:chOff x="11431651" y="3289909"/>
            <a:chExt cx="1317625" cy="214629"/>
          </a:xfrm>
        </p:grpSpPr>
        <p:sp>
          <p:nvSpPr>
            <p:cNvPr id="202" name="object 202"/>
            <p:cNvSpPr/>
            <p:nvPr/>
          </p:nvSpPr>
          <p:spPr>
            <a:xfrm>
              <a:off x="11431651" y="3289909"/>
              <a:ext cx="699135" cy="214629"/>
            </a:xfrm>
            <a:custGeom>
              <a:avLst/>
              <a:gdLst/>
              <a:ahLst/>
              <a:cxnLst/>
              <a:rect l="l" t="t" r="r" b="b"/>
              <a:pathLst>
                <a:path w="699134" h="214629">
                  <a:moveTo>
                    <a:pt x="190804" y="170472"/>
                  </a:moveTo>
                  <a:lnTo>
                    <a:pt x="161683" y="147828"/>
                  </a:lnTo>
                  <a:lnTo>
                    <a:pt x="148348" y="160426"/>
                  </a:lnTo>
                  <a:lnTo>
                    <a:pt x="134073" y="168897"/>
                  </a:lnTo>
                  <a:lnTo>
                    <a:pt x="119519" y="173672"/>
                  </a:lnTo>
                  <a:lnTo>
                    <a:pt x="105397" y="175171"/>
                  </a:lnTo>
                  <a:lnTo>
                    <a:pt x="78206" y="169824"/>
                  </a:lnTo>
                  <a:lnTo>
                    <a:pt x="58267" y="155308"/>
                  </a:lnTo>
                  <a:lnTo>
                    <a:pt x="46012" y="133946"/>
                  </a:lnTo>
                  <a:lnTo>
                    <a:pt x="41833" y="108051"/>
                  </a:lnTo>
                  <a:lnTo>
                    <a:pt x="45961" y="82105"/>
                  </a:lnTo>
                  <a:lnTo>
                    <a:pt x="58166" y="60210"/>
                  </a:lnTo>
                  <a:lnTo>
                    <a:pt x="78079" y="44945"/>
                  </a:lnTo>
                  <a:lnTo>
                    <a:pt x="105397" y="38849"/>
                  </a:lnTo>
                  <a:lnTo>
                    <a:pt x="118757" y="39890"/>
                  </a:lnTo>
                  <a:lnTo>
                    <a:pt x="132410" y="44056"/>
                  </a:lnTo>
                  <a:lnTo>
                    <a:pt x="145872" y="51574"/>
                  </a:lnTo>
                  <a:lnTo>
                    <a:pt x="158699" y="62699"/>
                  </a:lnTo>
                  <a:lnTo>
                    <a:pt x="186093" y="38544"/>
                  </a:lnTo>
                  <a:lnTo>
                    <a:pt x="168008" y="20866"/>
                  </a:lnTo>
                  <a:lnTo>
                    <a:pt x="148386" y="8915"/>
                  </a:lnTo>
                  <a:lnTo>
                    <a:pt x="127444" y="2146"/>
                  </a:lnTo>
                  <a:lnTo>
                    <a:pt x="105397" y="0"/>
                  </a:lnTo>
                  <a:lnTo>
                    <a:pt x="59994" y="9105"/>
                  </a:lnTo>
                  <a:lnTo>
                    <a:pt x="26974" y="33274"/>
                  </a:lnTo>
                  <a:lnTo>
                    <a:pt x="6819" y="67830"/>
                  </a:lnTo>
                  <a:lnTo>
                    <a:pt x="0" y="108051"/>
                  </a:lnTo>
                  <a:lnTo>
                    <a:pt x="6819" y="147980"/>
                  </a:lnTo>
                  <a:lnTo>
                    <a:pt x="26974" y="181825"/>
                  </a:lnTo>
                  <a:lnTo>
                    <a:pt x="59994" y="205295"/>
                  </a:lnTo>
                  <a:lnTo>
                    <a:pt x="105397" y="214071"/>
                  </a:lnTo>
                  <a:lnTo>
                    <a:pt x="129463" y="211442"/>
                  </a:lnTo>
                  <a:lnTo>
                    <a:pt x="151523" y="203428"/>
                  </a:lnTo>
                  <a:lnTo>
                    <a:pt x="171869" y="189839"/>
                  </a:lnTo>
                  <a:lnTo>
                    <a:pt x="190804" y="170472"/>
                  </a:lnTo>
                  <a:close/>
                </a:path>
                <a:path w="699134" h="214629">
                  <a:moveTo>
                    <a:pt x="343331" y="4406"/>
                  </a:moveTo>
                  <a:lnTo>
                    <a:pt x="207556" y="4406"/>
                  </a:lnTo>
                  <a:lnTo>
                    <a:pt x="207556" y="39966"/>
                  </a:lnTo>
                  <a:lnTo>
                    <a:pt x="254101" y="39966"/>
                  </a:lnTo>
                  <a:lnTo>
                    <a:pt x="254101" y="210146"/>
                  </a:lnTo>
                  <a:lnTo>
                    <a:pt x="297078" y="210146"/>
                  </a:lnTo>
                  <a:lnTo>
                    <a:pt x="297078" y="39966"/>
                  </a:lnTo>
                  <a:lnTo>
                    <a:pt x="343331" y="39966"/>
                  </a:lnTo>
                  <a:lnTo>
                    <a:pt x="343331" y="4406"/>
                  </a:lnTo>
                  <a:close/>
                </a:path>
                <a:path w="699134" h="214629">
                  <a:moveTo>
                    <a:pt x="527024" y="210515"/>
                  </a:moveTo>
                  <a:lnTo>
                    <a:pt x="508063" y="155155"/>
                  </a:lnTo>
                  <a:lnTo>
                    <a:pt x="494652" y="115976"/>
                  </a:lnTo>
                  <a:lnTo>
                    <a:pt x="466242" y="32981"/>
                  </a:lnTo>
                  <a:lnTo>
                    <a:pt x="455752" y="2336"/>
                  </a:lnTo>
                  <a:lnTo>
                    <a:pt x="451675" y="2336"/>
                  </a:lnTo>
                  <a:lnTo>
                    <a:pt x="451675" y="115976"/>
                  </a:lnTo>
                  <a:lnTo>
                    <a:pt x="405396" y="115976"/>
                  </a:lnTo>
                  <a:lnTo>
                    <a:pt x="421347" y="66573"/>
                  </a:lnTo>
                  <a:lnTo>
                    <a:pt x="427482" y="32981"/>
                  </a:lnTo>
                  <a:lnTo>
                    <a:pt x="429882" y="32981"/>
                  </a:lnTo>
                  <a:lnTo>
                    <a:pt x="436041" y="66573"/>
                  </a:lnTo>
                  <a:lnTo>
                    <a:pt x="451675" y="115976"/>
                  </a:lnTo>
                  <a:lnTo>
                    <a:pt x="451675" y="2336"/>
                  </a:lnTo>
                  <a:lnTo>
                    <a:pt x="400405" y="2336"/>
                  </a:lnTo>
                  <a:lnTo>
                    <a:pt x="330339" y="210515"/>
                  </a:lnTo>
                  <a:lnTo>
                    <a:pt x="375704" y="210515"/>
                  </a:lnTo>
                  <a:lnTo>
                    <a:pt x="393039" y="155155"/>
                  </a:lnTo>
                  <a:lnTo>
                    <a:pt x="464007" y="155155"/>
                  </a:lnTo>
                  <a:lnTo>
                    <a:pt x="481380" y="210515"/>
                  </a:lnTo>
                  <a:lnTo>
                    <a:pt x="527024" y="210515"/>
                  </a:lnTo>
                  <a:close/>
                </a:path>
                <a:path w="699134" h="214629">
                  <a:moveTo>
                    <a:pt x="698703" y="4127"/>
                  </a:moveTo>
                  <a:lnTo>
                    <a:pt x="575081" y="4127"/>
                  </a:lnTo>
                  <a:lnTo>
                    <a:pt x="569125" y="134112"/>
                  </a:lnTo>
                  <a:lnTo>
                    <a:pt x="565200" y="153962"/>
                  </a:lnTo>
                  <a:lnTo>
                    <a:pt x="554659" y="171107"/>
                  </a:lnTo>
                  <a:lnTo>
                    <a:pt x="533869" y="184289"/>
                  </a:lnTo>
                  <a:lnTo>
                    <a:pt x="551256" y="213169"/>
                  </a:lnTo>
                  <a:lnTo>
                    <a:pt x="600862" y="171767"/>
                  </a:lnTo>
                  <a:lnTo>
                    <a:pt x="612457" y="113360"/>
                  </a:lnTo>
                  <a:lnTo>
                    <a:pt x="615416" y="40919"/>
                  </a:lnTo>
                  <a:lnTo>
                    <a:pt x="656056" y="40919"/>
                  </a:lnTo>
                  <a:lnTo>
                    <a:pt x="656056" y="210527"/>
                  </a:lnTo>
                  <a:lnTo>
                    <a:pt x="698703" y="210527"/>
                  </a:lnTo>
                  <a:lnTo>
                    <a:pt x="698703" y="4127"/>
                  </a:lnTo>
                  <a:close/>
                </a:path>
              </a:pathLst>
            </a:custGeom>
            <a:solidFill>
              <a:srgbClr val="28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2160872" y="3290773"/>
              <a:ext cx="212610" cy="212902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406033" y="3290773"/>
              <a:ext cx="343179" cy="21290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12869329" y="3290773"/>
            <a:ext cx="1436370" cy="213360"/>
            <a:chOff x="12869329" y="3290773"/>
            <a:chExt cx="1436370" cy="213360"/>
          </a:xfrm>
        </p:grpSpPr>
        <p:sp>
          <p:nvSpPr>
            <p:cNvPr id="206" name="object 206"/>
            <p:cNvSpPr/>
            <p:nvPr/>
          </p:nvSpPr>
          <p:spPr>
            <a:xfrm>
              <a:off x="12869329" y="3293452"/>
              <a:ext cx="139293" cy="206971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3027837" y="3290773"/>
              <a:ext cx="371335" cy="21290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3431012" y="3293186"/>
              <a:ext cx="139890" cy="207251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3604138" y="3293148"/>
              <a:ext cx="169011" cy="207314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3799757" y="3294316"/>
              <a:ext cx="135890" cy="205740"/>
            </a:xfrm>
            <a:custGeom>
              <a:avLst/>
              <a:gdLst/>
              <a:ahLst/>
              <a:cxnLst/>
              <a:rect l="l" t="t" r="r" b="b"/>
              <a:pathLst>
                <a:path w="135890" h="205739">
                  <a:moveTo>
                    <a:pt x="135699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46469" y="35560"/>
                  </a:lnTo>
                  <a:lnTo>
                    <a:pt x="46469" y="205740"/>
                  </a:lnTo>
                  <a:lnTo>
                    <a:pt x="89471" y="205740"/>
                  </a:lnTo>
                  <a:lnTo>
                    <a:pt x="89471" y="35560"/>
                  </a:lnTo>
                  <a:lnTo>
                    <a:pt x="135699" y="35560"/>
                  </a:lnTo>
                  <a:lnTo>
                    <a:pt x="135699" y="0"/>
                  </a:lnTo>
                  <a:close/>
                </a:path>
              </a:pathLst>
            </a:custGeom>
            <a:solidFill>
              <a:srgbClr val="28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3958328" y="3294316"/>
              <a:ext cx="347014" cy="206133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11467909" y="2301481"/>
            <a:ext cx="847725" cy="847725"/>
            <a:chOff x="11467909" y="2301481"/>
            <a:chExt cx="847725" cy="847725"/>
          </a:xfrm>
        </p:grpSpPr>
        <p:sp>
          <p:nvSpPr>
            <p:cNvPr id="213" name="object 213"/>
            <p:cNvSpPr/>
            <p:nvPr/>
          </p:nvSpPr>
          <p:spPr>
            <a:xfrm>
              <a:off x="11519928" y="2418816"/>
              <a:ext cx="203835" cy="186055"/>
            </a:xfrm>
            <a:custGeom>
              <a:avLst/>
              <a:gdLst/>
              <a:ahLst/>
              <a:cxnLst/>
              <a:rect l="l" t="t" r="r" b="b"/>
              <a:pathLst>
                <a:path w="203834" h="186055">
                  <a:moveTo>
                    <a:pt x="79095" y="0"/>
                  </a:moveTo>
                  <a:lnTo>
                    <a:pt x="56494" y="23335"/>
                  </a:lnTo>
                  <a:lnTo>
                    <a:pt x="35704" y="48344"/>
                  </a:lnTo>
                  <a:lnTo>
                    <a:pt x="16836" y="74907"/>
                  </a:lnTo>
                  <a:lnTo>
                    <a:pt x="0" y="102908"/>
                  </a:lnTo>
                  <a:lnTo>
                    <a:pt x="165658" y="185432"/>
                  </a:lnTo>
                  <a:lnTo>
                    <a:pt x="173977" y="172289"/>
                  </a:lnTo>
                  <a:lnTo>
                    <a:pt x="183091" y="159745"/>
                  </a:lnTo>
                  <a:lnTo>
                    <a:pt x="192978" y="147836"/>
                  </a:lnTo>
                  <a:lnTo>
                    <a:pt x="203619" y="136601"/>
                  </a:lnTo>
                  <a:lnTo>
                    <a:pt x="79095" y="0"/>
                  </a:lnTo>
                  <a:close/>
                </a:path>
              </a:pathLst>
            </a:custGeom>
            <a:solidFill>
              <a:srgbClr val="61B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467909" y="2697391"/>
              <a:ext cx="190500" cy="130175"/>
            </a:xfrm>
            <a:custGeom>
              <a:avLst/>
              <a:gdLst/>
              <a:ahLst/>
              <a:cxnLst/>
              <a:rect l="l" t="t" r="r" b="b"/>
              <a:pathLst>
                <a:path w="190500" h="130175">
                  <a:moveTo>
                    <a:pt x="939" y="0"/>
                  </a:moveTo>
                  <a:lnTo>
                    <a:pt x="57" y="20674"/>
                  </a:lnTo>
                  <a:lnTo>
                    <a:pt x="0" y="27609"/>
                  </a:lnTo>
                  <a:lnTo>
                    <a:pt x="814" y="53922"/>
                  </a:lnTo>
                  <a:lnTo>
                    <a:pt x="3214" y="79797"/>
                  </a:lnTo>
                  <a:lnTo>
                    <a:pt x="7131" y="105190"/>
                  </a:lnTo>
                  <a:lnTo>
                    <a:pt x="12496" y="130060"/>
                  </a:lnTo>
                  <a:lnTo>
                    <a:pt x="190398" y="79108"/>
                  </a:lnTo>
                  <a:lnTo>
                    <a:pt x="187979" y="66545"/>
                  </a:lnTo>
                  <a:lnTo>
                    <a:pt x="186212" y="53763"/>
                  </a:lnTo>
                  <a:lnTo>
                    <a:pt x="185128" y="40780"/>
                  </a:lnTo>
                  <a:lnTo>
                    <a:pt x="184759" y="27609"/>
                  </a:lnTo>
                  <a:lnTo>
                    <a:pt x="185064" y="1647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18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1471338" y="2545524"/>
              <a:ext cx="202565" cy="142240"/>
            </a:xfrm>
            <a:custGeom>
              <a:avLst/>
              <a:gdLst/>
              <a:ahLst/>
              <a:cxnLst/>
              <a:rect l="l" t="t" r="r" b="b"/>
              <a:pathLst>
                <a:path w="202565" h="142239">
                  <a:moveTo>
                    <a:pt x="36525" y="0"/>
                  </a:moveTo>
                  <a:lnTo>
                    <a:pt x="23910" y="29799"/>
                  </a:lnTo>
                  <a:lnTo>
                    <a:pt x="13547" y="60671"/>
                  </a:lnTo>
                  <a:lnTo>
                    <a:pt x="5542" y="92518"/>
                  </a:lnTo>
                  <a:lnTo>
                    <a:pt x="0" y="125247"/>
                  </a:lnTo>
                  <a:lnTo>
                    <a:pt x="184365" y="141820"/>
                  </a:lnTo>
                  <a:lnTo>
                    <a:pt x="187331" y="126389"/>
                  </a:lnTo>
                  <a:lnTo>
                    <a:pt x="191298" y="111323"/>
                  </a:lnTo>
                  <a:lnTo>
                    <a:pt x="196215" y="96659"/>
                  </a:lnTo>
                  <a:lnTo>
                    <a:pt x="202031" y="82435"/>
                  </a:lnTo>
                  <a:lnTo>
                    <a:pt x="36525" y="0"/>
                  </a:lnTo>
                  <a:close/>
                </a:path>
              </a:pathLst>
            </a:custGeom>
            <a:solidFill>
              <a:srgbClr val="21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1990908" y="2335123"/>
              <a:ext cx="177165" cy="205740"/>
            </a:xfrm>
            <a:custGeom>
              <a:avLst/>
              <a:gdLst/>
              <a:ahLst/>
              <a:cxnLst/>
              <a:rect l="l" t="t" r="r" b="b"/>
              <a:pathLst>
                <a:path w="177165" h="205739">
                  <a:moveTo>
                    <a:pt x="66421" y="0"/>
                  </a:moveTo>
                  <a:lnTo>
                    <a:pt x="0" y="172669"/>
                  </a:lnTo>
                  <a:lnTo>
                    <a:pt x="13892" y="179552"/>
                  </a:lnTo>
                  <a:lnTo>
                    <a:pt x="27246" y="187328"/>
                  </a:lnTo>
                  <a:lnTo>
                    <a:pt x="40035" y="195947"/>
                  </a:lnTo>
                  <a:lnTo>
                    <a:pt x="52235" y="205359"/>
                  </a:lnTo>
                  <a:lnTo>
                    <a:pt x="177114" y="69049"/>
                  </a:lnTo>
                  <a:lnTo>
                    <a:pt x="151631" y="48713"/>
                  </a:lnTo>
                  <a:lnTo>
                    <a:pt x="124606" y="30353"/>
                  </a:lnTo>
                  <a:lnTo>
                    <a:pt x="96161" y="14078"/>
                  </a:lnTo>
                  <a:lnTo>
                    <a:pt x="66421" y="0"/>
                  </a:lnTo>
                  <a:close/>
                </a:path>
              </a:pathLst>
            </a:custGeom>
            <a:solidFill>
              <a:srgbClr val="E4B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2111380" y="2548813"/>
              <a:ext cx="201295" cy="141605"/>
            </a:xfrm>
            <a:custGeom>
              <a:avLst/>
              <a:gdLst/>
              <a:ahLst/>
              <a:cxnLst/>
              <a:rect l="l" t="t" r="r" b="b"/>
              <a:pathLst>
                <a:path w="201295" h="141605">
                  <a:moveTo>
                    <a:pt x="165506" y="0"/>
                  </a:moveTo>
                  <a:lnTo>
                    <a:pt x="0" y="82486"/>
                  </a:lnTo>
                  <a:lnTo>
                    <a:pt x="5483" y="96565"/>
                  </a:lnTo>
                  <a:lnTo>
                    <a:pt x="10090" y="111034"/>
                  </a:lnTo>
                  <a:lnTo>
                    <a:pt x="13801" y="125872"/>
                  </a:lnTo>
                  <a:lnTo>
                    <a:pt x="16598" y="141058"/>
                  </a:lnTo>
                  <a:lnTo>
                    <a:pt x="200710" y="123647"/>
                  </a:lnTo>
                  <a:lnTo>
                    <a:pt x="195402" y="91343"/>
                  </a:lnTo>
                  <a:lnTo>
                    <a:pt x="187680" y="59918"/>
                  </a:lnTo>
                  <a:lnTo>
                    <a:pt x="177672" y="29446"/>
                  </a:lnTo>
                  <a:lnTo>
                    <a:pt x="165506" y="0"/>
                  </a:lnTo>
                  <a:close/>
                </a:path>
              </a:pathLst>
            </a:custGeom>
            <a:solidFill>
              <a:srgbClr val="C32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2062790" y="2422258"/>
              <a:ext cx="202565" cy="185420"/>
            </a:xfrm>
            <a:custGeom>
              <a:avLst/>
              <a:gdLst/>
              <a:ahLst/>
              <a:cxnLst/>
              <a:rect l="l" t="t" r="r" b="b"/>
              <a:pathLst>
                <a:path w="202565" h="185419">
                  <a:moveTo>
                    <a:pt x="124891" y="0"/>
                  </a:moveTo>
                  <a:lnTo>
                    <a:pt x="0" y="136283"/>
                  </a:lnTo>
                  <a:lnTo>
                    <a:pt x="10301" y="147577"/>
                  </a:lnTo>
                  <a:lnTo>
                    <a:pt x="19872" y="159508"/>
                  </a:lnTo>
                  <a:lnTo>
                    <a:pt x="28685" y="172045"/>
                  </a:lnTo>
                  <a:lnTo>
                    <a:pt x="36715" y="185153"/>
                  </a:lnTo>
                  <a:lnTo>
                    <a:pt x="202234" y="102654"/>
                  </a:lnTo>
                  <a:lnTo>
                    <a:pt x="185797" y="74764"/>
                  </a:lnTo>
                  <a:lnTo>
                    <a:pt x="167368" y="48274"/>
                  </a:lnTo>
                  <a:lnTo>
                    <a:pt x="147036" y="23310"/>
                  </a:lnTo>
                  <a:lnTo>
                    <a:pt x="124891" y="0"/>
                  </a:lnTo>
                  <a:close/>
                </a:path>
              </a:pathLst>
            </a:custGeom>
            <a:solidFill>
              <a:srgbClr val="4B9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125058" y="2699054"/>
              <a:ext cx="190500" cy="128270"/>
            </a:xfrm>
            <a:custGeom>
              <a:avLst/>
              <a:gdLst/>
              <a:ahLst/>
              <a:cxnLst/>
              <a:rect l="l" t="t" r="r" b="b"/>
              <a:pathLst>
                <a:path w="190500" h="128269">
                  <a:moveTo>
                    <a:pt x="189382" y="0"/>
                  </a:moveTo>
                  <a:lnTo>
                    <a:pt x="5245" y="17348"/>
                  </a:lnTo>
                  <a:lnTo>
                    <a:pt x="5448" y="25946"/>
                  </a:lnTo>
                  <a:lnTo>
                    <a:pt x="5097" y="38951"/>
                  </a:lnTo>
                  <a:lnTo>
                    <a:pt x="4057" y="51776"/>
                  </a:lnTo>
                  <a:lnTo>
                    <a:pt x="2351" y="64399"/>
                  </a:lnTo>
                  <a:lnTo>
                    <a:pt x="0" y="76796"/>
                  </a:lnTo>
                  <a:lnTo>
                    <a:pt x="177850" y="127914"/>
                  </a:lnTo>
                  <a:lnTo>
                    <a:pt x="183223" y="103155"/>
                  </a:lnTo>
                  <a:lnTo>
                    <a:pt x="187129" y="77882"/>
                  </a:lnTo>
                  <a:lnTo>
                    <a:pt x="189514" y="52133"/>
                  </a:lnTo>
                  <a:lnTo>
                    <a:pt x="190322" y="25946"/>
                  </a:lnTo>
                  <a:lnTo>
                    <a:pt x="189748" y="6452"/>
                  </a:lnTo>
                  <a:lnTo>
                    <a:pt x="189382" y="0"/>
                  </a:lnTo>
                  <a:close/>
                </a:path>
              </a:pathLst>
            </a:custGeom>
            <a:solidFill>
              <a:srgbClr val="EE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031446" y="2876448"/>
              <a:ext cx="193040" cy="200025"/>
            </a:xfrm>
            <a:custGeom>
              <a:avLst/>
              <a:gdLst/>
              <a:ahLst/>
              <a:cxnLst/>
              <a:rect l="l" t="t" r="r" b="b"/>
              <a:pathLst>
                <a:path w="193040" h="200025">
                  <a:moveTo>
                    <a:pt x="44830" y="0"/>
                  </a:moveTo>
                  <a:lnTo>
                    <a:pt x="34672" y="11585"/>
                  </a:lnTo>
                  <a:lnTo>
                    <a:pt x="23796" y="22504"/>
                  </a:lnTo>
                  <a:lnTo>
                    <a:pt x="12230" y="32718"/>
                  </a:lnTo>
                  <a:lnTo>
                    <a:pt x="0" y="42189"/>
                  </a:lnTo>
                  <a:lnTo>
                    <a:pt x="97167" y="199656"/>
                  </a:lnTo>
                  <a:lnTo>
                    <a:pt x="123502" y="180340"/>
                  </a:lnTo>
                  <a:lnTo>
                    <a:pt x="148226" y="159081"/>
                  </a:lnTo>
                  <a:lnTo>
                    <a:pt x="171243" y="135996"/>
                  </a:lnTo>
                  <a:lnTo>
                    <a:pt x="192455" y="111201"/>
                  </a:lnTo>
                  <a:lnTo>
                    <a:pt x="44830" y="0"/>
                  </a:lnTo>
                  <a:close/>
                </a:path>
              </a:pathLst>
            </a:custGeom>
            <a:solidFill>
              <a:srgbClr val="F6C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1952236" y="2933064"/>
              <a:ext cx="154305" cy="205104"/>
            </a:xfrm>
            <a:custGeom>
              <a:avLst/>
              <a:gdLst/>
              <a:ahLst/>
              <a:cxnLst/>
              <a:rect l="l" t="t" r="r" b="b"/>
              <a:pathLst>
                <a:path w="154304" h="205105">
                  <a:moveTo>
                    <a:pt x="56680" y="0"/>
                  </a:moveTo>
                  <a:lnTo>
                    <a:pt x="43210" y="7070"/>
                  </a:lnTo>
                  <a:lnTo>
                    <a:pt x="29240" y="13288"/>
                  </a:lnTo>
                  <a:lnTo>
                    <a:pt x="14819" y="18629"/>
                  </a:lnTo>
                  <a:lnTo>
                    <a:pt x="0" y="23063"/>
                  </a:lnTo>
                  <a:lnTo>
                    <a:pt x="34277" y="204965"/>
                  </a:lnTo>
                  <a:lnTo>
                    <a:pt x="65783" y="196421"/>
                  </a:lnTo>
                  <a:lnTo>
                    <a:pt x="96275" y="185562"/>
                  </a:lnTo>
                  <a:lnTo>
                    <a:pt x="125638" y="172489"/>
                  </a:lnTo>
                  <a:lnTo>
                    <a:pt x="153758" y="157302"/>
                  </a:lnTo>
                  <a:lnTo>
                    <a:pt x="56680" y="0"/>
                  </a:lnTo>
                  <a:close/>
                </a:path>
              </a:pathLst>
            </a:custGeom>
            <a:solidFill>
              <a:srgbClr val="A01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092114" y="2801607"/>
              <a:ext cx="203835" cy="165100"/>
            </a:xfrm>
            <a:custGeom>
              <a:avLst/>
              <a:gdLst/>
              <a:ahLst/>
              <a:cxnLst/>
              <a:rect l="l" t="t" r="r" b="b"/>
              <a:pathLst>
                <a:path w="203834" h="165100">
                  <a:moveTo>
                    <a:pt x="25831" y="0"/>
                  </a:moveTo>
                  <a:lnTo>
                    <a:pt x="20579" y="13989"/>
                  </a:lnTo>
                  <a:lnTo>
                    <a:pt x="14492" y="27539"/>
                  </a:lnTo>
                  <a:lnTo>
                    <a:pt x="7617" y="40633"/>
                  </a:lnTo>
                  <a:lnTo>
                    <a:pt x="0" y="53251"/>
                  </a:lnTo>
                  <a:lnTo>
                    <a:pt x="147662" y="164630"/>
                  </a:lnTo>
                  <a:lnTo>
                    <a:pt x="164708" y="138096"/>
                  </a:lnTo>
                  <a:lnTo>
                    <a:pt x="179766" y="110250"/>
                  </a:lnTo>
                  <a:lnTo>
                    <a:pt x="192756" y="81196"/>
                  </a:lnTo>
                  <a:lnTo>
                    <a:pt x="203593" y="51041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2AB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829541" y="2961474"/>
              <a:ext cx="130810" cy="187325"/>
            </a:xfrm>
            <a:custGeom>
              <a:avLst/>
              <a:gdLst/>
              <a:ahLst/>
              <a:cxnLst/>
              <a:rect l="l" t="t" r="r" b="b"/>
              <a:pathLst>
                <a:path w="130809" h="187325">
                  <a:moveTo>
                    <a:pt x="96545" y="0"/>
                  </a:moveTo>
                  <a:lnTo>
                    <a:pt x="88053" y="1067"/>
                  </a:lnTo>
                  <a:lnTo>
                    <a:pt x="79471" y="1857"/>
                  </a:lnTo>
                  <a:lnTo>
                    <a:pt x="70797" y="2346"/>
                  </a:lnTo>
                  <a:lnTo>
                    <a:pt x="62026" y="2514"/>
                  </a:lnTo>
                  <a:lnTo>
                    <a:pt x="48064" y="2063"/>
                  </a:lnTo>
                  <a:lnTo>
                    <a:pt x="34264" y="850"/>
                  </a:lnTo>
                  <a:lnTo>
                    <a:pt x="0" y="182664"/>
                  </a:lnTo>
                  <a:lnTo>
                    <a:pt x="15301" y="184636"/>
                  </a:lnTo>
                  <a:lnTo>
                    <a:pt x="30741" y="186077"/>
                  </a:lnTo>
                  <a:lnTo>
                    <a:pt x="46318" y="186961"/>
                  </a:lnTo>
                  <a:lnTo>
                    <a:pt x="62026" y="187261"/>
                  </a:lnTo>
                  <a:lnTo>
                    <a:pt x="79520" y="186905"/>
                  </a:lnTo>
                  <a:lnTo>
                    <a:pt x="96812" y="185850"/>
                  </a:lnTo>
                  <a:lnTo>
                    <a:pt x="113893" y="184116"/>
                  </a:lnTo>
                  <a:lnTo>
                    <a:pt x="130759" y="181724"/>
                  </a:lnTo>
                  <a:lnTo>
                    <a:pt x="96545" y="0"/>
                  </a:lnTo>
                  <a:close/>
                </a:path>
              </a:pathLst>
            </a:custGeom>
            <a:solidFill>
              <a:srgbClr val="F26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1906872" y="2301620"/>
              <a:ext cx="125730" cy="196850"/>
            </a:xfrm>
            <a:custGeom>
              <a:avLst/>
              <a:gdLst/>
              <a:ahLst/>
              <a:cxnLst/>
              <a:rect l="l" t="t" r="r" b="b"/>
              <a:pathLst>
                <a:path w="125729" h="196850">
                  <a:moveTo>
                    <a:pt x="0" y="0"/>
                  </a:moveTo>
                  <a:lnTo>
                    <a:pt x="0" y="184975"/>
                  </a:lnTo>
                  <a:lnTo>
                    <a:pt x="15272" y="186473"/>
                  </a:lnTo>
                  <a:lnTo>
                    <a:pt x="30241" y="188895"/>
                  </a:lnTo>
                  <a:lnTo>
                    <a:pt x="44873" y="192213"/>
                  </a:lnTo>
                  <a:lnTo>
                    <a:pt x="59131" y="196405"/>
                  </a:lnTo>
                  <a:lnTo>
                    <a:pt x="125476" y="23761"/>
                  </a:lnTo>
                  <a:lnTo>
                    <a:pt x="95374" y="14378"/>
                  </a:lnTo>
                  <a:lnTo>
                    <a:pt x="64381" y="7237"/>
                  </a:lnTo>
                  <a:lnTo>
                    <a:pt x="32566" y="2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1562664" y="2879928"/>
              <a:ext cx="193675" cy="199390"/>
            </a:xfrm>
            <a:custGeom>
              <a:avLst/>
              <a:gdLst/>
              <a:ahLst/>
              <a:cxnLst/>
              <a:rect l="l" t="t" r="r" b="b"/>
              <a:pathLst>
                <a:path w="193675" h="199389">
                  <a:moveTo>
                    <a:pt x="147218" y="0"/>
                  </a:moveTo>
                  <a:lnTo>
                    <a:pt x="0" y="111823"/>
                  </a:lnTo>
                  <a:lnTo>
                    <a:pt x="21484" y="136298"/>
                  </a:lnTo>
                  <a:lnTo>
                    <a:pt x="44727" y="159043"/>
                  </a:lnTo>
                  <a:lnTo>
                    <a:pt x="69635" y="179962"/>
                  </a:lnTo>
                  <a:lnTo>
                    <a:pt x="96113" y="198958"/>
                  </a:lnTo>
                  <a:lnTo>
                    <a:pt x="193382" y="41681"/>
                  </a:lnTo>
                  <a:lnTo>
                    <a:pt x="180844" y="32389"/>
                  </a:lnTo>
                  <a:lnTo>
                    <a:pt x="168957" y="22317"/>
                  </a:lnTo>
                  <a:lnTo>
                    <a:pt x="157742" y="11506"/>
                  </a:lnTo>
                  <a:lnTo>
                    <a:pt x="147218" y="0"/>
                  </a:lnTo>
                  <a:close/>
                </a:path>
              </a:pathLst>
            </a:custGeom>
            <a:solidFill>
              <a:srgbClr val="F8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1681548" y="2935592"/>
              <a:ext cx="156210" cy="204470"/>
            </a:xfrm>
            <a:custGeom>
              <a:avLst/>
              <a:gdLst/>
              <a:ahLst/>
              <a:cxnLst/>
              <a:rect l="l" t="t" r="r" b="b"/>
              <a:pathLst>
                <a:path w="156209" h="204469">
                  <a:moveTo>
                    <a:pt x="97282" y="0"/>
                  </a:moveTo>
                  <a:lnTo>
                    <a:pt x="0" y="157353"/>
                  </a:lnTo>
                  <a:lnTo>
                    <a:pt x="28705" y="172385"/>
                  </a:lnTo>
                  <a:lnTo>
                    <a:pt x="58629" y="185212"/>
                  </a:lnTo>
                  <a:lnTo>
                    <a:pt x="89668" y="195745"/>
                  </a:lnTo>
                  <a:lnTo>
                    <a:pt x="121716" y="203898"/>
                  </a:lnTo>
                  <a:lnTo>
                    <a:pt x="155879" y="22212"/>
                  </a:lnTo>
                  <a:lnTo>
                    <a:pt x="140549" y="18062"/>
                  </a:lnTo>
                  <a:lnTo>
                    <a:pt x="125642" y="12963"/>
                  </a:lnTo>
                  <a:lnTo>
                    <a:pt x="111204" y="6935"/>
                  </a:lnTo>
                  <a:lnTo>
                    <a:pt x="97282" y="0"/>
                  </a:lnTo>
                  <a:close/>
                </a:path>
              </a:pathLst>
            </a:custGeom>
            <a:solidFill>
              <a:srgbClr val="DA17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1752948" y="2301481"/>
              <a:ext cx="127635" cy="196215"/>
            </a:xfrm>
            <a:custGeom>
              <a:avLst/>
              <a:gdLst/>
              <a:ahLst/>
              <a:cxnLst/>
              <a:rect l="l" t="t" r="r" b="b"/>
              <a:pathLst>
                <a:path w="127634" h="196214">
                  <a:moveTo>
                    <a:pt x="127177" y="0"/>
                  </a:moveTo>
                  <a:lnTo>
                    <a:pt x="94217" y="2157"/>
                  </a:lnTo>
                  <a:lnTo>
                    <a:pt x="61964" y="6807"/>
                  </a:lnTo>
                  <a:lnTo>
                    <a:pt x="30524" y="13848"/>
                  </a:lnTo>
                  <a:lnTo>
                    <a:pt x="0" y="23177"/>
                  </a:lnTo>
                  <a:lnTo>
                    <a:pt x="66865" y="195656"/>
                  </a:lnTo>
                  <a:lnTo>
                    <a:pt x="81441" y="191563"/>
                  </a:lnTo>
                  <a:lnTo>
                    <a:pt x="96369" y="188393"/>
                  </a:lnTo>
                  <a:lnTo>
                    <a:pt x="111622" y="186178"/>
                  </a:lnTo>
                  <a:lnTo>
                    <a:pt x="127177" y="184950"/>
                  </a:lnTo>
                  <a:lnTo>
                    <a:pt x="127177" y="0"/>
                  </a:lnTo>
                  <a:close/>
                </a:path>
              </a:pathLst>
            </a:custGeom>
            <a:solidFill>
              <a:srgbClr val="134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1487734" y="2802153"/>
              <a:ext cx="206375" cy="168910"/>
            </a:xfrm>
            <a:custGeom>
              <a:avLst/>
              <a:gdLst/>
              <a:ahLst/>
              <a:cxnLst/>
              <a:rect l="l" t="t" r="r" b="b"/>
              <a:pathLst>
                <a:path w="206375" h="168910">
                  <a:moveTo>
                    <a:pt x="177723" y="0"/>
                  </a:moveTo>
                  <a:lnTo>
                    <a:pt x="0" y="51053"/>
                  </a:lnTo>
                  <a:lnTo>
                    <a:pt x="11311" y="82274"/>
                  </a:lnTo>
                  <a:lnTo>
                    <a:pt x="24933" y="112321"/>
                  </a:lnTo>
                  <a:lnTo>
                    <a:pt x="40769" y="141068"/>
                  </a:lnTo>
                  <a:lnTo>
                    <a:pt x="58724" y="168389"/>
                  </a:lnTo>
                  <a:lnTo>
                    <a:pt x="205955" y="56489"/>
                  </a:lnTo>
                  <a:lnTo>
                    <a:pt x="197570" y="43210"/>
                  </a:lnTo>
                  <a:lnTo>
                    <a:pt x="190025" y="29335"/>
                  </a:lnTo>
                  <a:lnTo>
                    <a:pt x="183387" y="14914"/>
                  </a:lnTo>
                  <a:lnTo>
                    <a:pt x="177723" y="0"/>
                  </a:lnTo>
                  <a:close/>
                </a:path>
              </a:pathLst>
            </a:custGeom>
            <a:solidFill>
              <a:srgbClr val="C39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618975" y="2334209"/>
              <a:ext cx="175895" cy="203835"/>
            </a:xfrm>
            <a:custGeom>
              <a:avLst/>
              <a:gdLst/>
              <a:ahLst/>
              <a:cxnLst/>
              <a:rect l="l" t="t" r="r" b="b"/>
              <a:pathLst>
                <a:path w="175895" h="203835">
                  <a:moveTo>
                    <a:pt x="108978" y="0"/>
                  </a:moveTo>
                  <a:lnTo>
                    <a:pt x="79736" y="13625"/>
                  </a:lnTo>
                  <a:lnTo>
                    <a:pt x="51760" y="29352"/>
                  </a:lnTo>
                  <a:lnTo>
                    <a:pt x="25148" y="47095"/>
                  </a:lnTo>
                  <a:lnTo>
                    <a:pt x="0" y="66763"/>
                  </a:lnTo>
                  <a:lnTo>
                    <a:pt x="124625" y="203441"/>
                  </a:lnTo>
                  <a:lnTo>
                    <a:pt x="136600" y="194543"/>
                  </a:lnTo>
                  <a:lnTo>
                    <a:pt x="149169" y="186393"/>
                  </a:lnTo>
                  <a:lnTo>
                    <a:pt x="162274" y="179025"/>
                  </a:lnTo>
                  <a:lnTo>
                    <a:pt x="175856" y="172478"/>
                  </a:lnTo>
                  <a:lnTo>
                    <a:pt x="108978" y="0"/>
                  </a:lnTo>
                  <a:close/>
                </a:path>
              </a:pathLst>
            </a:custGeom>
            <a:solidFill>
              <a:srgbClr val="0F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/>
          <p:nvPr/>
        </p:nvSpPr>
        <p:spPr>
          <a:xfrm>
            <a:off x="12548553" y="2348039"/>
            <a:ext cx="563880" cy="864869"/>
          </a:xfrm>
          <a:custGeom>
            <a:avLst/>
            <a:gdLst/>
            <a:ahLst/>
            <a:cxnLst/>
            <a:rect l="l" t="t" r="r" b="b"/>
            <a:pathLst>
              <a:path w="563880" h="864869">
                <a:moveTo>
                  <a:pt x="563689" y="595630"/>
                </a:moveTo>
                <a:lnTo>
                  <a:pt x="500037" y="595630"/>
                </a:lnTo>
                <a:lnTo>
                  <a:pt x="500037" y="0"/>
                </a:lnTo>
                <a:lnTo>
                  <a:pt x="349072" y="0"/>
                </a:lnTo>
                <a:lnTo>
                  <a:pt x="349072" y="595630"/>
                </a:lnTo>
                <a:lnTo>
                  <a:pt x="148882" y="595630"/>
                </a:lnTo>
                <a:lnTo>
                  <a:pt x="148882" y="0"/>
                </a:lnTo>
                <a:lnTo>
                  <a:pt x="0" y="0"/>
                </a:lnTo>
                <a:lnTo>
                  <a:pt x="0" y="595630"/>
                </a:lnTo>
                <a:lnTo>
                  <a:pt x="0" y="726440"/>
                </a:lnTo>
                <a:lnTo>
                  <a:pt x="430187" y="726440"/>
                </a:lnTo>
                <a:lnTo>
                  <a:pt x="430187" y="864870"/>
                </a:lnTo>
                <a:lnTo>
                  <a:pt x="563689" y="864870"/>
                </a:lnTo>
                <a:lnTo>
                  <a:pt x="563689" y="726440"/>
                </a:lnTo>
                <a:lnTo>
                  <a:pt x="563689" y="595630"/>
                </a:lnTo>
                <a:close/>
              </a:path>
            </a:pathLst>
          </a:custGeom>
          <a:solidFill>
            <a:srgbClr val="478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3216889" y="2345347"/>
            <a:ext cx="149225" cy="728980"/>
          </a:xfrm>
          <a:custGeom>
            <a:avLst/>
            <a:gdLst/>
            <a:ahLst/>
            <a:cxnLst/>
            <a:rect l="l" t="t" r="r" b="b"/>
            <a:pathLst>
              <a:path w="149225" h="728980">
                <a:moveTo>
                  <a:pt x="148844" y="0"/>
                </a:moveTo>
                <a:lnTo>
                  <a:pt x="0" y="0"/>
                </a:lnTo>
                <a:lnTo>
                  <a:pt x="0" y="728967"/>
                </a:lnTo>
                <a:lnTo>
                  <a:pt x="148844" y="728967"/>
                </a:lnTo>
                <a:lnTo>
                  <a:pt x="148844" y="0"/>
                </a:lnTo>
                <a:close/>
              </a:path>
            </a:pathLst>
          </a:custGeom>
          <a:solidFill>
            <a:srgbClr val="478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425335" y="2347442"/>
            <a:ext cx="575310" cy="736600"/>
          </a:xfrm>
          <a:custGeom>
            <a:avLst/>
            <a:gdLst/>
            <a:ahLst/>
            <a:cxnLst/>
            <a:rect l="l" t="t" r="r" b="b"/>
            <a:pathLst>
              <a:path w="575309" h="736600">
                <a:moveTo>
                  <a:pt x="574941" y="0"/>
                </a:moveTo>
                <a:lnTo>
                  <a:pt x="143725" y="0"/>
                </a:lnTo>
                <a:lnTo>
                  <a:pt x="126314" y="382625"/>
                </a:lnTo>
                <a:lnTo>
                  <a:pt x="124958" y="425919"/>
                </a:lnTo>
                <a:lnTo>
                  <a:pt x="121996" y="468140"/>
                </a:lnTo>
                <a:lnTo>
                  <a:pt x="115054" y="508471"/>
                </a:lnTo>
                <a:lnTo>
                  <a:pt x="101757" y="546098"/>
                </a:lnTo>
                <a:lnTo>
                  <a:pt x="79732" y="580204"/>
                </a:lnTo>
                <a:lnTo>
                  <a:pt x="46604" y="609974"/>
                </a:lnTo>
                <a:lnTo>
                  <a:pt x="0" y="634593"/>
                </a:lnTo>
                <a:lnTo>
                  <a:pt x="60579" y="736231"/>
                </a:lnTo>
                <a:lnTo>
                  <a:pt x="110143" y="718462"/>
                </a:lnTo>
                <a:lnTo>
                  <a:pt x="151498" y="693894"/>
                </a:lnTo>
                <a:lnTo>
                  <a:pt x="185373" y="663627"/>
                </a:lnTo>
                <a:lnTo>
                  <a:pt x="212494" y="628763"/>
                </a:lnTo>
                <a:lnTo>
                  <a:pt x="233589" y="590403"/>
                </a:lnTo>
                <a:lnTo>
                  <a:pt x="249387" y="549650"/>
                </a:lnTo>
                <a:lnTo>
                  <a:pt x="260614" y="507603"/>
                </a:lnTo>
                <a:lnTo>
                  <a:pt x="267999" y="465365"/>
                </a:lnTo>
                <a:lnTo>
                  <a:pt x="272270" y="424037"/>
                </a:lnTo>
                <a:lnTo>
                  <a:pt x="274154" y="384721"/>
                </a:lnTo>
                <a:lnTo>
                  <a:pt x="284416" y="129578"/>
                </a:lnTo>
                <a:lnTo>
                  <a:pt x="426110" y="129578"/>
                </a:lnTo>
                <a:lnTo>
                  <a:pt x="426110" y="726871"/>
                </a:lnTo>
                <a:lnTo>
                  <a:pt x="574941" y="726871"/>
                </a:lnTo>
                <a:lnTo>
                  <a:pt x="574941" y="0"/>
                </a:lnTo>
                <a:close/>
              </a:path>
            </a:pathLst>
          </a:custGeom>
          <a:solidFill>
            <a:srgbClr val="478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4144625" y="2345347"/>
            <a:ext cx="149225" cy="728980"/>
          </a:xfrm>
          <a:custGeom>
            <a:avLst/>
            <a:gdLst/>
            <a:ahLst/>
            <a:cxnLst/>
            <a:rect l="l" t="t" r="r" b="b"/>
            <a:pathLst>
              <a:path w="149225" h="728980">
                <a:moveTo>
                  <a:pt x="148907" y="0"/>
                </a:moveTo>
                <a:lnTo>
                  <a:pt x="0" y="0"/>
                </a:lnTo>
                <a:lnTo>
                  <a:pt x="0" y="728967"/>
                </a:lnTo>
                <a:lnTo>
                  <a:pt x="148907" y="728967"/>
                </a:lnTo>
                <a:lnTo>
                  <a:pt x="148907" y="0"/>
                </a:lnTo>
                <a:close/>
              </a:path>
            </a:pathLst>
          </a:custGeom>
          <a:solidFill>
            <a:srgbClr val="478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4" name="object 234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235" name="object 235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598" y="693762"/>
            <a:ext cx="12683490" cy="995680"/>
            <a:chOff x="1667598" y="693762"/>
            <a:chExt cx="12683490" cy="995680"/>
          </a:xfrm>
        </p:grpSpPr>
        <p:sp>
          <p:nvSpPr>
            <p:cNvPr id="3" name="object 3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9761" y="468397"/>
            <a:ext cx="31051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7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9132" y="1063287"/>
            <a:ext cx="3492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6776" y="998214"/>
            <a:ext cx="732261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946" y="1981872"/>
            <a:ext cx="10176510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sz="4300" b="1" spc="-484" dirty="0">
                <a:solidFill>
                  <a:srgbClr val="FAAF40"/>
                </a:solidFill>
                <a:latin typeface="Verdana"/>
                <a:cs typeface="Verdana"/>
              </a:rPr>
              <a:t>ЦІЛІ </a:t>
            </a:r>
            <a:r>
              <a:rPr sz="4300" b="1" spc="-105" dirty="0">
                <a:solidFill>
                  <a:srgbClr val="464646"/>
                </a:solidFill>
                <a:latin typeface="Verdana"/>
                <a:cs typeface="Verdana"/>
              </a:rPr>
              <a:t>СТАЛОГО</a:t>
            </a:r>
            <a:r>
              <a:rPr sz="4300" b="1" spc="3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4300" b="1" spc="-95" dirty="0">
                <a:solidFill>
                  <a:srgbClr val="464646"/>
                </a:solidFill>
                <a:latin typeface="Verdana"/>
                <a:cs typeface="Verdana"/>
              </a:rPr>
              <a:t>РОЗВИТКУ</a:t>
            </a:r>
            <a:endParaRPr sz="4300" dirty="0">
              <a:latin typeface="Verdana"/>
              <a:cs typeface="Verdana"/>
            </a:endParaRPr>
          </a:p>
          <a:p>
            <a:pPr algn="ctr">
              <a:lnSpc>
                <a:spcPts val="4120"/>
              </a:lnSpc>
            </a:pPr>
            <a:r>
              <a:rPr sz="3500" spc="55" dirty="0">
                <a:solidFill>
                  <a:srgbClr val="464646"/>
                </a:solidFill>
                <a:latin typeface="Verdana"/>
                <a:cs typeface="Verdana"/>
              </a:rPr>
              <a:t>на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25" dirty="0">
                <a:solidFill>
                  <a:srgbClr val="464646"/>
                </a:solidFill>
                <a:latin typeface="Verdana"/>
                <a:cs typeface="Verdana"/>
              </a:rPr>
              <a:t>період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30" dirty="0">
                <a:solidFill>
                  <a:srgbClr val="464646"/>
                </a:solidFill>
                <a:latin typeface="Verdana"/>
                <a:cs typeface="Verdana"/>
              </a:rPr>
              <a:t>до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70" dirty="0">
                <a:solidFill>
                  <a:srgbClr val="464646"/>
                </a:solidFill>
                <a:latin typeface="Verdana"/>
                <a:cs typeface="Verdana"/>
              </a:rPr>
              <a:t>2030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150" dirty="0">
                <a:solidFill>
                  <a:srgbClr val="464646"/>
                </a:solidFill>
                <a:latin typeface="Verdana"/>
                <a:cs typeface="Verdana"/>
              </a:rPr>
              <a:t>р.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0" dirty="0">
                <a:solidFill>
                  <a:srgbClr val="464646"/>
                </a:solidFill>
                <a:latin typeface="Verdana"/>
                <a:cs typeface="Verdana"/>
              </a:rPr>
              <a:t>за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95" dirty="0">
                <a:solidFill>
                  <a:srgbClr val="464646"/>
                </a:solidFill>
                <a:latin typeface="Verdana"/>
                <a:cs typeface="Verdana"/>
              </a:rPr>
              <a:t>окремими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10" dirty="0">
                <a:solidFill>
                  <a:srgbClr val="464646"/>
                </a:solidFill>
                <a:latin typeface="Verdana"/>
                <a:cs typeface="Verdana"/>
              </a:rPr>
              <a:t>сферами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19048" y="3822700"/>
            <a:ext cx="784923" cy="78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834053" y="4705426"/>
            <a:ext cx="7486015" cy="6060440"/>
            <a:chOff x="3834053" y="4705426"/>
            <a:chExt cx="7486015" cy="6060440"/>
          </a:xfrm>
        </p:grpSpPr>
        <p:sp>
          <p:nvSpPr>
            <p:cNvPr id="11" name="object 11"/>
            <p:cNvSpPr/>
            <p:nvPr/>
          </p:nvSpPr>
          <p:spPr>
            <a:xfrm>
              <a:off x="3834053" y="4705426"/>
              <a:ext cx="7485951" cy="5648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8997" y="4967960"/>
              <a:ext cx="784936" cy="784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0824" y="4967973"/>
              <a:ext cx="784923" cy="7849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89797" y="4967960"/>
              <a:ext cx="785495" cy="785495"/>
            </a:xfrm>
            <a:custGeom>
              <a:avLst/>
              <a:gdLst/>
              <a:ahLst/>
              <a:cxnLst/>
              <a:rect l="l" t="t" r="r" b="b"/>
              <a:pathLst>
                <a:path w="785495" h="785495">
                  <a:moveTo>
                    <a:pt x="784910" y="0"/>
                  </a:moveTo>
                  <a:lnTo>
                    <a:pt x="0" y="0"/>
                  </a:lnTo>
                  <a:lnTo>
                    <a:pt x="0" y="784948"/>
                  </a:lnTo>
                  <a:lnTo>
                    <a:pt x="784910" y="784948"/>
                  </a:lnTo>
                  <a:lnTo>
                    <a:pt x="784910" y="0"/>
                  </a:lnTo>
                  <a:close/>
                </a:path>
              </a:pathLst>
            </a:custGeom>
            <a:solidFill>
              <a:srgbClr val="DD1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6363" y="5031790"/>
              <a:ext cx="142976" cy="1621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83498" y="5266575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5">
                  <a:moveTo>
                    <a:pt x="70929" y="132397"/>
                  </a:moveTo>
                  <a:lnTo>
                    <a:pt x="0" y="203327"/>
                  </a:lnTo>
                  <a:lnTo>
                    <a:pt x="70929" y="274243"/>
                  </a:lnTo>
                  <a:lnTo>
                    <a:pt x="70929" y="132397"/>
                  </a:lnTo>
                  <a:close/>
                </a:path>
                <a:path w="407034" h="407035">
                  <a:moveTo>
                    <a:pt x="274243" y="335724"/>
                  </a:moveTo>
                  <a:lnTo>
                    <a:pt x="132384" y="335724"/>
                  </a:lnTo>
                  <a:lnTo>
                    <a:pt x="203327" y="406654"/>
                  </a:lnTo>
                  <a:lnTo>
                    <a:pt x="274243" y="335724"/>
                  </a:lnTo>
                  <a:close/>
                </a:path>
                <a:path w="407034" h="407035">
                  <a:moveTo>
                    <a:pt x="274243" y="70916"/>
                  </a:moveTo>
                  <a:lnTo>
                    <a:pt x="203327" y="0"/>
                  </a:lnTo>
                  <a:lnTo>
                    <a:pt x="132397" y="70916"/>
                  </a:lnTo>
                  <a:lnTo>
                    <a:pt x="274243" y="70916"/>
                  </a:lnTo>
                  <a:close/>
                </a:path>
                <a:path w="407034" h="407035">
                  <a:moveTo>
                    <a:pt x="276961" y="224878"/>
                  </a:moveTo>
                  <a:lnTo>
                    <a:pt x="129679" y="224878"/>
                  </a:lnTo>
                  <a:lnTo>
                    <a:pt x="129679" y="273977"/>
                  </a:lnTo>
                  <a:lnTo>
                    <a:pt x="276961" y="273977"/>
                  </a:lnTo>
                  <a:lnTo>
                    <a:pt x="276961" y="224878"/>
                  </a:lnTo>
                  <a:close/>
                </a:path>
                <a:path w="407034" h="407035">
                  <a:moveTo>
                    <a:pt x="276961" y="132664"/>
                  </a:moveTo>
                  <a:lnTo>
                    <a:pt x="129679" y="132664"/>
                  </a:lnTo>
                  <a:lnTo>
                    <a:pt x="129679" y="181762"/>
                  </a:lnTo>
                  <a:lnTo>
                    <a:pt x="276961" y="181762"/>
                  </a:lnTo>
                  <a:lnTo>
                    <a:pt x="276961" y="132664"/>
                  </a:lnTo>
                  <a:close/>
                </a:path>
                <a:path w="407034" h="407035">
                  <a:moveTo>
                    <a:pt x="406654" y="203327"/>
                  </a:moveTo>
                  <a:lnTo>
                    <a:pt x="335711" y="132397"/>
                  </a:lnTo>
                  <a:lnTo>
                    <a:pt x="335711" y="274243"/>
                  </a:lnTo>
                  <a:lnTo>
                    <a:pt x="406654" y="203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54808" y="5035270"/>
              <a:ext cx="358571" cy="664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55367" y="5129657"/>
              <a:ext cx="318020" cy="664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70783" y="4967960"/>
              <a:ext cx="784898" cy="7849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97051" y="10356801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61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14437" y="10563164"/>
              <a:ext cx="165735" cy="202565"/>
            </a:xfrm>
            <a:custGeom>
              <a:avLst/>
              <a:gdLst/>
              <a:ahLst/>
              <a:cxnLst/>
              <a:rect l="l" t="t" r="r" b="b"/>
              <a:pathLst>
                <a:path w="165734" h="202565">
                  <a:moveTo>
                    <a:pt x="165201" y="0"/>
                  </a:moveTo>
                  <a:lnTo>
                    <a:pt x="82613" y="47980"/>
                  </a:lnTo>
                  <a:lnTo>
                    <a:pt x="0" y="0"/>
                  </a:lnTo>
                  <a:lnTo>
                    <a:pt x="82613" y="202171"/>
                  </a:lnTo>
                  <a:lnTo>
                    <a:pt x="16520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2263970" y="8714066"/>
            <a:ext cx="784898" cy="7849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04930" y="8714066"/>
            <a:ext cx="784910" cy="784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1404930" y="6571678"/>
            <a:ext cx="785495" cy="785495"/>
            <a:chOff x="11404930" y="6571678"/>
            <a:chExt cx="785495" cy="785495"/>
          </a:xfrm>
        </p:grpSpPr>
        <p:sp>
          <p:nvSpPr>
            <p:cNvPr id="25" name="object 25"/>
            <p:cNvSpPr/>
            <p:nvPr/>
          </p:nvSpPr>
          <p:spPr>
            <a:xfrm>
              <a:off x="11404930" y="6571678"/>
              <a:ext cx="785495" cy="785495"/>
            </a:xfrm>
            <a:custGeom>
              <a:avLst/>
              <a:gdLst/>
              <a:ahLst/>
              <a:cxnLst/>
              <a:rect l="l" t="t" r="r" b="b"/>
              <a:pathLst>
                <a:path w="785495" h="785495">
                  <a:moveTo>
                    <a:pt x="784923" y="0"/>
                  </a:moveTo>
                  <a:lnTo>
                    <a:pt x="0" y="0"/>
                  </a:lnTo>
                  <a:lnTo>
                    <a:pt x="0" y="784948"/>
                  </a:lnTo>
                  <a:lnTo>
                    <a:pt x="784923" y="784948"/>
                  </a:lnTo>
                  <a:lnTo>
                    <a:pt x="784923" y="0"/>
                  </a:lnTo>
                  <a:close/>
                </a:path>
              </a:pathLst>
            </a:custGeom>
            <a:solidFill>
              <a:srgbClr val="EE4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82692" y="6637388"/>
              <a:ext cx="74472" cy="16012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68265" y="6868693"/>
              <a:ext cx="309880" cy="417830"/>
            </a:xfrm>
            <a:custGeom>
              <a:avLst/>
              <a:gdLst/>
              <a:ahLst/>
              <a:cxnLst/>
              <a:rect l="l" t="t" r="r" b="b"/>
              <a:pathLst>
                <a:path w="309879" h="417829">
                  <a:moveTo>
                    <a:pt x="186474" y="189230"/>
                  </a:moveTo>
                  <a:lnTo>
                    <a:pt x="69913" y="189230"/>
                  </a:lnTo>
                  <a:lnTo>
                    <a:pt x="69913" y="218440"/>
                  </a:lnTo>
                  <a:lnTo>
                    <a:pt x="70408" y="218440"/>
                  </a:lnTo>
                  <a:lnTo>
                    <a:pt x="70408" y="219710"/>
                  </a:lnTo>
                  <a:lnTo>
                    <a:pt x="185953" y="219710"/>
                  </a:lnTo>
                  <a:lnTo>
                    <a:pt x="185953" y="218440"/>
                  </a:lnTo>
                  <a:lnTo>
                    <a:pt x="186474" y="218440"/>
                  </a:lnTo>
                  <a:lnTo>
                    <a:pt x="186474" y="189230"/>
                  </a:lnTo>
                  <a:close/>
                </a:path>
                <a:path w="309879" h="417829">
                  <a:moveTo>
                    <a:pt x="186474" y="139928"/>
                  </a:moveTo>
                  <a:lnTo>
                    <a:pt x="69913" y="139928"/>
                  </a:lnTo>
                  <a:lnTo>
                    <a:pt x="69913" y="169138"/>
                  </a:lnTo>
                  <a:lnTo>
                    <a:pt x="70459" y="169138"/>
                  </a:lnTo>
                  <a:lnTo>
                    <a:pt x="70459" y="170408"/>
                  </a:lnTo>
                  <a:lnTo>
                    <a:pt x="185915" y="170408"/>
                  </a:lnTo>
                  <a:lnTo>
                    <a:pt x="185915" y="169138"/>
                  </a:lnTo>
                  <a:lnTo>
                    <a:pt x="186474" y="169138"/>
                  </a:lnTo>
                  <a:lnTo>
                    <a:pt x="186474" y="139928"/>
                  </a:lnTo>
                  <a:close/>
                </a:path>
                <a:path w="309879" h="417829">
                  <a:moveTo>
                    <a:pt x="309664" y="546"/>
                  </a:moveTo>
                  <a:lnTo>
                    <a:pt x="309092" y="0"/>
                  </a:lnTo>
                  <a:lnTo>
                    <a:pt x="210172" y="0"/>
                  </a:lnTo>
                  <a:lnTo>
                    <a:pt x="209600" y="546"/>
                  </a:lnTo>
                  <a:lnTo>
                    <a:pt x="209600" y="34340"/>
                  </a:lnTo>
                  <a:lnTo>
                    <a:pt x="210172" y="34899"/>
                  </a:lnTo>
                  <a:lnTo>
                    <a:pt x="249682" y="34899"/>
                  </a:lnTo>
                  <a:lnTo>
                    <a:pt x="221818" y="62776"/>
                  </a:lnTo>
                  <a:lnTo>
                    <a:pt x="221818" y="178523"/>
                  </a:lnTo>
                  <a:lnTo>
                    <a:pt x="214414" y="215112"/>
                  </a:lnTo>
                  <a:lnTo>
                    <a:pt x="194246" y="245008"/>
                  </a:lnTo>
                  <a:lnTo>
                    <a:pt x="164338" y="265188"/>
                  </a:lnTo>
                  <a:lnTo>
                    <a:pt x="127774" y="272580"/>
                  </a:lnTo>
                  <a:lnTo>
                    <a:pt x="91198" y="265188"/>
                  </a:lnTo>
                  <a:lnTo>
                    <a:pt x="61302" y="245008"/>
                  </a:lnTo>
                  <a:lnTo>
                    <a:pt x="41135" y="215112"/>
                  </a:lnTo>
                  <a:lnTo>
                    <a:pt x="33743" y="178523"/>
                  </a:lnTo>
                  <a:lnTo>
                    <a:pt x="41135" y="141960"/>
                  </a:lnTo>
                  <a:lnTo>
                    <a:pt x="91198" y="91884"/>
                  </a:lnTo>
                  <a:lnTo>
                    <a:pt x="164338" y="91884"/>
                  </a:lnTo>
                  <a:lnTo>
                    <a:pt x="214414" y="141960"/>
                  </a:lnTo>
                  <a:lnTo>
                    <a:pt x="221818" y="178523"/>
                  </a:lnTo>
                  <a:lnTo>
                    <a:pt x="221818" y="62776"/>
                  </a:lnTo>
                  <a:lnTo>
                    <a:pt x="206552" y="78041"/>
                  </a:lnTo>
                  <a:lnTo>
                    <a:pt x="189255" y="66586"/>
                  </a:lnTo>
                  <a:lnTo>
                    <a:pt x="170154" y="58000"/>
                  </a:lnTo>
                  <a:lnTo>
                    <a:pt x="149567" y="52616"/>
                  </a:lnTo>
                  <a:lnTo>
                    <a:pt x="127774" y="50749"/>
                  </a:lnTo>
                  <a:lnTo>
                    <a:pt x="78079" y="60807"/>
                  </a:lnTo>
                  <a:lnTo>
                    <a:pt x="37465" y="88214"/>
                  </a:lnTo>
                  <a:lnTo>
                    <a:pt x="10045" y="128841"/>
                  </a:lnTo>
                  <a:lnTo>
                    <a:pt x="0" y="178523"/>
                  </a:lnTo>
                  <a:lnTo>
                    <a:pt x="8572" y="224548"/>
                  </a:lnTo>
                  <a:lnTo>
                    <a:pt x="32131" y="263156"/>
                  </a:lnTo>
                  <a:lnTo>
                    <a:pt x="67437" y="291109"/>
                  </a:lnTo>
                  <a:lnTo>
                    <a:pt x="111277" y="305206"/>
                  </a:lnTo>
                  <a:lnTo>
                    <a:pt x="111277" y="342557"/>
                  </a:lnTo>
                  <a:lnTo>
                    <a:pt x="72085" y="342557"/>
                  </a:lnTo>
                  <a:lnTo>
                    <a:pt x="71539" y="343103"/>
                  </a:lnTo>
                  <a:lnTo>
                    <a:pt x="71539" y="379222"/>
                  </a:lnTo>
                  <a:lnTo>
                    <a:pt x="72085" y="379768"/>
                  </a:lnTo>
                  <a:lnTo>
                    <a:pt x="111277" y="379768"/>
                  </a:lnTo>
                  <a:lnTo>
                    <a:pt x="111277" y="417233"/>
                  </a:lnTo>
                  <a:lnTo>
                    <a:pt x="111836" y="417791"/>
                  </a:lnTo>
                  <a:lnTo>
                    <a:pt x="147942" y="417791"/>
                  </a:lnTo>
                  <a:lnTo>
                    <a:pt x="148501" y="417233"/>
                  </a:lnTo>
                  <a:lnTo>
                    <a:pt x="148501" y="379768"/>
                  </a:lnTo>
                  <a:lnTo>
                    <a:pt x="187680" y="379768"/>
                  </a:lnTo>
                  <a:lnTo>
                    <a:pt x="188226" y="379222"/>
                  </a:lnTo>
                  <a:lnTo>
                    <a:pt x="188226" y="343103"/>
                  </a:lnTo>
                  <a:lnTo>
                    <a:pt x="187680" y="342557"/>
                  </a:lnTo>
                  <a:lnTo>
                    <a:pt x="148501" y="342557"/>
                  </a:lnTo>
                  <a:lnTo>
                    <a:pt x="148501" y="304609"/>
                  </a:lnTo>
                  <a:lnTo>
                    <a:pt x="190792" y="289623"/>
                  </a:lnTo>
                  <a:lnTo>
                    <a:pt x="224751" y="261607"/>
                  </a:lnTo>
                  <a:lnTo>
                    <a:pt x="247332" y="223570"/>
                  </a:lnTo>
                  <a:lnTo>
                    <a:pt x="255536" y="178523"/>
                  </a:lnTo>
                  <a:lnTo>
                    <a:pt x="253949" y="158432"/>
                  </a:lnTo>
                  <a:lnTo>
                    <a:pt x="249364" y="139331"/>
                  </a:lnTo>
                  <a:lnTo>
                    <a:pt x="242036" y="121462"/>
                  </a:lnTo>
                  <a:lnTo>
                    <a:pt x="232206" y="105041"/>
                  </a:lnTo>
                  <a:lnTo>
                    <a:pt x="252755" y="84480"/>
                  </a:lnTo>
                  <a:lnTo>
                    <a:pt x="259194" y="78041"/>
                  </a:lnTo>
                  <a:lnTo>
                    <a:pt x="274726" y="62509"/>
                  </a:lnTo>
                  <a:lnTo>
                    <a:pt x="274726" y="99491"/>
                  </a:lnTo>
                  <a:lnTo>
                    <a:pt x="275297" y="100037"/>
                  </a:lnTo>
                  <a:lnTo>
                    <a:pt x="309092" y="100037"/>
                  </a:lnTo>
                  <a:lnTo>
                    <a:pt x="309664" y="99491"/>
                  </a:lnTo>
                  <a:lnTo>
                    <a:pt x="309664" y="62509"/>
                  </a:lnTo>
                  <a:lnTo>
                    <a:pt x="309664" y="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35651" y="6629666"/>
              <a:ext cx="297218" cy="807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35651" y="6730301"/>
              <a:ext cx="249910" cy="672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2263805" y="6571678"/>
            <a:ext cx="785495" cy="785495"/>
            <a:chOff x="12263805" y="6571678"/>
            <a:chExt cx="785495" cy="785495"/>
          </a:xfrm>
        </p:grpSpPr>
        <p:sp>
          <p:nvSpPr>
            <p:cNvPr id="31" name="object 31"/>
            <p:cNvSpPr/>
            <p:nvPr/>
          </p:nvSpPr>
          <p:spPr>
            <a:xfrm>
              <a:off x="12263805" y="6571678"/>
              <a:ext cx="785495" cy="785495"/>
            </a:xfrm>
            <a:custGeom>
              <a:avLst/>
              <a:gdLst/>
              <a:ahLst/>
              <a:cxnLst/>
              <a:rect l="l" t="t" r="r" b="b"/>
              <a:pathLst>
                <a:path w="785494" h="785495">
                  <a:moveTo>
                    <a:pt x="784936" y="0"/>
                  </a:moveTo>
                  <a:lnTo>
                    <a:pt x="0" y="0"/>
                  </a:lnTo>
                  <a:lnTo>
                    <a:pt x="0" y="784948"/>
                  </a:lnTo>
                  <a:lnTo>
                    <a:pt x="784936" y="784948"/>
                  </a:lnTo>
                  <a:lnTo>
                    <a:pt x="784936" y="0"/>
                  </a:lnTo>
                  <a:close/>
                </a:path>
              </a:pathLst>
            </a:custGeom>
            <a:solidFill>
              <a:srgbClr val="DDA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41516" y="6635597"/>
              <a:ext cx="70497" cy="16012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33541" y="6893001"/>
              <a:ext cx="423545" cy="362585"/>
            </a:xfrm>
            <a:custGeom>
              <a:avLst/>
              <a:gdLst/>
              <a:ahLst/>
              <a:cxnLst/>
              <a:rect l="l" t="t" r="r" b="b"/>
              <a:pathLst>
                <a:path w="423545" h="362584">
                  <a:moveTo>
                    <a:pt x="162013" y="151091"/>
                  </a:moveTo>
                  <a:lnTo>
                    <a:pt x="160451" y="134797"/>
                  </a:lnTo>
                  <a:lnTo>
                    <a:pt x="153695" y="117500"/>
                  </a:lnTo>
                  <a:lnTo>
                    <a:pt x="140639" y="99555"/>
                  </a:lnTo>
                  <a:lnTo>
                    <a:pt x="127495" y="72555"/>
                  </a:lnTo>
                  <a:lnTo>
                    <a:pt x="129159" y="46431"/>
                  </a:lnTo>
                  <a:lnTo>
                    <a:pt x="136779" y="26581"/>
                  </a:lnTo>
                  <a:lnTo>
                    <a:pt x="141528" y="18402"/>
                  </a:lnTo>
                  <a:lnTo>
                    <a:pt x="145224" y="13131"/>
                  </a:lnTo>
                  <a:lnTo>
                    <a:pt x="143256" y="6337"/>
                  </a:lnTo>
                  <a:lnTo>
                    <a:pt x="130924" y="0"/>
                  </a:lnTo>
                  <a:lnTo>
                    <a:pt x="122910" y="1689"/>
                  </a:lnTo>
                  <a:lnTo>
                    <a:pt x="119176" y="6934"/>
                  </a:lnTo>
                  <a:lnTo>
                    <a:pt x="112610" y="18034"/>
                  </a:lnTo>
                  <a:lnTo>
                    <a:pt x="103035" y="43561"/>
                  </a:lnTo>
                  <a:lnTo>
                    <a:pt x="101739" y="77330"/>
                  </a:lnTo>
                  <a:lnTo>
                    <a:pt x="120040" y="113157"/>
                  </a:lnTo>
                  <a:lnTo>
                    <a:pt x="130949" y="128625"/>
                  </a:lnTo>
                  <a:lnTo>
                    <a:pt x="135559" y="142798"/>
                  </a:lnTo>
                  <a:lnTo>
                    <a:pt x="135458" y="155359"/>
                  </a:lnTo>
                  <a:lnTo>
                    <a:pt x="132308" y="165963"/>
                  </a:lnTo>
                  <a:lnTo>
                    <a:pt x="159537" y="165963"/>
                  </a:lnTo>
                  <a:lnTo>
                    <a:pt x="162013" y="151091"/>
                  </a:lnTo>
                  <a:close/>
                </a:path>
                <a:path w="423545" h="362584">
                  <a:moveTo>
                    <a:pt x="244119" y="151079"/>
                  </a:moveTo>
                  <a:lnTo>
                    <a:pt x="242557" y="134797"/>
                  </a:lnTo>
                  <a:lnTo>
                    <a:pt x="235800" y="117500"/>
                  </a:lnTo>
                  <a:lnTo>
                    <a:pt x="222758" y="99555"/>
                  </a:lnTo>
                  <a:lnTo>
                    <a:pt x="209613" y="72555"/>
                  </a:lnTo>
                  <a:lnTo>
                    <a:pt x="211264" y="46431"/>
                  </a:lnTo>
                  <a:lnTo>
                    <a:pt x="218871" y="26581"/>
                  </a:lnTo>
                  <a:lnTo>
                    <a:pt x="223621" y="18389"/>
                  </a:lnTo>
                  <a:lnTo>
                    <a:pt x="227330" y="13131"/>
                  </a:lnTo>
                  <a:lnTo>
                    <a:pt x="225361" y="6337"/>
                  </a:lnTo>
                  <a:lnTo>
                    <a:pt x="213042" y="12"/>
                  </a:lnTo>
                  <a:lnTo>
                    <a:pt x="205016" y="1689"/>
                  </a:lnTo>
                  <a:lnTo>
                    <a:pt x="201282" y="6934"/>
                  </a:lnTo>
                  <a:lnTo>
                    <a:pt x="194716" y="18034"/>
                  </a:lnTo>
                  <a:lnTo>
                    <a:pt x="185140" y="43561"/>
                  </a:lnTo>
                  <a:lnTo>
                    <a:pt x="183857" y="77330"/>
                  </a:lnTo>
                  <a:lnTo>
                    <a:pt x="202171" y="113169"/>
                  </a:lnTo>
                  <a:lnTo>
                    <a:pt x="213067" y="128625"/>
                  </a:lnTo>
                  <a:lnTo>
                    <a:pt x="217652" y="142811"/>
                  </a:lnTo>
                  <a:lnTo>
                    <a:pt x="217563" y="155359"/>
                  </a:lnTo>
                  <a:lnTo>
                    <a:pt x="214401" y="165963"/>
                  </a:lnTo>
                  <a:lnTo>
                    <a:pt x="241642" y="165963"/>
                  </a:lnTo>
                  <a:lnTo>
                    <a:pt x="244119" y="151079"/>
                  </a:lnTo>
                  <a:close/>
                </a:path>
                <a:path w="423545" h="362584">
                  <a:moveTo>
                    <a:pt x="326174" y="151091"/>
                  </a:moveTo>
                  <a:lnTo>
                    <a:pt x="324612" y="134797"/>
                  </a:lnTo>
                  <a:lnTo>
                    <a:pt x="317881" y="117500"/>
                  </a:lnTo>
                  <a:lnTo>
                    <a:pt x="304838" y="99555"/>
                  </a:lnTo>
                  <a:lnTo>
                    <a:pt x="291693" y="72555"/>
                  </a:lnTo>
                  <a:lnTo>
                    <a:pt x="293357" y="46431"/>
                  </a:lnTo>
                  <a:lnTo>
                    <a:pt x="300964" y="26581"/>
                  </a:lnTo>
                  <a:lnTo>
                    <a:pt x="305701" y="18402"/>
                  </a:lnTo>
                  <a:lnTo>
                    <a:pt x="309435" y="13131"/>
                  </a:lnTo>
                  <a:lnTo>
                    <a:pt x="307428" y="6337"/>
                  </a:lnTo>
                  <a:lnTo>
                    <a:pt x="295109" y="12"/>
                  </a:lnTo>
                  <a:lnTo>
                    <a:pt x="287096" y="1689"/>
                  </a:lnTo>
                  <a:lnTo>
                    <a:pt x="283349" y="6934"/>
                  </a:lnTo>
                  <a:lnTo>
                    <a:pt x="276796" y="18034"/>
                  </a:lnTo>
                  <a:lnTo>
                    <a:pt x="267233" y="43561"/>
                  </a:lnTo>
                  <a:lnTo>
                    <a:pt x="265938" y="77330"/>
                  </a:lnTo>
                  <a:lnTo>
                    <a:pt x="284238" y="113157"/>
                  </a:lnTo>
                  <a:lnTo>
                    <a:pt x="295148" y="128612"/>
                  </a:lnTo>
                  <a:lnTo>
                    <a:pt x="299732" y="142798"/>
                  </a:lnTo>
                  <a:lnTo>
                    <a:pt x="299631" y="155359"/>
                  </a:lnTo>
                  <a:lnTo>
                    <a:pt x="296456" y="165963"/>
                  </a:lnTo>
                  <a:lnTo>
                    <a:pt x="323697" y="165963"/>
                  </a:lnTo>
                  <a:lnTo>
                    <a:pt x="326174" y="151091"/>
                  </a:lnTo>
                  <a:close/>
                </a:path>
                <a:path w="423545" h="362584">
                  <a:moveTo>
                    <a:pt x="423138" y="185394"/>
                  </a:moveTo>
                  <a:lnTo>
                    <a:pt x="420801" y="183057"/>
                  </a:lnTo>
                  <a:lnTo>
                    <a:pt x="2336" y="183057"/>
                  </a:lnTo>
                  <a:lnTo>
                    <a:pt x="0" y="185394"/>
                  </a:lnTo>
                  <a:lnTo>
                    <a:pt x="0" y="188277"/>
                  </a:lnTo>
                  <a:lnTo>
                    <a:pt x="12839" y="232486"/>
                  </a:lnTo>
                  <a:lnTo>
                    <a:pt x="34658" y="270014"/>
                  </a:lnTo>
                  <a:lnTo>
                    <a:pt x="64490" y="302133"/>
                  </a:lnTo>
                  <a:lnTo>
                    <a:pt x="101130" y="327723"/>
                  </a:lnTo>
                  <a:lnTo>
                    <a:pt x="143370" y="345655"/>
                  </a:lnTo>
                  <a:lnTo>
                    <a:pt x="143484" y="359943"/>
                  </a:lnTo>
                  <a:lnTo>
                    <a:pt x="145719" y="362102"/>
                  </a:lnTo>
                  <a:lnTo>
                    <a:pt x="281228" y="362102"/>
                  </a:lnTo>
                  <a:lnTo>
                    <a:pt x="283476" y="359816"/>
                  </a:lnTo>
                  <a:lnTo>
                    <a:pt x="283502" y="344424"/>
                  </a:lnTo>
                  <a:lnTo>
                    <a:pt x="324840" y="326047"/>
                  </a:lnTo>
                  <a:lnTo>
                    <a:pt x="360629" y="300291"/>
                  </a:lnTo>
                  <a:lnTo>
                    <a:pt x="389686" y="268224"/>
                  </a:lnTo>
                  <a:lnTo>
                    <a:pt x="410870" y="230936"/>
                  </a:lnTo>
                  <a:lnTo>
                    <a:pt x="423138" y="188277"/>
                  </a:lnTo>
                  <a:lnTo>
                    <a:pt x="423138" y="185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485255" y="6636423"/>
              <a:ext cx="357174" cy="739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485255" y="6730301"/>
              <a:ext cx="239306" cy="7397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2090826" y="6573291"/>
            <a:ext cx="784923" cy="7849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66250" y="5869429"/>
            <a:ext cx="2520315" cy="409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-80" dirty="0">
                <a:solidFill>
                  <a:srgbClr val="464646"/>
                </a:solidFill>
                <a:latin typeface="Verdana"/>
                <a:cs typeface="Verdana"/>
              </a:rPr>
              <a:t>СУСПIЛЬСТВО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05437" y="4247275"/>
            <a:ext cx="2179320" cy="409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-25" dirty="0">
                <a:solidFill>
                  <a:srgbClr val="464646"/>
                </a:solidFill>
                <a:latin typeface="Verdana"/>
                <a:cs typeface="Verdana"/>
              </a:rPr>
              <a:t>Е</a:t>
            </a:r>
            <a:r>
              <a:rPr sz="2500" b="1" spc="-95" dirty="0">
                <a:solidFill>
                  <a:srgbClr val="464646"/>
                </a:solidFill>
                <a:latin typeface="Verdana"/>
                <a:cs typeface="Verdana"/>
              </a:rPr>
              <a:t>КОНОМІ</a:t>
            </a:r>
            <a:r>
              <a:rPr sz="2500" b="1" spc="-190" dirty="0">
                <a:solidFill>
                  <a:srgbClr val="464646"/>
                </a:solidFill>
                <a:latin typeface="Verdana"/>
                <a:cs typeface="Verdana"/>
              </a:rPr>
              <a:t>К</a:t>
            </a:r>
            <a:r>
              <a:rPr sz="2500" b="1" spc="130" dirty="0">
                <a:solidFill>
                  <a:srgbClr val="464646"/>
                </a:solidFill>
                <a:latin typeface="Verdana"/>
                <a:cs typeface="Verdana"/>
              </a:rPr>
              <a:t>А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68447" y="8714079"/>
            <a:ext cx="784936" cy="7849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0826" y="8714066"/>
            <a:ext cx="784923" cy="7849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961601" y="6567182"/>
            <a:ext cx="785495" cy="785495"/>
            <a:chOff x="2961601" y="6567182"/>
            <a:chExt cx="785495" cy="785495"/>
          </a:xfrm>
        </p:grpSpPr>
        <p:sp>
          <p:nvSpPr>
            <p:cNvPr id="42" name="object 42"/>
            <p:cNvSpPr/>
            <p:nvPr/>
          </p:nvSpPr>
          <p:spPr>
            <a:xfrm>
              <a:off x="2961601" y="6567182"/>
              <a:ext cx="785495" cy="785495"/>
            </a:xfrm>
            <a:custGeom>
              <a:avLst/>
              <a:gdLst/>
              <a:ahLst/>
              <a:cxnLst/>
              <a:rect l="l" t="t" r="r" b="b"/>
              <a:pathLst>
                <a:path w="785495" h="785495">
                  <a:moveTo>
                    <a:pt x="784923" y="0"/>
                  </a:moveTo>
                  <a:lnTo>
                    <a:pt x="0" y="0"/>
                  </a:lnTo>
                  <a:lnTo>
                    <a:pt x="0" y="784936"/>
                  </a:lnTo>
                  <a:lnTo>
                    <a:pt x="784923" y="784936"/>
                  </a:lnTo>
                  <a:lnTo>
                    <a:pt x="784923" y="0"/>
                  </a:lnTo>
                  <a:close/>
                </a:path>
              </a:pathLst>
            </a:custGeom>
            <a:solidFill>
              <a:srgbClr val="F89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17850" y="6632968"/>
              <a:ext cx="106425" cy="15825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93148" y="6877011"/>
              <a:ext cx="533400" cy="398780"/>
            </a:xfrm>
            <a:custGeom>
              <a:avLst/>
              <a:gdLst/>
              <a:ahLst/>
              <a:cxnLst/>
              <a:rect l="l" t="t" r="r" b="b"/>
              <a:pathLst>
                <a:path w="533400" h="398779">
                  <a:moveTo>
                    <a:pt x="124091" y="299758"/>
                  </a:moveTo>
                  <a:lnTo>
                    <a:pt x="122796" y="298462"/>
                  </a:lnTo>
                  <a:lnTo>
                    <a:pt x="1295" y="298462"/>
                  </a:lnTo>
                  <a:lnTo>
                    <a:pt x="0" y="299758"/>
                  </a:lnTo>
                  <a:lnTo>
                    <a:pt x="0" y="395541"/>
                  </a:lnTo>
                  <a:lnTo>
                    <a:pt x="1295" y="396849"/>
                  </a:lnTo>
                  <a:lnTo>
                    <a:pt x="40970" y="396849"/>
                  </a:lnTo>
                  <a:lnTo>
                    <a:pt x="40970" y="336994"/>
                  </a:lnTo>
                  <a:lnTo>
                    <a:pt x="42265" y="335699"/>
                  </a:lnTo>
                  <a:lnTo>
                    <a:pt x="80810" y="335699"/>
                  </a:lnTo>
                  <a:lnTo>
                    <a:pt x="82105" y="336994"/>
                  </a:lnTo>
                  <a:lnTo>
                    <a:pt x="82105" y="396849"/>
                  </a:lnTo>
                  <a:lnTo>
                    <a:pt x="122796" y="396849"/>
                  </a:lnTo>
                  <a:lnTo>
                    <a:pt x="124091" y="395541"/>
                  </a:lnTo>
                  <a:lnTo>
                    <a:pt x="124091" y="299758"/>
                  </a:lnTo>
                  <a:close/>
                </a:path>
                <a:path w="533400" h="398779">
                  <a:moveTo>
                    <a:pt x="124434" y="284099"/>
                  </a:moveTo>
                  <a:lnTo>
                    <a:pt x="63665" y="205536"/>
                  </a:lnTo>
                  <a:lnTo>
                    <a:pt x="62915" y="205168"/>
                  </a:lnTo>
                  <a:lnTo>
                    <a:pt x="61341" y="205168"/>
                  </a:lnTo>
                  <a:lnTo>
                    <a:pt x="59270" y="206946"/>
                  </a:lnTo>
                  <a:lnTo>
                    <a:pt x="749" y="283679"/>
                  </a:lnTo>
                  <a:lnTo>
                    <a:pt x="571" y="286448"/>
                  </a:lnTo>
                  <a:lnTo>
                    <a:pt x="1866" y="287756"/>
                  </a:lnTo>
                  <a:lnTo>
                    <a:pt x="123151" y="287756"/>
                  </a:lnTo>
                  <a:lnTo>
                    <a:pt x="124434" y="286448"/>
                  </a:lnTo>
                  <a:lnTo>
                    <a:pt x="124434" y="284099"/>
                  </a:lnTo>
                  <a:close/>
                </a:path>
                <a:path w="533400" h="398779">
                  <a:moveTo>
                    <a:pt x="260692" y="1270"/>
                  </a:moveTo>
                  <a:lnTo>
                    <a:pt x="260273" y="1270"/>
                  </a:lnTo>
                  <a:lnTo>
                    <a:pt x="260273" y="0"/>
                  </a:lnTo>
                  <a:lnTo>
                    <a:pt x="241173" y="0"/>
                  </a:lnTo>
                  <a:lnTo>
                    <a:pt x="241173" y="353060"/>
                  </a:lnTo>
                  <a:lnTo>
                    <a:pt x="240690" y="353060"/>
                  </a:lnTo>
                  <a:lnTo>
                    <a:pt x="240690" y="354330"/>
                  </a:lnTo>
                  <a:lnTo>
                    <a:pt x="212394" y="354330"/>
                  </a:lnTo>
                  <a:lnTo>
                    <a:pt x="212394" y="353060"/>
                  </a:lnTo>
                  <a:lnTo>
                    <a:pt x="211924" y="353060"/>
                  </a:lnTo>
                  <a:lnTo>
                    <a:pt x="211924" y="322580"/>
                  </a:lnTo>
                  <a:lnTo>
                    <a:pt x="212305" y="322580"/>
                  </a:lnTo>
                  <a:lnTo>
                    <a:pt x="212305" y="321310"/>
                  </a:lnTo>
                  <a:lnTo>
                    <a:pt x="240779" y="321310"/>
                  </a:lnTo>
                  <a:lnTo>
                    <a:pt x="240779" y="322580"/>
                  </a:lnTo>
                  <a:lnTo>
                    <a:pt x="241173" y="322580"/>
                  </a:lnTo>
                  <a:lnTo>
                    <a:pt x="241173" y="285750"/>
                  </a:lnTo>
                  <a:lnTo>
                    <a:pt x="240855" y="285750"/>
                  </a:lnTo>
                  <a:lnTo>
                    <a:pt x="240855" y="287020"/>
                  </a:lnTo>
                  <a:lnTo>
                    <a:pt x="212229" y="287020"/>
                  </a:lnTo>
                  <a:lnTo>
                    <a:pt x="212229" y="285750"/>
                  </a:lnTo>
                  <a:lnTo>
                    <a:pt x="211924" y="285750"/>
                  </a:lnTo>
                  <a:lnTo>
                    <a:pt x="211924" y="255270"/>
                  </a:lnTo>
                  <a:lnTo>
                    <a:pt x="212458" y="255270"/>
                  </a:lnTo>
                  <a:lnTo>
                    <a:pt x="212458" y="254000"/>
                  </a:lnTo>
                  <a:lnTo>
                    <a:pt x="240626" y="254000"/>
                  </a:lnTo>
                  <a:lnTo>
                    <a:pt x="240626" y="255270"/>
                  </a:lnTo>
                  <a:lnTo>
                    <a:pt x="241173" y="255270"/>
                  </a:lnTo>
                  <a:lnTo>
                    <a:pt x="241173" y="218440"/>
                  </a:lnTo>
                  <a:lnTo>
                    <a:pt x="241020" y="218440"/>
                  </a:lnTo>
                  <a:lnTo>
                    <a:pt x="241020" y="219710"/>
                  </a:lnTo>
                  <a:lnTo>
                    <a:pt x="212064" y="219710"/>
                  </a:lnTo>
                  <a:lnTo>
                    <a:pt x="212064" y="218440"/>
                  </a:lnTo>
                  <a:lnTo>
                    <a:pt x="211924" y="218440"/>
                  </a:lnTo>
                  <a:lnTo>
                    <a:pt x="211924" y="187960"/>
                  </a:lnTo>
                  <a:lnTo>
                    <a:pt x="241173" y="187960"/>
                  </a:lnTo>
                  <a:lnTo>
                    <a:pt x="241173" y="152400"/>
                  </a:lnTo>
                  <a:lnTo>
                    <a:pt x="211924" y="152400"/>
                  </a:lnTo>
                  <a:lnTo>
                    <a:pt x="211924" y="120650"/>
                  </a:lnTo>
                  <a:lnTo>
                    <a:pt x="241173" y="120650"/>
                  </a:lnTo>
                  <a:lnTo>
                    <a:pt x="241173" y="85090"/>
                  </a:lnTo>
                  <a:lnTo>
                    <a:pt x="211924" y="85090"/>
                  </a:lnTo>
                  <a:lnTo>
                    <a:pt x="211924" y="53340"/>
                  </a:lnTo>
                  <a:lnTo>
                    <a:pt x="241173" y="53340"/>
                  </a:lnTo>
                  <a:lnTo>
                    <a:pt x="241173" y="0"/>
                  </a:lnTo>
                  <a:lnTo>
                    <a:pt x="189725" y="0"/>
                  </a:lnTo>
                  <a:lnTo>
                    <a:pt x="189725" y="53340"/>
                  </a:lnTo>
                  <a:lnTo>
                    <a:pt x="189725" y="85090"/>
                  </a:lnTo>
                  <a:lnTo>
                    <a:pt x="189725" y="353060"/>
                  </a:lnTo>
                  <a:lnTo>
                    <a:pt x="189242" y="353060"/>
                  </a:lnTo>
                  <a:lnTo>
                    <a:pt x="189242" y="354330"/>
                  </a:lnTo>
                  <a:lnTo>
                    <a:pt x="160947" y="354330"/>
                  </a:lnTo>
                  <a:lnTo>
                    <a:pt x="160947" y="353060"/>
                  </a:lnTo>
                  <a:lnTo>
                    <a:pt x="160464" y="353060"/>
                  </a:lnTo>
                  <a:lnTo>
                    <a:pt x="160464" y="322580"/>
                  </a:lnTo>
                  <a:lnTo>
                    <a:pt x="160845" y="322580"/>
                  </a:lnTo>
                  <a:lnTo>
                    <a:pt x="160845" y="321310"/>
                  </a:lnTo>
                  <a:lnTo>
                    <a:pt x="189344" y="321310"/>
                  </a:lnTo>
                  <a:lnTo>
                    <a:pt x="189344" y="322580"/>
                  </a:lnTo>
                  <a:lnTo>
                    <a:pt x="189725" y="322580"/>
                  </a:lnTo>
                  <a:lnTo>
                    <a:pt x="189725" y="285750"/>
                  </a:lnTo>
                  <a:lnTo>
                    <a:pt x="189407" y="285750"/>
                  </a:lnTo>
                  <a:lnTo>
                    <a:pt x="189407" y="287020"/>
                  </a:lnTo>
                  <a:lnTo>
                    <a:pt x="160769" y="287020"/>
                  </a:lnTo>
                  <a:lnTo>
                    <a:pt x="160769" y="285750"/>
                  </a:lnTo>
                  <a:lnTo>
                    <a:pt x="160464" y="285750"/>
                  </a:lnTo>
                  <a:lnTo>
                    <a:pt x="160464" y="255270"/>
                  </a:lnTo>
                  <a:lnTo>
                    <a:pt x="160997" y="255270"/>
                  </a:lnTo>
                  <a:lnTo>
                    <a:pt x="160997" y="254000"/>
                  </a:lnTo>
                  <a:lnTo>
                    <a:pt x="189191" y="254000"/>
                  </a:lnTo>
                  <a:lnTo>
                    <a:pt x="189191" y="255270"/>
                  </a:lnTo>
                  <a:lnTo>
                    <a:pt x="189725" y="255270"/>
                  </a:lnTo>
                  <a:lnTo>
                    <a:pt x="189725" y="218440"/>
                  </a:lnTo>
                  <a:lnTo>
                    <a:pt x="189585" y="218440"/>
                  </a:lnTo>
                  <a:lnTo>
                    <a:pt x="189585" y="219710"/>
                  </a:lnTo>
                  <a:lnTo>
                    <a:pt x="160604" y="219710"/>
                  </a:lnTo>
                  <a:lnTo>
                    <a:pt x="160604" y="218440"/>
                  </a:lnTo>
                  <a:lnTo>
                    <a:pt x="160464" y="218440"/>
                  </a:lnTo>
                  <a:lnTo>
                    <a:pt x="160464" y="187960"/>
                  </a:lnTo>
                  <a:lnTo>
                    <a:pt x="189725" y="187960"/>
                  </a:lnTo>
                  <a:lnTo>
                    <a:pt x="189725" y="152400"/>
                  </a:lnTo>
                  <a:lnTo>
                    <a:pt x="160464" y="152400"/>
                  </a:lnTo>
                  <a:lnTo>
                    <a:pt x="160464" y="120650"/>
                  </a:lnTo>
                  <a:lnTo>
                    <a:pt x="189725" y="120650"/>
                  </a:lnTo>
                  <a:lnTo>
                    <a:pt x="189725" y="85090"/>
                  </a:lnTo>
                  <a:lnTo>
                    <a:pt x="160464" y="85090"/>
                  </a:lnTo>
                  <a:lnTo>
                    <a:pt x="160464" y="53340"/>
                  </a:lnTo>
                  <a:lnTo>
                    <a:pt x="189725" y="53340"/>
                  </a:lnTo>
                  <a:lnTo>
                    <a:pt x="189725" y="0"/>
                  </a:lnTo>
                  <a:lnTo>
                    <a:pt x="140906" y="0"/>
                  </a:lnTo>
                  <a:lnTo>
                    <a:pt x="140906" y="1270"/>
                  </a:lnTo>
                  <a:lnTo>
                    <a:pt x="140500" y="1270"/>
                  </a:lnTo>
                  <a:lnTo>
                    <a:pt x="140500" y="396240"/>
                  </a:lnTo>
                  <a:lnTo>
                    <a:pt x="141630" y="396240"/>
                  </a:lnTo>
                  <a:lnTo>
                    <a:pt x="141630" y="397510"/>
                  </a:lnTo>
                  <a:lnTo>
                    <a:pt x="259549" y="397510"/>
                  </a:lnTo>
                  <a:lnTo>
                    <a:pt x="259549" y="396240"/>
                  </a:lnTo>
                  <a:lnTo>
                    <a:pt x="260692" y="396240"/>
                  </a:lnTo>
                  <a:lnTo>
                    <a:pt x="260692" y="53340"/>
                  </a:lnTo>
                  <a:lnTo>
                    <a:pt x="260692" y="1270"/>
                  </a:lnTo>
                  <a:close/>
                </a:path>
                <a:path w="533400" h="398779">
                  <a:moveTo>
                    <a:pt x="396570" y="74485"/>
                  </a:moveTo>
                  <a:lnTo>
                    <a:pt x="396443" y="74091"/>
                  </a:lnTo>
                  <a:lnTo>
                    <a:pt x="396290" y="73736"/>
                  </a:lnTo>
                  <a:lnTo>
                    <a:pt x="395897" y="72478"/>
                  </a:lnTo>
                  <a:lnTo>
                    <a:pt x="394792" y="71551"/>
                  </a:lnTo>
                  <a:lnTo>
                    <a:pt x="392785" y="71551"/>
                  </a:lnTo>
                  <a:lnTo>
                    <a:pt x="392264" y="71767"/>
                  </a:lnTo>
                  <a:lnTo>
                    <a:pt x="391566" y="72224"/>
                  </a:lnTo>
                  <a:lnTo>
                    <a:pt x="383260" y="82765"/>
                  </a:lnTo>
                  <a:lnTo>
                    <a:pt x="383260" y="170459"/>
                  </a:lnTo>
                  <a:lnTo>
                    <a:pt x="383260" y="194945"/>
                  </a:lnTo>
                  <a:lnTo>
                    <a:pt x="383260" y="352945"/>
                  </a:lnTo>
                  <a:lnTo>
                    <a:pt x="382003" y="354190"/>
                  </a:lnTo>
                  <a:lnTo>
                    <a:pt x="344766" y="354190"/>
                  </a:lnTo>
                  <a:lnTo>
                    <a:pt x="343484" y="352945"/>
                  </a:lnTo>
                  <a:lnTo>
                    <a:pt x="343484" y="328472"/>
                  </a:lnTo>
                  <a:lnTo>
                    <a:pt x="344766" y="327240"/>
                  </a:lnTo>
                  <a:lnTo>
                    <a:pt x="382003" y="327240"/>
                  </a:lnTo>
                  <a:lnTo>
                    <a:pt x="383260" y="328472"/>
                  </a:lnTo>
                  <a:lnTo>
                    <a:pt x="383260" y="313474"/>
                  </a:lnTo>
                  <a:lnTo>
                    <a:pt x="382003" y="314693"/>
                  </a:lnTo>
                  <a:lnTo>
                    <a:pt x="344766" y="314693"/>
                  </a:lnTo>
                  <a:lnTo>
                    <a:pt x="343484" y="313474"/>
                  </a:lnTo>
                  <a:lnTo>
                    <a:pt x="343484" y="288963"/>
                  </a:lnTo>
                  <a:lnTo>
                    <a:pt x="344766" y="287718"/>
                  </a:lnTo>
                  <a:lnTo>
                    <a:pt x="382003" y="287718"/>
                  </a:lnTo>
                  <a:lnTo>
                    <a:pt x="383260" y="288963"/>
                  </a:lnTo>
                  <a:lnTo>
                    <a:pt x="383260" y="273939"/>
                  </a:lnTo>
                  <a:lnTo>
                    <a:pt x="382003" y="275196"/>
                  </a:lnTo>
                  <a:lnTo>
                    <a:pt x="344766" y="275196"/>
                  </a:lnTo>
                  <a:lnTo>
                    <a:pt x="343484" y="273939"/>
                  </a:lnTo>
                  <a:lnTo>
                    <a:pt x="343484" y="249466"/>
                  </a:lnTo>
                  <a:lnTo>
                    <a:pt x="344766" y="248208"/>
                  </a:lnTo>
                  <a:lnTo>
                    <a:pt x="382003" y="248208"/>
                  </a:lnTo>
                  <a:lnTo>
                    <a:pt x="383260" y="249466"/>
                  </a:lnTo>
                  <a:lnTo>
                    <a:pt x="383260" y="209956"/>
                  </a:lnTo>
                  <a:lnTo>
                    <a:pt x="383197" y="234492"/>
                  </a:lnTo>
                  <a:lnTo>
                    <a:pt x="382003" y="235686"/>
                  </a:lnTo>
                  <a:lnTo>
                    <a:pt x="344766" y="235686"/>
                  </a:lnTo>
                  <a:lnTo>
                    <a:pt x="343535" y="234492"/>
                  </a:lnTo>
                  <a:lnTo>
                    <a:pt x="343484" y="209956"/>
                  </a:lnTo>
                  <a:lnTo>
                    <a:pt x="344766" y="208711"/>
                  </a:lnTo>
                  <a:lnTo>
                    <a:pt x="382003" y="208711"/>
                  </a:lnTo>
                  <a:lnTo>
                    <a:pt x="383260" y="209956"/>
                  </a:lnTo>
                  <a:lnTo>
                    <a:pt x="383260" y="194945"/>
                  </a:lnTo>
                  <a:lnTo>
                    <a:pt x="382003" y="196189"/>
                  </a:lnTo>
                  <a:lnTo>
                    <a:pt x="344766" y="196189"/>
                  </a:lnTo>
                  <a:lnTo>
                    <a:pt x="343484" y="194945"/>
                  </a:lnTo>
                  <a:lnTo>
                    <a:pt x="343484" y="181940"/>
                  </a:lnTo>
                  <a:lnTo>
                    <a:pt x="343484" y="170459"/>
                  </a:lnTo>
                  <a:lnTo>
                    <a:pt x="344766" y="169189"/>
                  </a:lnTo>
                  <a:lnTo>
                    <a:pt x="382003" y="169189"/>
                  </a:lnTo>
                  <a:lnTo>
                    <a:pt x="383260" y="170459"/>
                  </a:lnTo>
                  <a:lnTo>
                    <a:pt x="383260" y="82765"/>
                  </a:lnTo>
                  <a:lnTo>
                    <a:pt x="383171" y="117094"/>
                  </a:lnTo>
                  <a:lnTo>
                    <a:pt x="383171" y="155003"/>
                  </a:lnTo>
                  <a:lnTo>
                    <a:pt x="381787" y="156400"/>
                  </a:lnTo>
                  <a:lnTo>
                    <a:pt x="380047" y="156489"/>
                  </a:lnTo>
                  <a:lnTo>
                    <a:pt x="351409" y="156476"/>
                  </a:lnTo>
                  <a:lnTo>
                    <a:pt x="349631" y="156400"/>
                  </a:lnTo>
                  <a:lnTo>
                    <a:pt x="348221" y="155003"/>
                  </a:lnTo>
                  <a:lnTo>
                    <a:pt x="348221" y="152539"/>
                  </a:lnTo>
                  <a:lnTo>
                    <a:pt x="348475" y="151853"/>
                  </a:lnTo>
                  <a:lnTo>
                    <a:pt x="348869" y="151307"/>
                  </a:lnTo>
                  <a:lnTo>
                    <a:pt x="349681" y="150304"/>
                  </a:lnTo>
                  <a:lnTo>
                    <a:pt x="356247" y="141973"/>
                  </a:lnTo>
                  <a:lnTo>
                    <a:pt x="363702" y="132689"/>
                  </a:lnTo>
                  <a:lnTo>
                    <a:pt x="377558" y="115620"/>
                  </a:lnTo>
                  <a:lnTo>
                    <a:pt x="378142" y="114960"/>
                  </a:lnTo>
                  <a:lnTo>
                    <a:pt x="379031" y="114503"/>
                  </a:lnTo>
                  <a:lnTo>
                    <a:pt x="381609" y="114503"/>
                  </a:lnTo>
                  <a:lnTo>
                    <a:pt x="382879" y="115620"/>
                  </a:lnTo>
                  <a:lnTo>
                    <a:pt x="383171" y="117094"/>
                  </a:lnTo>
                  <a:lnTo>
                    <a:pt x="383171" y="82880"/>
                  </a:lnTo>
                  <a:lnTo>
                    <a:pt x="331152" y="148869"/>
                  </a:lnTo>
                  <a:lnTo>
                    <a:pt x="331152" y="234492"/>
                  </a:lnTo>
                  <a:lnTo>
                    <a:pt x="331050" y="234594"/>
                  </a:lnTo>
                  <a:lnTo>
                    <a:pt x="331050" y="352945"/>
                  </a:lnTo>
                  <a:lnTo>
                    <a:pt x="329806" y="354190"/>
                  </a:lnTo>
                  <a:lnTo>
                    <a:pt x="292544" y="354190"/>
                  </a:lnTo>
                  <a:lnTo>
                    <a:pt x="291299" y="352945"/>
                  </a:lnTo>
                  <a:lnTo>
                    <a:pt x="291299" y="328472"/>
                  </a:lnTo>
                  <a:lnTo>
                    <a:pt x="292544" y="327240"/>
                  </a:lnTo>
                  <a:lnTo>
                    <a:pt x="329806" y="327240"/>
                  </a:lnTo>
                  <a:lnTo>
                    <a:pt x="331050" y="328472"/>
                  </a:lnTo>
                  <a:lnTo>
                    <a:pt x="331050" y="313474"/>
                  </a:lnTo>
                  <a:lnTo>
                    <a:pt x="329806" y="314693"/>
                  </a:lnTo>
                  <a:lnTo>
                    <a:pt x="292544" y="314693"/>
                  </a:lnTo>
                  <a:lnTo>
                    <a:pt x="291299" y="313474"/>
                  </a:lnTo>
                  <a:lnTo>
                    <a:pt x="291299" y="288963"/>
                  </a:lnTo>
                  <a:lnTo>
                    <a:pt x="292544" y="287718"/>
                  </a:lnTo>
                  <a:lnTo>
                    <a:pt x="329806" y="287718"/>
                  </a:lnTo>
                  <a:lnTo>
                    <a:pt x="331050" y="288963"/>
                  </a:lnTo>
                  <a:lnTo>
                    <a:pt x="331050" y="273939"/>
                  </a:lnTo>
                  <a:lnTo>
                    <a:pt x="329806" y="275196"/>
                  </a:lnTo>
                  <a:lnTo>
                    <a:pt x="292544" y="275196"/>
                  </a:lnTo>
                  <a:lnTo>
                    <a:pt x="291299" y="273939"/>
                  </a:lnTo>
                  <a:lnTo>
                    <a:pt x="291299" y="249466"/>
                  </a:lnTo>
                  <a:lnTo>
                    <a:pt x="292544" y="248208"/>
                  </a:lnTo>
                  <a:lnTo>
                    <a:pt x="329806" y="248208"/>
                  </a:lnTo>
                  <a:lnTo>
                    <a:pt x="331050" y="249466"/>
                  </a:lnTo>
                  <a:lnTo>
                    <a:pt x="331050" y="234594"/>
                  </a:lnTo>
                  <a:lnTo>
                    <a:pt x="329869" y="235737"/>
                  </a:lnTo>
                  <a:lnTo>
                    <a:pt x="292633" y="235737"/>
                  </a:lnTo>
                  <a:lnTo>
                    <a:pt x="291376" y="234492"/>
                  </a:lnTo>
                  <a:lnTo>
                    <a:pt x="291465" y="226288"/>
                  </a:lnTo>
                  <a:lnTo>
                    <a:pt x="316738" y="193916"/>
                  </a:lnTo>
                  <a:lnTo>
                    <a:pt x="325551" y="183108"/>
                  </a:lnTo>
                  <a:lnTo>
                    <a:pt x="326097" y="182422"/>
                  </a:lnTo>
                  <a:lnTo>
                    <a:pt x="326999" y="181940"/>
                  </a:lnTo>
                  <a:lnTo>
                    <a:pt x="329577" y="181940"/>
                  </a:lnTo>
                  <a:lnTo>
                    <a:pt x="330847" y="183108"/>
                  </a:lnTo>
                  <a:lnTo>
                    <a:pt x="331063" y="184162"/>
                  </a:lnTo>
                  <a:lnTo>
                    <a:pt x="331152" y="234492"/>
                  </a:lnTo>
                  <a:lnTo>
                    <a:pt x="331152" y="148869"/>
                  </a:lnTo>
                  <a:lnTo>
                    <a:pt x="277977" y="216306"/>
                  </a:lnTo>
                  <a:lnTo>
                    <a:pt x="277456" y="217017"/>
                  </a:lnTo>
                  <a:lnTo>
                    <a:pt x="276872" y="217576"/>
                  </a:lnTo>
                  <a:lnTo>
                    <a:pt x="276504" y="218351"/>
                  </a:lnTo>
                  <a:lnTo>
                    <a:pt x="276479" y="396341"/>
                  </a:lnTo>
                  <a:lnTo>
                    <a:pt x="277736" y="397586"/>
                  </a:lnTo>
                  <a:lnTo>
                    <a:pt x="395312" y="397586"/>
                  </a:lnTo>
                  <a:lnTo>
                    <a:pt x="396570" y="396341"/>
                  </a:lnTo>
                  <a:lnTo>
                    <a:pt x="396570" y="354190"/>
                  </a:lnTo>
                  <a:lnTo>
                    <a:pt x="396570" y="327240"/>
                  </a:lnTo>
                  <a:lnTo>
                    <a:pt x="396570" y="114503"/>
                  </a:lnTo>
                  <a:lnTo>
                    <a:pt x="396570" y="74485"/>
                  </a:lnTo>
                  <a:close/>
                </a:path>
                <a:path w="533400" h="398779">
                  <a:moveTo>
                    <a:pt x="532803" y="236943"/>
                  </a:moveTo>
                  <a:lnTo>
                    <a:pt x="410235" y="236943"/>
                  </a:lnTo>
                  <a:lnTo>
                    <a:pt x="410235" y="263613"/>
                  </a:lnTo>
                  <a:lnTo>
                    <a:pt x="410845" y="263613"/>
                  </a:lnTo>
                  <a:lnTo>
                    <a:pt x="410845" y="264883"/>
                  </a:lnTo>
                  <a:lnTo>
                    <a:pt x="532206" y="264883"/>
                  </a:lnTo>
                  <a:lnTo>
                    <a:pt x="532206" y="263613"/>
                  </a:lnTo>
                  <a:lnTo>
                    <a:pt x="532803" y="263613"/>
                  </a:lnTo>
                  <a:lnTo>
                    <a:pt x="532803" y="236943"/>
                  </a:lnTo>
                  <a:close/>
                </a:path>
                <a:path w="533400" h="398779">
                  <a:moveTo>
                    <a:pt x="532930" y="275310"/>
                  </a:moveTo>
                  <a:lnTo>
                    <a:pt x="532104" y="275310"/>
                  </a:lnTo>
                  <a:lnTo>
                    <a:pt x="532104" y="274040"/>
                  </a:lnTo>
                  <a:lnTo>
                    <a:pt x="519468" y="274040"/>
                  </a:lnTo>
                  <a:lnTo>
                    <a:pt x="519468" y="289280"/>
                  </a:lnTo>
                  <a:lnTo>
                    <a:pt x="519468" y="313410"/>
                  </a:lnTo>
                  <a:lnTo>
                    <a:pt x="519468" y="328650"/>
                  </a:lnTo>
                  <a:lnTo>
                    <a:pt x="519468" y="352780"/>
                  </a:lnTo>
                  <a:lnTo>
                    <a:pt x="519023" y="352780"/>
                  </a:lnTo>
                  <a:lnTo>
                    <a:pt x="519023" y="354050"/>
                  </a:lnTo>
                  <a:lnTo>
                    <a:pt x="479183" y="354050"/>
                  </a:lnTo>
                  <a:lnTo>
                    <a:pt x="479183" y="352780"/>
                  </a:lnTo>
                  <a:lnTo>
                    <a:pt x="478739" y="352780"/>
                  </a:lnTo>
                  <a:lnTo>
                    <a:pt x="478739" y="328650"/>
                  </a:lnTo>
                  <a:lnTo>
                    <a:pt x="479361" y="328650"/>
                  </a:lnTo>
                  <a:lnTo>
                    <a:pt x="479361" y="327380"/>
                  </a:lnTo>
                  <a:lnTo>
                    <a:pt x="518833" y="327380"/>
                  </a:lnTo>
                  <a:lnTo>
                    <a:pt x="518833" y="328650"/>
                  </a:lnTo>
                  <a:lnTo>
                    <a:pt x="519468" y="328650"/>
                  </a:lnTo>
                  <a:lnTo>
                    <a:pt x="519468" y="313410"/>
                  </a:lnTo>
                  <a:lnTo>
                    <a:pt x="519087" y="313410"/>
                  </a:lnTo>
                  <a:lnTo>
                    <a:pt x="519087" y="314680"/>
                  </a:lnTo>
                  <a:lnTo>
                    <a:pt x="479107" y="314680"/>
                  </a:lnTo>
                  <a:lnTo>
                    <a:pt x="479107" y="313410"/>
                  </a:lnTo>
                  <a:lnTo>
                    <a:pt x="478739" y="313410"/>
                  </a:lnTo>
                  <a:lnTo>
                    <a:pt x="478739" y="289280"/>
                  </a:lnTo>
                  <a:lnTo>
                    <a:pt x="479450" y="289280"/>
                  </a:lnTo>
                  <a:lnTo>
                    <a:pt x="479450" y="288010"/>
                  </a:lnTo>
                  <a:lnTo>
                    <a:pt x="518756" y="288010"/>
                  </a:lnTo>
                  <a:lnTo>
                    <a:pt x="518756" y="289280"/>
                  </a:lnTo>
                  <a:lnTo>
                    <a:pt x="519468" y="289280"/>
                  </a:lnTo>
                  <a:lnTo>
                    <a:pt x="519468" y="274040"/>
                  </a:lnTo>
                  <a:lnTo>
                    <a:pt x="466013" y="274040"/>
                  </a:lnTo>
                  <a:lnTo>
                    <a:pt x="466013" y="289280"/>
                  </a:lnTo>
                  <a:lnTo>
                    <a:pt x="466013" y="313410"/>
                  </a:lnTo>
                  <a:lnTo>
                    <a:pt x="466013" y="328650"/>
                  </a:lnTo>
                  <a:lnTo>
                    <a:pt x="466013" y="352780"/>
                  </a:lnTo>
                  <a:lnTo>
                    <a:pt x="465569" y="352780"/>
                  </a:lnTo>
                  <a:lnTo>
                    <a:pt x="465569" y="354050"/>
                  </a:lnTo>
                  <a:lnTo>
                    <a:pt x="425729" y="354050"/>
                  </a:lnTo>
                  <a:lnTo>
                    <a:pt x="425729" y="352780"/>
                  </a:lnTo>
                  <a:lnTo>
                    <a:pt x="425297" y="352780"/>
                  </a:lnTo>
                  <a:lnTo>
                    <a:pt x="425297" y="328650"/>
                  </a:lnTo>
                  <a:lnTo>
                    <a:pt x="425907" y="328650"/>
                  </a:lnTo>
                  <a:lnTo>
                    <a:pt x="425907" y="327380"/>
                  </a:lnTo>
                  <a:lnTo>
                    <a:pt x="465378" y="327380"/>
                  </a:lnTo>
                  <a:lnTo>
                    <a:pt x="465378" y="328650"/>
                  </a:lnTo>
                  <a:lnTo>
                    <a:pt x="466013" y="328650"/>
                  </a:lnTo>
                  <a:lnTo>
                    <a:pt x="466013" y="313410"/>
                  </a:lnTo>
                  <a:lnTo>
                    <a:pt x="465632" y="313410"/>
                  </a:lnTo>
                  <a:lnTo>
                    <a:pt x="465632" y="314680"/>
                  </a:lnTo>
                  <a:lnTo>
                    <a:pt x="425665" y="314680"/>
                  </a:lnTo>
                  <a:lnTo>
                    <a:pt x="425665" y="313410"/>
                  </a:lnTo>
                  <a:lnTo>
                    <a:pt x="425297" y="313410"/>
                  </a:lnTo>
                  <a:lnTo>
                    <a:pt x="425297" y="289280"/>
                  </a:lnTo>
                  <a:lnTo>
                    <a:pt x="425996" y="289280"/>
                  </a:lnTo>
                  <a:lnTo>
                    <a:pt x="425996" y="288010"/>
                  </a:lnTo>
                  <a:lnTo>
                    <a:pt x="465302" y="288010"/>
                  </a:lnTo>
                  <a:lnTo>
                    <a:pt x="465302" y="289280"/>
                  </a:lnTo>
                  <a:lnTo>
                    <a:pt x="466013" y="289280"/>
                  </a:lnTo>
                  <a:lnTo>
                    <a:pt x="466013" y="274040"/>
                  </a:lnTo>
                  <a:lnTo>
                    <a:pt x="410933" y="274040"/>
                  </a:lnTo>
                  <a:lnTo>
                    <a:pt x="410933" y="275310"/>
                  </a:lnTo>
                  <a:lnTo>
                    <a:pt x="410108" y="275310"/>
                  </a:lnTo>
                  <a:lnTo>
                    <a:pt x="410108" y="397230"/>
                  </a:lnTo>
                  <a:lnTo>
                    <a:pt x="411213" y="397230"/>
                  </a:lnTo>
                  <a:lnTo>
                    <a:pt x="411213" y="398500"/>
                  </a:lnTo>
                  <a:lnTo>
                    <a:pt x="531825" y="398500"/>
                  </a:lnTo>
                  <a:lnTo>
                    <a:pt x="531825" y="397230"/>
                  </a:lnTo>
                  <a:lnTo>
                    <a:pt x="532930" y="397230"/>
                  </a:lnTo>
                  <a:lnTo>
                    <a:pt x="532930" y="288010"/>
                  </a:lnTo>
                  <a:lnTo>
                    <a:pt x="532930" y="275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88627" y="6620789"/>
              <a:ext cx="220192" cy="801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30536" y="6634492"/>
              <a:ext cx="287997" cy="664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89363" y="6728879"/>
              <a:ext cx="510540" cy="66675"/>
            </a:xfrm>
            <a:custGeom>
              <a:avLst/>
              <a:gdLst/>
              <a:ahLst/>
              <a:cxnLst/>
              <a:rect l="l" t="t" r="r" b="b"/>
              <a:pathLst>
                <a:path w="510539" h="66675">
                  <a:moveTo>
                    <a:pt x="42672" y="749"/>
                  </a:moveTo>
                  <a:lnTo>
                    <a:pt x="28536" y="749"/>
                  </a:lnTo>
                  <a:lnTo>
                    <a:pt x="21615" y="46837"/>
                  </a:lnTo>
                  <a:lnTo>
                    <a:pt x="14135" y="749"/>
                  </a:lnTo>
                  <a:lnTo>
                    <a:pt x="0" y="749"/>
                  </a:lnTo>
                  <a:lnTo>
                    <a:pt x="0" y="65671"/>
                  </a:lnTo>
                  <a:lnTo>
                    <a:pt x="8864" y="65671"/>
                  </a:lnTo>
                  <a:lnTo>
                    <a:pt x="8864" y="19761"/>
                  </a:lnTo>
                  <a:lnTo>
                    <a:pt x="16459" y="65671"/>
                  </a:lnTo>
                  <a:lnTo>
                    <a:pt x="26035" y="65671"/>
                  </a:lnTo>
                  <a:lnTo>
                    <a:pt x="33070" y="19100"/>
                  </a:lnTo>
                  <a:lnTo>
                    <a:pt x="33070" y="65671"/>
                  </a:lnTo>
                  <a:lnTo>
                    <a:pt x="42672" y="65671"/>
                  </a:lnTo>
                  <a:lnTo>
                    <a:pt x="42672" y="749"/>
                  </a:lnTo>
                  <a:close/>
                </a:path>
                <a:path w="510539" h="66675">
                  <a:moveTo>
                    <a:pt x="60223" y="749"/>
                  </a:moveTo>
                  <a:lnTo>
                    <a:pt x="50063" y="749"/>
                  </a:lnTo>
                  <a:lnTo>
                    <a:pt x="50063" y="65671"/>
                  </a:lnTo>
                  <a:lnTo>
                    <a:pt x="60223" y="65671"/>
                  </a:lnTo>
                  <a:lnTo>
                    <a:pt x="60223" y="749"/>
                  </a:lnTo>
                  <a:close/>
                </a:path>
                <a:path w="510539" h="66675">
                  <a:moveTo>
                    <a:pt x="97066" y="5930"/>
                  </a:moveTo>
                  <a:lnTo>
                    <a:pt x="91909" y="0"/>
                  </a:lnTo>
                  <a:lnTo>
                    <a:pt x="71932" y="0"/>
                  </a:lnTo>
                  <a:lnTo>
                    <a:pt x="66776" y="5930"/>
                  </a:lnTo>
                  <a:lnTo>
                    <a:pt x="66776" y="60464"/>
                  </a:lnTo>
                  <a:lnTo>
                    <a:pt x="71932" y="66408"/>
                  </a:lnTo>
                  <a:lnTo>
                    <a:pt x="91909" y="66408"/>
                  </a:lnTo>
                  <a:lnTo>
                    <a:pt x="97066" y="60464"/>
                  </a:lnTo>
                  <a:lnTo>
                    <a:pt x="97066" y="41452"/>
                  </a:lnTo>
                  <a:lnTo>
                    <a:pt x="87452" y="41452"/>
                  </a:lnTo>
                  <a:lnTo>
                    <a:pt x="87452" y="55359"/>
                  </a:lnTo>
                  <a:lnTo>
                    <a:pt x="85445" y="57023"/>
                  </a:lnTo>
                  <a:lnTo>
                    <a:pt x="78968" y="57023"/>
                  </a:lnTo>
                  <a:lnTo>
                    <a:pt x="76949" y="55359"/>
                  </a:lnTo>
                  <a:lnTo>
                    <a:pt x="76949" y="11049"/>
                  </a:lnTo>
                  <a:lnTo>
                    <a:pt x="78968" y="9271"/>
                  </a:lnTo>
                  <a:lnTo>
                    <a:pt x="85445" y="9271"/>
                  </a:lnTo>
                  <a:lnTo>
                    <a:pt x="87452" y="11049"/>
                  </a:lnTo>
                  <a:lnTo>
                    <a:pt x="87452" y="22618"/>
                  </a:lnTo>
                  <a:lnTo>
                    <a:pt x="97066" y="22618"/>
                  </a:lnTo>
                  <a:lnTo>
                    <a:pt x="97066" y="5930"/>
                  </a:lnTo>
                  <a:close/>
                </a:path>
                <a:path w="510539" h="66675">
                  <a:moveTo>
                    <a:pt x="131699" y="749"/>
                  </a:moveTo>
                  <a:lnTo>
                    <a:pt x="100304" y="749"/>
                  </a:lnTo>
                  <a:lnTo>
                    <a:pt x="100304" y="10020"/>
                  </a:lnTo>
                  <a:lnTo>
                    <a:pt x="110921" y="10020"/>
                  </a:lnTo>
                  <a:lnTo>
                    <a:pt x="110921" y="65671"/>
                  </a:lnTo>
                  <a:lnTo>
                    <a:pt x="121094" y="65671"/>
                  </a:lnTo>
                  <a:lnTo>
                    <a:pt x="121094" y="10020"/>
                  </a:lnTo>
                  <a:lnTo>
                    <a:pt x="131699" y="10020"/>
                  </a:lnTo>
                  <a:lnTo>
                    <a:pt x="131699" y="749"/>
                  </a:lnTo>
                  <a:close/>
                </a:path>
                <a:path w="510539" h="66675">
                  <a:moveTo>
                    <a:pt x="178904" y="749"/>
                  </a:moveTo>
                  <a:lnTo>
                    <a:pt x="147497" y="749"/>
                  </a:lnTo>
                  <a:lnTo>
                    <a:pt x="147497" y="10020"/>
                  </a:lnTo>
                  <a:lnTo>
                    <a:pt x="158115" y="10020"/>
                  </a:lnTo>
                  <a:lnTo>
                    <a:pt x="158115" y="65671"/>
                  </a:lnTo>
                  <a:lnTo>
                    <a:pt x="168287" y="65671"/>
                  </a:lnTo>
                  <a:lnTo>
                    <a:pt x="168287" y="10020"/>
                  </a:lnTo>
                  <a:lnTo>
                    <a:pt x="178904" y="10020"/>
                  </a:lnTo>
                  <a:lnTo>
                    <a:pt x="178904" y="749"/>
                  </a:lnTo>
                  <a:close/>
                </a:path>
                <a:path w="510539" h="66675">
                  <a:moveTo>
                    <a:pt x="216230" y="65659"/>
                  </a:moveTo>
                  <a:lnTo>
                    <a:pt x="214350" y="53873"/>
                  </a:lnTo>
                  <a:lnTo>
                    <a:pt x="212940" y="45072"/>
                  </a:lnTo>
                  <a:lnTo>
                    <a:pt x="207708" y="12242"/>
                  </a:lnTo>
                  <a:lnTo>
                    <a:pt x="205879" y="749"/>
                  </a:lnTo>
                  <a:lnTo>
                    <a:pt x="202819" y="749"/>
                  </a:lnTo>
                  <a:lnTo>
                    <a:pt x="202819" y="45072"/>
                  </a:lnTo>
                  <a:lnTo>
                    <a:pt x="193040" y="45072"/>
                  </a:lnTo>
                  <a:lnTo>
                    <a:pt x="197942" y="12242"/>
                  </a:lnTo>
                  <a:lnTo>
                    <a:pt x="202819" y="45072"/>
                  </a:lnTo>
                  <a:lnTo>
                    <a:pt x="202819" y="749"/>
                  </a:lnTo>
                  <a:lnTo>
                    <a:pt x="191008" y="749"/>
                  </a:lnTo>
                  <a:lnTo>
                    <a:pt x="180657" y="65659"/>
                  </a:lnTo>
                  <a:lnTo>
                    <a:pt x="189979" y="65659"/>
                  </a:lnTo>
                  <a:lnTo>
                    <a:pt x="191744" y="53873"/>
                  </a:lnTo>
                  <a:lnTo>
                    <a:pt x="204216" y="53873"/>
                  </a:lnTo>
                  <a:lnTo>
                    <a:pt x="205981" y="65659"/>
                  </a:lnTo>
                  <a:lnTo>
                    <a:pt x="216230" y="65659"/>
                  </a:lnTo>
                  <a:close/>
                </a:path>
                <a:path w="510539" h="66675">
                  <a:moveTo>
                    <a:pt x="264706" y="5930"/>
                  </a:moveTo>
                  <a:lnTo>
                    <a:pt x="259549" y="0"/>
                  </a:lnTo>
                  <a:lnTo>
                    <a:pt x="239572" y="0"/>
                  </a:lnTo>
                  <a:lnTo>
                    <a:pt x="234429" y="5930"/>
                  </a:lnTo>
                  <a:lnTo>
                    <a:pt x="234429" y="60464"/>
                  </a:lnTo>
                  <a:lnTo>
                    <a:pt x="239572" y="66408"/>
                  </a:lnTo>
                  <a:lnTo>
                    <a:pt x="259549" y="66408"/>
                  </a:lnTo>
                  <a:lnTo>
                    <a:pt x="264706" y="60464"/>
                  </a:lnTo>
                  <a:lnTo>
                    <a:pt x="264706" y="41452"/>
                  </a:lnTo>
                  <a:lnTo>
                    <a:pt x="255092" y="41452"/>
                  </a:lnTo>
                  <a:lnTo>
                    <a:pt x="255092" y="55359"/>
                  </a:lnTo>
                  <a:lnTo>
                    <a:pt x="253072" y="57023"/>
                  </a:lnTo>
                  <a:lnTo>
                    <a:pt x="246608" y="57023"/>
                  </a:lnTo>
                  <a:lnTo>
                    <a:pt x="244576" y="55359"/>
                  </a:lnTo>
                  <a:lnTo>
                    <a:pt x="244576" y="11049"/>
                  </a:lnTo>
                  <a:lnTo>
                    <a:pt x="246608" y="9271"/>
                  </a:lnTo>
                  <a:lnTo>
                    <a:pt x="253072" y="9271"/>
                  </a:lnTo>
                  <a:lnTo>
                    <a:pt x="255092" y="11049"/>
                  </a:lnTo>
                  <a:lnTo>
                    <a:pt x="255092" y="22618"/>
                  </a:lnTo>
                  <a:lnTo>
                    <a:pt x="264706" y="22618"/>
                  </a:lnTo>
                  <a:lnTo>
                    <a:pt x="264706" y="5930"/>
                  </a:lnTo>
                  <a:close/>
                </a:path>
                <a:path w="510539" h="66675">
                  <a:moveTo>
                    <a:pt x="302933" y="736"/>
                  </a:moveTo>
                  <a:lnTo>
                    <a:pt x="270891" y="736"/>
                  </a:lnTo>
                  <a:lnTo>
                    <a:pt x="270891" y="65659"/>
                  </a:lnTo>
                  <a:lnTo>
                    <a:pt x="281063" y="65659"/>
                  </a:lnTo>
                  <a:lnTo>
                    <a:pt x="281063" y="10020"/>
                  </a:lnTo>
                  <a:lnTo>
                    <a:pt x="292595" y="10020"/>
                  </a:lnTo>
                  <a:lnTo>
                    <a:pt x="292595" y="65659"/>
                  </a:lnTo>
                  <a:lnTo>
                    <a:pt x="302933" y="65659"/>
                  </a:lnTo>
                  <a:lnTo>
                    <a:pt x="302933" y="736"/>
                  </a:lnTo>
                  <a:close/>
                </a:path>
                <a:path w="510539" h="66675">
                  <a:moveTo>
                    <a:pt x="320509" y="749"/>
                  </a:moveTo>
                  <a:lnTo>
                    <a:pt x="310349" y="749"/>
                  </a:lnTo>
                  <a:lnTo>
                    <a:pt x="310349" y="65671"/>
                  </a:lnTo>
                  <a:lnTo>
                    <a:pt x="320509" y="65671"/>
                  </a:lnTo>
                  <a:lnTo>
                    <a:pt x="320509" y="749"/>
                  </a:lnTo>
                  <a:close/>
                </a:path>
                <a:path w="510539" h="66675">
                  <a:moveTo>
                    <a:pt x="361696" y="736"/>
                  </a:moveTo>
                  <a:lnTo>
                    <a:pt x="332968" y="736"/>
                  </a:lnTo>
                  <a:lnTo>
                    <a:pt x="331127" y="55829"/>
                  </a:lnTo>
                  <a:lnTo>
                    <a:pt x="329653" y="56476"/>
                  </a:lnTo>
                  <a:lnTo>
                    <a:pt x="325043" y="56476"/>
                  </a:lnTo>
                  <a:lnTo>
                    <a:pt x="325043" y="65747"/>
                  </a:lnTo>
                  <a:lnTo>
                    <a:pt x="336753" y="65747"/>
                  </a:lnTo>
                  <a:lnTo>
                    <a:pt x="341007" y="61125"/>
                  </a:lnTo>
                  <a:lnTo>
                    <a:pt x="342493" y="10033"/>
                  </a:lnTo>
                  <a:lnTo>
                    <a:pt x="351358" y="10033"/>
                  </a:lnTo>
                  <a:lnTo>
                    <a:pt x="351358" y="65659"/>
                  </a:lnTo>
                  <a:lnTo>
                    <a:pt x="361696" y="65659"/>
                  </a:lnTo>
                  <a:lnTo>
                    <a:pt x="361696" y="736"/>
                  </a:lnTo>
                  <a:close/>
                </a:path>
                <a:path w="510539" h="66675">
                  <a:moveTo>
                    <a:pt x="399567" y="30784"/>
                  </a:moveTo>
                  <a:lnTo>
                    <a:pt x="394563" y="25133"/>
                  </a:lnTo>
                  <a:lnTo>
                    <a:pt x="389420" y="25133"/>
                  </a:lnTo>
                  <a:lnTo>
                    <a:pt x="389420" y="35902"/>
                  </a:lnTo>
                  <a:lnTo>
                    <a:pt x="389420" y="54914"/>
                  </a:lnTo>
                  <a:lnTo>
                    <a:pt x="387642" y="56388"/>
                  </a:lnTo>
                  <a:lnTo>
                    <a:pt x="379603" y="56388"/>
                  </a:lnTo>
                  <a:lnTo>
                    <a:pt x="379603" y="34404"/>
                  </a:lnTo>
                  <a:lnTo>
                    <a:pt x="387642" y="34404"/>
                  </a:lnTo>
                  <a:lnTo>
                    <a:pt x="389420" y="35902"/>
                  </a:lnTo>
                  <a:lnTo>
                    <a:pt x="389420" y="25133"/>
                  </a:lnTo>
                  <a:lnTo>
                    <a:pt x="379603" y="25133"/>
                  </a:lnTo>
                  <a:lnTo>
                    <a:pt x="379603" y="749"/>
                  </a:lnTo>
                  <a:lnTo>
                    <a:pt x="369455" y="749"/>
                  </a:lnTo>
                  <a:lnTo>
                    <a:pt x="369455" y="65659"/>
                  </a:lnTo>
                  <a:lnTo>
                    <a:pt x="394563" y="65659"/>
                  </a:lnTo>
                  <a:lnTo>
                    <a:pt x="399567" y="59994"/>
                  </a:lnTo>
                  <a:lnTo>
                    <a:pt x="399567" y="56388"/>
                  </a:lnTo>
                  <a:lnTo>
                    <a:pt x="399567" y="34404"/>
                  </a:lnTo>
                  <a:lnTo>
                    <a:pt x="399567" y="30784"/>
                  </a:lnTo>
                  <a:close/>
                </a:path>
                <a:path w="510539" h="66675">
                  <a:moveTo>
                    <a:pt x="437692" y="736"/>
                  </a:moveTo>
                  <a:lnTo>
                    <a:pt x="427367" y="736"/>
                  </a:lnTo>
                  <a:lnTo>
                    <a:pt x="427367" y="28562"/>
                  </a:lnTo>
                  <a:lnTo>
                    <a:pt x="415823" y="28562"/>
                  </a:lnTo>
                  <a:lnTo>
                    <a:pt x="415823" y="736"/>
                  </a:lnTo>
                  <a:lnTo>
                    <a:pt x="405663" y="736"/>
                  </a:lnTo>
                  <a:lnTo>
                    <a:pt x="405663" y="65659"/>
                  </a:lnTo>
                  <a:lnTo>
                    <a:pt x="415823" y="65659"/>
                  </a:lnTo>
                  <a:lnTo>
                    <a:pt x="415823" y="37833"/>
                  </a:lnTo>
                  <a:lnTo>
                    <a:pt x="427367" y="37833"/>
                  </a:lnTo>
                  <a:lnTo>
                    <a:pt x="427367" y="65659"/>
                  </a:lnTo>
                  <a:lnTo>
                    <a:pt x="437692" y="65659"/>
                  </a:lnTo>
                  <a:lnTo>
                    <a:pt x="437692" y="736"/>
                  </a:lnTo>
                  <a:close/>
                </a:path>
                <a:path w="510539" h="66675">
                  <a:moveTo>
                    <a:pt x="475119" y="5930"/>
                  </a:moveTo>
                  <a:lnTo>
                    <a:pt x="469671" y="0"/>
                  </a:lnTo>
                  <a:lnTo>
                    <a:pt x="464959" y="0"/>
                  </a:lnTo>
                  <a:lnTo>
                    <a:pt x="464959" y="11023"/>
                  </a:lnTo>
                  <a:lnTo>
                    <a:pt x="464959" y="55359"/>
                  </a:lnTo>
                  <a:lnTo>
                    <a:pt x="462927" y="57111"/>
                  </a:lnTo>
                  <a:lnTo>
                    <a:pt x="456463" y="57111"/>
                  </a:lnTo>
                  <a:lnTo>
                    <a:pt x="454444" y="55359"/>
                  </a:lnTo>
                  <a:lnTo>
                    <a:pt x="454444" y="11023"/>
                  </a:lnTo>
                  <a:lnTo>
                    <a:pt x="456463" y="9271"/>
                  </a:lnTo>
                  <a:lnTo>
                    <a:pt x="462927" y="9271"/>
                  </a:lnTo>
                  <a:lnTo>
                    <a:pt x="464959" y="11023"/>
                  </a:lnTo>
                  <a:lnTo>
                    <a:pt x="464959" y="0"/>
                  </a:lnTo>
                  <a:lnTo>
                    <a:pt x="449732" y="0"/>
                  </a:lnTo>
                  <a:lnTo>
                    <a:pt x="444271" y="5930"/>
                  </a:lnTo>
                  <a:lnTo>
                    <a:pt x="444271" y="60452"/>
                  </a:lnTo>
                  <a:lnTo>
                    <a:pt x="449732" y="66395"/>
                  </a:lnTo>
                  <a:lnTo>
                    <a:pt x="469671" y="66395"/>
                  </a:lnTo>
                  <a:lnTo>
                    <a:pt x="475119" y="60452"/>
                  </a:lnTo>
                  <a:lnTo>
                    <a:pt x="475119" y="57111"/>
                  </a:lnTo>
                  <a:lnTo>
                    <a:pt x="475119" y="9271"/>
                  </a:lnTo>
                  <a:lnTo>
                    <a:pt x="475119" y="5930"/>
                  </a:lnTo>
                  <a:close/>
                </a:path>
                <a:path w="510539" h="66675">
                  <a:moveTo>
                    <a:pt x="510120" y="749"/>
                  </a:moveTo>
                  <a:lnTo>
                    <a:pt x="478726" y="749"/>
                  </a:lnTo>
                  <a:lnTo>
                    <a:pt x="478726" y="10020"/>
                  </a:lnTo>
                  <a:lnTo>
                    <a:pt x="489343" y="10020"/>
                  </a:lnTo>
                  <a:lnTo>
                    <a:pt x="489343" y="65671"/>
                  </a:lnTo>
                  <a:lnTo>
                    <a:pt x="499516" y="65671"/>
                  </a:lnTo>
                  <a:lnTo>
                    <a:pt x="499516" y="10020"/>
                  </a:lnTo>
                  <a:lnTo>
                    <a:pt x="510120" y="10020"/>
                  </a:lnTo>
                  <a:lnTo>
                    <a:pt x="510120" y="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321053" y="7970060"/>
            <a:ext cx="1795780" cy="409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-25" dirty="0">
                <a:solidFill>
                  <a:srgbClr val="464646"/>
                </a:solidFill>
                <a:latin typeface="Verdana"/>
                <a:cs typeface="Verdana"/>
              </a:rPr>
              <a:t>Е</a:t>
            </a:r>
            <a:r>
              <a:rPr sz="2500" b="1" spc="-95" dirty="0">
                <a:solidFill>
                  <a:srgbClr val="464646"/>
                </a:solidFill>
                <a:latin typeface="Verdana"/>
                <a:cs typeface="Verdana"/>
              </a:rPr>
              <a:t>К</a:t>
            </a:r>
            <a:r>
              <a:rPr sz="2500" b="1" spc="-70" dirty="0">
                <a:solidFill>
                  <a:srgbClr val="464646"/>
                </a:solidFill>
                <a:latin typeface="Verdana"/>
                <a:cs typeface="Verdana"/>
              </a:rPr>
              <a:t>О</a:t>
            </a:r>
            <a:r>
              <a:rPr sz="2500" b="1" spc="-170" dirty="0">
                <a:solidFill>
                  <a:srgbClr val="464646"/>
                </a:solidFill>
                <a:latin typeface="Verdana"/>
                <a:cs typeface="Verdana"/>
              </a:rPr>
              <a:t>ЛОГIЯ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50" name="object 50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spc="-1670" dirty="0"/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351" y="998118"/>
            <a:ext cx="71928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3998" y="2091626"/>
            <a:ext cx="12874625" cy="11938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79730" marR="5080" indent="-367665">
              <a:lnSpc>
                <a:spcPts val="4200"/>
              </a:lnSpc>
              <a:spcBef>
                <a:spcPts val="1040"/>
              </a:spcBef>
              <a:tabLst>
                <a:tab pos="6306820" algn="l"/>
                <a:tab pos="6768465" algn="l"/>
              </a:tabLst>
            </a:pPr>
            <a:r>
              <a:rPr sz="4300" b="1" spc="-200" dirty="0">
                <a:solidFill>
                  <a:srgbClr val="464646"/>
                </a:solidFill>
                <a:latin typeface="Verdana"/>
                <a:cs typeface="Verdana"/>
              </a:rPr>
              <a:t>ЕКОЛОГІЧНИЙ</a:t>
            </a:r>
            <a:r>
              <a:rPr sz="4300" b="1" spc="-20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4300" b="1" spc="-270" dirty="0">
                <a:solidFill>
                  <a:srgbClr val="FAAF40"/>
                </a:solidFill>
                <a:latin typeface="Verdana"/>
                <a:cs typeface="Verdana"/>
              </a:rPr>
              <a:t>СЛІД	</a:t>
            </a:r>
            <a:r>
              <a:rPr sz="3500" spc="-480" dirty="0">
                <a:solidFill>
                  <a:srgbClr val="464646"/>
                </a:solidFill>
                <a:latin typeface="Verdana"/>
                <a:cs typeface="Verdana"/>
              </a:rPr>
              <a:t>–	</a:t>
            </a:r>
            <a:r>
              <a:rPr sz="3500" spc="135" dirty="0">
                <a:solidFill>
                  <a:srgbClr val="464646"/>
                </a:solidFill>
                <a:latin typeface="Verdana"/>
                <a:cs typeface="Verdana"/>
              </a:rPr>
              <a:t>це</a:t>
            </a:r>
            <a:r>
              <a:rPr sz="3500" spc="-30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85" dirty="0">
                <a:solidFill>
                  <a:srgbClr val="464646"/>
                </a:solidFill>
                <a:latin typeface="Verdana"/>
                <a:cs typeface="Verdana"/>
              </a:rPr>
              <a:t>певна</a:t>
            </a:r>
            <a:r>
              <a:rPr sz="3500" spc="-30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80" dirty="0">
                <a:solidFill>
                  <a:srgbClr val="464646"/>
                </a:solidFill>
                <a:latin typeface="Verdana"/>
                <a:cs typeface="Verdana"/>
              </a:rPr>
              <a:t>територія</a:t>
            </a:r>
            <a:r>
              <a:rPr sz="3500" spc="-30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30" dirty="0">
                <a:solidFill>
                  <a:srgbClr val="464646"/>
                </a:solidFill>
                <a:latin typeface="Verdana"/>
                <a:cs typeface="Verdana"/>
              </a:rPr>
              <a:t>Землі,  </a:t>
            </a:r>
            <a:r>
              <a:rPr sz="3500" spc="-40" dirty="0">
                <a:solidFill>
                  <a:srgbClr val="464646"/>
                </a:solidFill>
                <a:latin typeface="Verdana"/>
                <a:cs typeface="Verdana"/>
              </a:rPr>
              <a:t>яку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75" dirty="0">
                <a:solidFill>
                  <a:srgbClr val="464646"/>
                </a:solidFill>
                <a:latin typeface="Verdana"/>
                <a:cs typeface="Verdana"/>
              </a:rPr>
              <a:t>використовує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30" dirty="0">
                <a:solidFill>
                  <a:srgbClr val="464646"/>
                </a:solidFill>
                <a:latin typeface="Verdana"/>
                <a:cs typeface="Verdana"/>
              </a:rPr>
              <a:t>та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65" dirty="0">
                <a:solidFill>
                  <a:srgbClr val="464646"/>
                </a:solidFill>
                <a:latin typeface="Verdana"/>
                <a:cs typeface="Verdana"/>
              </a:rPr>
              <a:t>з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30" dirty="0">
                <a:solidFill>
                  <a:srgbClr val="464646"/>
                </a:solidFill>
                <a:latin typeface="Verdana"/>
                <a:cs typeface="Verdana"/>
              </a:rPr>
              <a:t>якої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90" dirty="0">
                <a:solidFill>
                  <a:srgbClr val="464646"/>
                </a:solidFill>
                <a:latin typeface="Verdana"/>
                <a:cs typeface="Verdana"/>
              </a:rPr>
              <a:t>живиться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60" dirty="0">
                <a:solidFill>
                  <a:srgbClr val="464646"/>
                </a:solidFill>
                <a:latin typeface="Verdana"/>
                <a:cs typeface="Verdana"/>
              </a:rPr>
              <a:t>кожна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05" dirty="0">
                <a:solidFill>
                  <a:srgbClr val="464646"/>
                </a:solidFill>
                <a:latin typeface="Verdana"/>
                <a:cs typeface="Verdana"/>
              </a:rPr>
              <a:t>людина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6466" y="8645143"/>
            <a:ext cx="11869420" cy="17405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3500" b="1" spc="35" dirty="0">
                <a:solidFill>
                  <a:srgbClr val="464646"/>
                </a:solidFill>
                <a:latin typeface="Verdana"/>
                <a:cs typeface="Verdana"/>
              </a:rPr>
              <a:t>МАЄ </a:t>
            </a:r>
            <a:r>
              <a:rPr sz="3500" b="1" spc="-100" dirty="0">
                <a:solidFill>
                  <a:srgbClr val="464646"/>
                </a:solidFill>
                <a:latin typeface="Verdana"/>
                <a:cs typeface="Verdana"/>
              </a:rPr>
              <a:t>БУТИ </a:t>
            </a:r>
            <a:r>
              <a:rPr sz="3500" b="1" spc="-490" dirty="0">
                <a:solidFill>
                  <a:srgbClr val="464646"/>
                </a:solidFill>
                <a:latin typeface="Verdana"/>
                <a:cs typeface="Verdana"/>
              </a:rPr>
              <a:t>1,8</a:t>
            </a:r>
            <a:r>
              <a:rPr sz="3500" b="1" spc="-48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b="1" spc="-225" dirty="0">
                <a:solidFill>
                  <a:srgbClr val="464646"/>
                </a:solidFill>
                <a:latin typeface="Verdana"/>
                <a:cs typeface="Verdana"/>
              </a:rPr>
              <a:t>ГА</a:t>
            </a:r>
            <a:endParaRPr sz="3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2165985" algn="l"/>
              </a:tabLst>
            </a:pPr>
            <a:r>
              <a:rPr sz="3500" spc="265" dirty="0">
                <a:solidFill>
                  <a:srgbClr val="464646"/>
                </a:solidFill>
                <a:latin typeface="Verdana"/>
                <a:cs typeface="Verdana"/>
              </a:rPr>
              <a:t>У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300" dirty="0">
                <a:solidFill>
                  <a:srgbClr val="464646"/>
                </a:solidFill>
                <a:latin typeface="Verdana"/>
                <a:cs typeface="Verdana"/>
              </a:rPr>
              <a:t>2017</a:t>
            </a:r>
            <a:r>
              <a:rPr sz="3500" spc="-29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150" dirty="0">
                <a:solidFill>
                  <a:srgbClr val="464646"/>
                </a:solidFill>
                <a:latin typeface="Verdana"/>
                <a:cs typeface="Verdana"/>
              </a:rPr>
              <a:t>р.	</a:t>
            </a:r>
            <a:r>
              <a:rPr lang="uk-UA" sz="3500" spc="-75" dirty="0">
                <a:solidFill>
                  <a:srgbClr val="464646"/>
                </a:solidFill>
                <a:latin typeface="Verdana"/>
                <a:cs typeface="Verdana"/>
              </a:rPr>
              <a:t>в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60" dirty="0">
                <a:solidFill>
                  <a:srgbClr val="464646"/>
                </a:solidFill>
                <a:latin typeface="Verdana"/>
                <a:cs typeface="Verdana"/>
              </a:rPr>
              <a:t>українців</a:t>
            </a:r>
            <a:r>
              <a:rPr sz="3500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50" dirty="0">
                <a:solidFill>
                  <a:srgbClr val="464646"/>
                </a:solidFill>
                <a:latin typeface="Verdana"/>
                <a:cs typeface="Verdana"/>
              </a:rPr>
              <a:t>складав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484" dirty="0">
                <a:solidFill>
                  <a:srgbClr val="464646"/>
                </a:solidFill>
                <a:latin typeface="Verdana"/>
                <a:cs typeface="Verdana"/>
              </a:rPr>
              <a:t>3,1-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355" dirty="0">
                <a:solidFill>
                  <a:srgbClr val="464646"/>
                </a:solidFill>
                <a:latin typeface="Verdana"/>
                <a:cs typeface="Verdana"/>
              </a:rPr>
              <a:t>3,</a:t>
            </a:r>
            <a:r>
              <a:rPr sz="3500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500" dirty="0">
                <a:solidFill>
                  <a:srgbClr val="464646"/>
                </a:solidFill>
                <a:latin typeface="Verdana"/>
                <a:cs typeface="Verdana"/>
              </a:rPr>
              <a:t>19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5" dirty="0">
                <a:solidFill>
                  <a:srgbClr val="464646"/>
                </a:solidFill>
                <a:latin typeface="Verdana"/>
                <a:cs typeface="Verdana"/>
              </a:rPr>
              <a:t>га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55" dirty="0">
                <a:solidFill>
                  <a:srgbClr val="464646"/>
                </a:solidFill>
                <a:latin typeface="Verdana"/>
                <a:cs typeface="Verdana"/>
              </a:rPr>
              <a:t>на</a:t>
            </a:r>
            <a:r>
              <a:rPr sz="3500" spc="-2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100" dirty="0">
                <a:solidFill>
                  <a:srgbClr val="464646"/>
                </a:solidFill>
                <a:latin typeface="Verdana"/>
                <a:cs typeface="Verdana"/>
              </a:rPr>
              <a:t>людину</a:t>
            </a:r>
            <a:endParaRPr sz="3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3500" spc="-830" dirty="0">
                <a:solidFill>
                  <a:srgbClr val="464646"/>
                </a:solidFill>
                <a:latin typeface="Verdana"/>
                <a:cs typeface="Verdana"/>
              </a:rPr>
              <a:t>= </a:t>
            </a:r>
            <a:r>
              <a:rPr sz="3500" spc="-575" dirty="0">
                <a:solidFill>
                  <a:srgbClr val="464646"/>
                </a:solidFill>
                <a:latin typeface="Verdana"/>
                <a:cs typeface="Verdana"/>
              </a:rPr>
              <a:t>51 </a:t>
            </a:r>
            <a:r>
              <a:rPr sz="3500" spc="155" dirty="0">
                <a:solidFill>
                  <a:srgbClr val="464646"/>
                </a:solidFill>
                <a:latin typeface="Verdana"/>
                <a:cs typeface="Verdana"/>
              </a:rPr>
              <a:t>місце </a:t>
            </a:r>
            <a:r>
              <a:rPr sz="3500" spc="130" dirty="0" err="1">
                <a:solidFill>
                  <a:srgbClr val="464646"/>
                </a:solidFill>
                <a:latin typeface="Verdana"/>
                <a:cs typeface="Verdana"/>
              </a:rPr>
              <a:t>серед</a:t>
            </a:r>
            <a:r>
              <a:rPr sz="3500" spc="13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-305" dirty="0">
                <a:solidFill>
                  <a:srgbClr val="464646"/>
                </a:solidFill>
                <a:latin typeface="Verdana"/>
                <a:cs typeface="Verdana"/>
              </a:rPr>
              <a:t>149</a:t>
            </a:r>
            <a:r>
              <a:rPr sz="3500" spc="-74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3500" spc="70" dirty="0">
                <a:solidFill>
                  <a:srgbClr val="464646"/>
                </a:solidFill>
                <a:latin typeface="Verdana"/>
                <a:cs typeface="Verdana"/>
              </a:rPr>
              <a:t>країн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4393" y="4078461"/>
            <a:ext cx="10873033" cy="3765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2" name="object 12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spc="-1670" dirty="0"/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351" y="998118"/>
            <a:ext cx="69896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7368" y="2089861"/>
            <a:ext cx="766572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180" dirty="0">
                <a:solidFill>
                  <a:srgbClr val="464646"/>
                </a:solidFill>
                <a:latin typeface="Verdana"/>
                <a:cs typeface="Verdana"/>
              </a:rPr>
              <a:t>НАВІЩО </a:t>
            </a:r>
            <a:r>
              <a:rPr sz="4300" b="1" spc="55" dirty="0">
                <a:solidFill>
                  <a:srgbClr val="464646"/>
                </a:solidFill>
                <a:latin typeface="Verdana"/>
                <a:cs typeface="Verdana"/>
              </a:rPr>
              <a:t>НАМ</a:t>
            </a:r>
            <a:r>
              <a:rPr sz="4300" b="1" spc="-30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4300" b="1" spc="-75" dirty="0">
                <a:solidFill>
                  <a:srgbClr val="FAAF40"/>
                </a:solidFill>
                <a:latin typeface="Verdana"/>
                <a:cs typeface="Verdana"/>
              </a:rPr>
              <a:t>ПРИРОДА?</a:t>
            </a:r>
            <a:endParaRPr sz="43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0" name="object 10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spc="-1670" dirty="0"/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351" y="998105"/>
            <a:ext cx="71928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0128" y="2341829"/>
            <a:ext cx="40398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605" dirty="0">
                <a:solidFill>
                  <a:srgbClr val="464646"/>
                </a:solidFill>
                <a:latin typeface="Verdana"/>
                <a:cs typeface="Verdana"/>
              </a:rPr>
              <a:t>П</a:t>
            </a:r>
            <a:r>
              <a:rPr sz="4300" b="1" spc="-405" dirty="0">
                <a:solidFill>
                  <a:srgbClr val="464646"/>
                </a:solidFill>
                <a:latin typeface="Verdana"/>
                <a:cs typeface="Verdana"/>
              </a:rPr>
              <a:t>І</a:t>
            </a:r>
            <a:r>
              <a:rPr sz="4300" b="1" spc="20" dirty="0">
                <a:solidFill>
                  <a:srgbClr val="464646"/>
                </a:solidFill>
                <a:latin typeface="Verdana"/>
                <a:cs typeface="Verdana"/>
              </a:rPr>
              <a:t>Д</a:t>
            </a:r>
            <a:r>
              <a:rPr sz="4300" b="1" spc="-210" dirty="0">
                <a:solidFill>
                  <a:srgbClr val="464646"/>
                </a:solidFill>
                <a:latin typeface="Verdana"/>
                <a:cs typeface="Verdana"/>
              </a:rPr>
              <a:t>Р</a:t>
            </a:r>
            <a:r>
              <a:rPr sz="4300" b="1" spc="35" dirty="0">
                <a:solidFill>
                  <a:srgbClr val="464646"/>
                </a:solidFill>
                <a:latin typeface="Verdana"/>
                <a:cs typeface="Verdana"/>
              </a:rPr>
              <a:t>А</a:t>
            </a:r>
            <a:r>
              <a:rPr sz="4300" b="1" spc="-65" dirty="0">
                <a:solidFill>
                  <a:srgbClr val="464646"/>
                </a:solidFill>
                <a:latin typeface="Verdana"/>
                <a:cs typeface="Verdana"/>
              </a:rPr>
              <a:t>Х</a:t>
            </a:r>
            <a:r>
              <a:rPr sz="4300" b="1" spc="-40" dirty="0">
                <a:solidFill>
                  <a:srgbClr val="464646"/>
                </a:solidFill>
                <a:latin typeface="Verdana"/>
                <a:cs typeface="Verdana"/>
              </a:rPr>
              <a:t>У</a:t>
            </a:r>
            <a:r>
              <a:rPr sz="4300" b="1" spc="-80" dirty="0">
                <a:solidFill>
                  <a:srgbClr val="464646"/>
                </a:solidFill>
                <a:latin typeface="Verdana"/>
                <a:cs typeface="Verdana"/>
              </a:rPr>
              <a:t>НОК</a:t>
            </a:r>
            <a:endParaRPr sz="43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000" y="3521252"/>
            <a:ext cx="12991198" cy="2187009"/>
          </a:xfrm>
          <a:prstGeom prst="rect">
            <a:avLst/>
          </a:prstGeom>
          <a:solidFill>
            <a:srgbClr val="F1F1F2"/>
          </a:solidFill>
        </p:spPr>
        <p:txBody>
          <a:bodyPr vert="horz" wrap="square" lIns="0" tIns="179705" rIns="0" bIns="0" rtlCol="0">
            <a:spAutoFit/>
          </a:bodyPr>
          <a:lstStyle/>
          <a:p>
            <a:pPr marL="1906905" marR="1293495" indent="-662305">
              <a:lnSpc>
                <a:spcPct val="116700"/>
              </a:lnSpc>
              <a:spcBef>
                <a:spcPts val="1415"/>
              </a:spcBef>
              <a:tabLst>
                <a:tab pos="5797550" algn="l"/>
                <a:tab pos="10369550" algn="l"/>
              </a:tabLst>
            </a:pPr>
            <a:r>
              <a:rPr sz="35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Підрахуйте</a:t>
            </a:r>
            <a:r>
              <a:rPr sz="3500" spc="-29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уважно</a:t>
            </a:r>
            <a:r>
              <a:rPr sz="3500" spc="-2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свій</a:t>
            </a:r>
            <a:r>
              <a:rPr sz="3500" spc="-29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екологічний</a:t>
            </a:r>
            <a:r>
              <a:rPr sz="3500" spc="-2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слід,  </a:t>
            </a:r>
            <a:r>
              <a:rPr sz="35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скориставшись	</a:t>
            </a:r>
            <a:r>
              <a:rPr sz="35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сайтом </a:t>
            </a:r>
            <a:r>
              <a:rPr sz="35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за </a:t>
            </a:r>
            <a:r>
              <a:rPr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адресою</a:t>
            </a:r>
            <a:r>
              <a:rPr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:</a:t>
            </a:r>
            <a:endParaRPr lang="uk-UA" sz="35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marL="1906905" marR="1293495" indent="-662305">
              <a:lnSpc>
                <a:spcPct val="116700"/>
              </a:lnSpc>
              <a:spcBef>
                <a:spcPts val="1415"/>
              </a:spcBef>
              <a:tabLst>
                <a:tab pos="5797550" algn="l"/>
                <a:tab pos="10369550" algn="l"/>
              </a:tabLst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  <a:hlinkClick r:id="rId3"/>
              </a:rPr>
              <a:t>http://e-comon.org.ua/calc/ecoslid/index.php</a:t>
            </a:r>
            <a:r>
              <a:rPr lang="uk-UA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1" name="object 11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435938" y="7308977"/>
            <a:ext cx="405765" cy="259079"/>
          </a:xfrm>
          <a:custGeom>
            <a:avLst/>
            <a:gdLst/>
            <a:ahLst/>
            <a:cxnLst/>
            <a:rect l="l" t="t" r="r" b="b"/>
            <a:pathLst>
              <a:path w="405764" h="259079">
                <a:moveTo>
                  <a:pt x="359854" y="222897"/>
                </a:moveTo>
                <a:lnTo>
                  <a:pt x="352162" y="215127"/>
                </a:lnTo>
                <a:lnTo>
                  <a:pt x="346670" y="206352"/>
                </a:lnTo>
                <a:lnTo>
                  <a:pt x="343375" y="196572"/>
                </a:lnTo>
                <a:lnTo>
                  <a:pt x="342277" y="185788"/>
                </a:lnTo>
                <a:lnTo>
                  <a:pt x="342277" y="183476"/>
                </a:lnTo>
                <a:lnTo>
                  <a:pt x="342417" y="181152"/>
                </a:lnTo>
                <a:lnTo>
                  <a:pt x="342696" y="178841"/>
                </a:lnTo>
                <a:lnTo>
                  <a:pt x="366255" y="162819"/>
                </a:lnTo>
                <a:lnTo>
                  <a:pt x="383078" y="145364"/>
                </a:lnTo>
                <a:lnTo>
                  <a:pt x="393169" y="126470"/>
                </a:lnTo>
                <a:lnTo>
                  <a:pt x="396532" y="106133"/>
                </a:lnTo>
                <a:lnTo>
                  <a:pt x="392903" y="84916"/>
                </a:lnTo>
                <a:lnTo>
                  <a:pt x="363870" y="47369"/>
                </a:lnTo>
                <a:lnTo>
                  <a:pt x="307930" y="17461"/>
                </a:lnTo>
                <a:lnTo>
                  <a:pt x="237780" y="1940"/>
                </a:lnTo>
                <a:lnTo>
                  <a:pt x="198170" y="0"/>
                </a:lnTo>
                <a:lnTo>
                  <a:pt x="158644" y="1940"/>
                </a:lnTo>
                <a:lnTo>
                  <a:pt x="88583" y="17461"/>
                </a:lnTo>
                <a:lnTo>
                  <a:pt x="32650" y="47369"/>
                </a:lnTo>
                <a:lnTo>
                  <a:pt x="3627" y="84916"/>
                </a:lnTo>
                <a:lnTo>
                  <a:pt x="0" y="106133"/>
                </a:lnTo>
                <a:lnTo>
                  <a:pt x="3627" y="127357"/>
                </a:lnTo>
                <a:lnTo>
                  <a:pt x="32650" y="164962"/>
                </a:lnTo>
                <a:lnTo>
                  <a:pt x="88583" y="194963"/>
                </a:lnTo>
                <a:lnTo>
                  <a:pt x="158644" y="210536"/>
                </a:lnTo>
                <a:lnTo>
                  <a:pt x="198170" y="212483"/>
                </a:lnTo>
                <a:lnTo>
                  <a:pt x="217897" y="211968"/>
                </a:lnTo>
                <a:lnTo>
                  <a:pt x="237167" y="210423"/>
                </a:lnTo>
                <a:lnTo>
                  <a:pt x="255983" y="207843"/>
                </a:lnTo>
                <a:lnTo>
                  <a:pt x="274345" y="204228"/>
                </a:lnTo>
                <a:lnTo>
                  <a:pt x="276983" y="215556"/>
                </a:lnTo>
                <a:lnTo>
                  <a:pt x="303631" y="243509"/>
                </a:lnTo>
                <a:lnTo>
                  <a:pt x="348726" y="257965"/>
                </a:lnTo>
                <a:lnTo>
                  <a:pt x="366141" y="258927"/>
                </a:lnTo>
                <a:lnTo>
                  <a:pt x="377134" y="257734"/>
                </a:lnTo>
                <a:lnTo>
                  <a:pt x="387311" y="254153"/>
                </a:lnTo>
                <a:lnTo>
                  <a:pt x="396669" y="248185"/>
                </a:lnTo>
                <a:lnTo>
                  <a:pt x="405206" y="239826"/>
                </a:lnTo>
                <a:lnTo>
                  <a:pt x="391956" y="237876"/>
                </a:lnTo>
                <a:lnTo>
                  <a:pt x="379982" y="234405"/>
                </a:lnTo>
                <a:lnTo>
                  <a:pt x="369282" y="229412"/>
                </a:lnTo>
                <a:lnTo>
                  <a:pt x="359854" y="222897"/>
                </a:lnTo>
                <a:close/>
              </a:path>
            </a:pathLst>
          </a:custGeom>
          <a:ln w="38099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84463" y="7110260"/>
            <a:ext cx="11595735" cy="243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i="1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Які</a:t>
            </a:r>
            <a:r>
              <a:rPr sz="3500" i="1" spc="-29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результати</a:t>
            </a:r>
            <a:r>
              <a:rPr sz="3500" i="1" spc="-2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ви</a:t>
            </a:r>
            <a:r>
              <a:rPr sz="3500" i="1" spc="-2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отримали?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</a:pPr>
            <a:r>
              <a:rPr sz="3500" i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Як</a:t>
            </a:r>
            <a:r>
              <a:rPr sz="3500" i="1" spc="-29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ви</a:t>
            </a:r>
            <a:r>
              <a:rPr sz="3500" i="1" spc="-2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до</a:t>
            </a:r>
            <a:r>
              <a:rPr sz="3500" i="1" spc="-2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них</a:t>
            </a:r>
            <a:r>
              <a:rPr sz="3500" i="1" spc="-29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ставитесь?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</a:pPr>
            <a:r>
              <a:rPr sz="3500" i="1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Чи</a:t>
            </a:r>
            <a:r>
              <a:rPr sz="3500" i="1" spc="-28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21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можна</a:t>
            </a:r>
            <a:r>
              <a:rPr sz="3500" i="1" spc="-28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зменшити</a:t>
            </a:r>
            <a:r>
              <a:rPr sz="3500" i="1" spc="-28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екологічний</a:t>
            </a:r>
            <a:r>
              <a:rPr sz="3500" i="1" spc="-28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слід?</a:t>
            </a:r>
            <a:r>
              <a:rPr sz="3500" i="1" spc="-28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Як</a:t>
            </a:r>
            <a:r>
              <a:rPr sz="3500" i="1" spc="-28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</a:t>
            </a:r>
            <a:r>
              <a:rPr sz="3500" i="1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саме?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35938" y="8248777"/>
            <a:ext cx="405765" cy="259079"/>
          </a:xfrm>
          <a:custGeom>
            <a:avLst/>
            <a:gdLst/>
            <a:ahLst/>
            <a:cxnLst/>
            <a:rect l="l" t="t" r="r" b="b"/>
            <a:pathLst>
              <a:path w="405764" h="259079">
                <a:moveTo>
                  <a:pt x="359854" y="222897"/>
                </a:moveTo>
                <a:lnTo>
                  <a:pt x="352162" y="215127"/>
                </a:lnTo>
                <a:lnTo>
                  <a:pt x="346670" y="206352"/>
                </a:lnTo>
                <a:lnTo>
                  <a:pt x="343375" y="196572"/>
                </a:lnTo>
                <a:lnTo>
                  <a:pt x="342277" y="185788"/>
                </a:lnTo>
                <a:lnTo>
                  <a:pt x="342277" y="183476"/>
                </a:lnTo>
                <a:lnTo>
                  <a:pt x="342417" y="181152"/>
                </a:lnTo>
                <a:lnTo>
                  <a:pt x="342696" y="178841"/>
                </a:lnTo>
                <a:lnTo>
                  <a:pt x="366255" y="162819"/>
                </a:lnTo>
                <a:lnTo>
                  <a:pt x="383078" y="145364"/>
                </a:lnTo>
                <a:lnTo>
                  <a:pt x="393169" y="126470"/>
                </a:lnTo>
                <a:lnTo>
                  <a:pt x="396532" y="106133"/>
                </a:lnTo>
                <a:lnTo>
                  <a:pt x="392903" y="84916"/>
                </a:lnTo>
                <a:lnTo>
                  <a:pt x="363870" y="47369"/>
                </a:lnTo>
                <a:lnTo>
                  <a:pt x="307930" y="17461"/>
                </a:lnTo>
                <a:lnTo>
                  <a:pt x="237780" y="1940"/>
                </a:lnTo>
                <a:lnTo>
                  <a:pt x="198170" y="0"/>
                </a:lnTo>
                <a:lnTo>
                  <a:pt x="158644" y="1940"/>
                </a:lnTo>
                <a:lnTo>
                  <a:pt x="88583" y="17461"/>
                </a:lnTo>
                <a:lnTo>
                  <a:pt x="32650" y="47369"/>
                </a:lnTo>
                <a:lnTo>
                  <a:pt x="3627" y="84916"/>
                </a:lnTo>
                <a:lnTo>
                  <a:pt x="0" y="106133"/>
                </a:lnTo>
                <a:lnTo>
                  <a:pt x="3627" y="127357"/>
                </a:lnTo>
                <a:lnTo>
                  <a:pt x="32650" y="164962"/>
                </a:lnTo>
                <a:lnTo>
                  <a:pt x="88583" y="194963"/>
                </a:lnTo>
                <a:lnTo>
                  <a:pt x="158644" y="210536"/>
                </a:lnTo>
                <a:lnTo>
                  <a:pt x="198170" y="212483"/>
                </a:lnTo>
                <a:lnTo>
                  <a:pt x="217897" y="211968"/>
                </a:lnTo>
                <a:lnTo>
                  <a:pt x="237167" y="210423"/>
                </a:lnTo>
                <a:lnTo>
                  <a:pt x="255983" y="207843"/>
                </a:lnTo>
                <a:lnTo>
                  <a:pt x="274345" y="204228"/>
                </a:lnTo>
                <a:lnTo>
                  <a:pt x="276983" y="215556"/>
                </a:lnTo>
                <a:lnTo>
                  <a:pt x="303631" y="243509"/>
                </a:lnTo>
                <a:lnTo>
                  <a:pt x="348726" y="257965"/>
                </a:lnTo>
                <a:lnTo>
                  <a:pt x="366141" y="258927"/>
                </a:lnTo>
                <a:lnTo>
                  <a:pt x="377134" y="257734"/>
                </a:lnTo>
                <a:lnTo>
                  <a:pt x="387311" y="254153"/>
                </a:lnTo>
                <a:lnTo>
                  <a:pt x="396669" y="248185"/>
                </a:lnTo>
                <a:lnTo>
                  <a:pt x="405206" y="239826"/>
                </a:lnTo>
                <a:lnTo>
                  <a:pt x="391956" y="237876"/>
                </a:lnTo>
                <a:lnTo>
                  <a:pt x="379982" y="234405"/>
                </a:lnTo>
                <a:lnTo>
                  <a:pt x="369282" y="229412"/>
                </a:lnTo>
                <a:lnTo>
                  <a:pt x="359854" y="222897"/>
                </a:lnTo>
                <a:close/>
              </a:path>
            </a:pathLst>
          </a:custGeom>
          <a:ln w="38099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938" y="9188577"/>
            <a:ext cx="405765" cy="259079"/>
          </a:xfrm>
          <a:custGeom>
            <a:avLst/>
            <a:gdLst/>
            <a:ahLst/>
            <a:cxnLst/>
            <a:rect l="l" t="t" r="r" b="b"/>
            <a:pathLst>
              <a:path w="405764" h="259079">
                <a:moveTo>
                  <a:pt x="359854" y="222897"/>
                </a:moveTo>
                <a:lnTo>
                  <a:pt x="352162" y="215127"/>
                </a:lnTo>
                <a:lnTo>
                  <a:pt x="346670" y="206352"/>
                </a:lnTo>
                <a:lnTo>
                  <a:pt x="343375" y="196572"/>
                </a:lnTo>
                <a:lnTo>
                  <a:pt x="342277" y="185788"/>
                </a:lnTo>
                <a:lnTo>
                  <a:pt x="342277" y="183476"/>
                </a:lnTo>
                <a:lnTo>
                  <a:pt x="342417" y="181152"/>
                </a:lnTo>
                <a:lnTo>
                  <a:pt x="342696" y="178841"/>
                </a:lnTo>
                <a:lnTo>
                  <a:pt x="366255" y="162819"/>
                </a:lnTo>
                <a:lnTo>
                  <a:pt x="383078" y="145364"/>
                </a:lnTo>
                <a:lnTo>
                  <a:pt x="393169" y="126470"/>
                </a:lnTo>
                <a:lnTo>
                  <a:pt x="396532" y="106133"/>
                </a:lnTo>
                <a:lnTo>
                  <a:pt x="392903" y="84916"/>
                </a:lnTo>
                <a:lnTo>
                  <a:pt x="363870" y="47369"/>
                </a:lnTo>
                <a:lnTo>
                  <a:pt x="307930" y="17461"/>
                </a:lnTo>
                <a:lnTo>
                  <a:pt x="237780" y="1940"/>
                </a:lnTo>
                <a:lnTo>
                  <a:pt x="198170" y="0"/>
                </a:lnTo>
                <a:lnTo>
                  <a:pt x="158644" y="1940"/>
                </a:lnTo>
                <a:lnTo>
                  <a:pt x="88583" y="17461"/>
                </a:lnTo>
                <a:lnTo>
                  <a:pt x="32650" y="47369"/>
                </a:lnTo>
                <a:lnTo>
                  <a:pt x="3627" y="84916"/>
                </a:lnTo>
                <a:lnTo>
                  <a:pt x="0" y="106133"/>
                </a:lnTo>
                <a:lnTo>
                  <a:pt x="3627" y="127357"/>
                </a:lnTo>
                <a:lnTo>
                  <a:pt x="32650" y="164962"/>
                </a:lnTo>
                <a:lnTo>
                  <a:pt x="88583" y="194963"/>
                </a:lnTo>
                <a:lnTo>
                  <a:pt x="158644" y="210536"/>
                </a:lnTo>
                <a:lnTo>
                  <a:pt x="198170" y="212483"/>
                </a:lnTo>
                <a:lnTo>
                  <a:pt x="217897" y="211968"/>
                </a:lnTo>
                <a:lnTo>
                  <a:pt x="237167" y="210423"/>
                </a:lnTo>
                <a:lnTo>
                  <a:pt x="255983" y="207843"/>
                </a:lnTo>
                <a:lnTo>
                  <a:pt x="274345" y="204228"/>
                </a:lnTo>
                <a:lnTo>
                  <a:pt x="276983" y="215556"/>
                </a:lnTo>
                <a:lnTo>
                  <a:pt x="303631" y="243509"/>
                </a:lnTo>
                <a:lnTo>
                  <a:pt x="348726" y="257965"/>
                </a:lnTo>
                <a:lnTo>
                  <a:pt x="366141" y="258927"/>
                </a:lnTo>
                <a:lnTo>
                  <a:pt x="377134" y="257734"/>
                </a:lnTo>
                <a:lnTo>
                  <a:pt x="387311" y="254153"/>
                </a:lnTo>
                <a:lnTo>
                  <a:pt x="396669" y="248185"/>
                </a:lnTo>
                <a:lnTo>
                  <a:pt x="405206" y="239826"/>
                </a:lnTo>
                <a:lnTo>
                  <a:pt x="391956" y="237876"/>
                </a:lnTo>
                <a:lnTo>
                  <a:pt x="379982" y="234405"/>
                </a:lnTo>
                <a:lnTo>
                  <a:pt x="369282" y="229412"/>
                </a:lnTo>
                <a:lnTo>
                  <a:pt x="359854" y="222897"/>
                </a:lnTo>
                <a:close/>
              </a:path>
            </a:pathLst>
          </a:custGeom>
          <a:ln w="38099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spc="-1670" dirty="0"/>
              <a:t>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351" y="998105"/>
            <a:ext cx="7116649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ЩО </a:t>
            </a:r>
            <a:r>
              <a:rPr sz="1900" b="1" spc="-90" dirty="0">
                <a:solidFill>
                  <a:srgbClr val="464646"/>
                </a:solidFill>
                <a:latin typeface="Verdana"/>
                <a:cs typeface="Verdana"/>
              </a:rPr>
              <a:t>ТАКЕ </a:t>
            </a:r>
            <a:r>
              <a:rPr sz="1900" b="1" spc="-70" dirty="0">
                <a:solidFill>
                  <a:srgbClr val="464646"/>
                </a:solidFill>
                <a:latin typeface="Verdana"/>
                <a:cs typeface="Verdana"/>
              </a:rPr>
              <a:t>СТАЛИЙ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РОЗВИТОК </a:t>
            </a:r>
            <a:r>
              <a:rPr sz="1900" b="1" spc="-420" dirty="0">
                <a:solidFill>
                  <a:srgbClr val="464646"/>
                </a:solidFill>
                <a:latin typeface="Verdana"/>
                <a:cs typeface="Verdana"/>
              </a:rPr>
              <a:t>І </a:t>
            </a:r>
            <a:r>
              <a:rPr lang="uk-UA" sz="1900" b="1" spc="-420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sz="1900" b="1" spc="-65" dirty="0">
                <a:solidFill>
                  <a:srgbClr val="464646"/>
                </a:solidFill>
                <a:latin typeface="Verdana"/>
                <a:cs typeface="Verdana"/>
              </a:rPr>
              <a:t>СТАЛЕ</a:t>
            </a:r>
            <a:r>
              <a:rPr sz="1900" b="1" spc="-30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1900" b="1" spc="-55" dirty="0">
                <a:solidFill>
                  <a:srgbClr val="464646"/>
                </a:solidFill>
                <a:latin typeface="Verdana"/>
                <a:cs typeface="Verdana"/>
              </a:rPr>
              <a:t>СПОЖИВАННЯ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4895" y="2416797"/>
            <a:ext cx="11270615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5160" marR="5080" indent="-633095">
              <a:lnSpc>
                <a:spcPct val="154700"/>
              </a:lnSpc>
              <a:spcBef>
                <a:spcPts val="100"/>
              </a:spcBef>
            </a:pPr>
            <a:r>
              <a:rPr sz="3500" b="1" i="1" spc="235" dirty="0">
                <a:solidFill>
                  <a:srgbClr val="464646"/>
                </a:solidFill>
                <a:latin typeface="Arial"/>
                <a:cs typeface="Arial"/>
              </a:rPr>
              <a:t>Починаючи </a:t>
            </a:r>
            <a:r>
              <a:rPr sz="3500" b="1" i="1" spc="240" dirty="0">
                <a:solidFill>
                  <a:srgbClr val="464646"/>
                </a:solidFill>
                <a:latin typeface="Arial"/>
                <a:cs typeface="Arial"/>
              </a:rPr>
              <a:t>зміни </a:t>
            </a:r>
            <a:r>
              <a:rPr sz="3500" b="1" i="1" spc="200" dirty="0">
                <a:solidFill>
                  <a:srgbClr val="464646"/>
                </a:solidFill>
                <a:latin typeface="Arial"/>
                <a:cs typeface="Arial"/>
              </a:rPr>
              <a:t>у </a:t>
            </a:r>
            <a:r>
              <a:rPr sz="3500" b="1" i="1" spc="204" dirty="0">
                <a:solidFill>
                  <a:srgbClr val="464646"/>
                </a:solidFill>
                <a:latin typeface="Arial"/>
                <a:cs typeface="Arial"/>
              </a:rPr>
              <a:t>напрямі</a:t>
            </a:r>
            <a:r>
              <a:rPr sz="3500" b="1" i="1" spc="-49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500" b="1" i="1" spc="-95" dirty="0">
                <a:solidFill>
                  <a:srgbClr val="464646"/>
                </a:solidFill>
                <a:latin typeface="Arial"/>
                <a:cs typeface="Arial"/>
              </a:rPr>
              <a:t>сталого </a:t>
            </a:r>
            <a:r>
              <a:rPr sz="3500" b="1" i="1" spc="15" dirty="0">
                <a:solidFill>
                  <a:srgbClr val="464646"/>
                </a:solidFill>
                <a:latin typeface="Arial"/>
                <a:cs typeface="Arial"/>
              </a:rPr>
              <a:t>розвитку,  </a:t>
            </a:r>
            <a:r>
              <a:rPr sz="3500" b="1" i="1" spc="200" dirty="0">
                <a:solidFill>
                  <a:srgbClr val="464646"/>
                </a:solidFill>
                <a:latin typeface="Arial"/>
                <a:cs typeface="Arial"/>
              </a:rPr>
              <a:t>досліди </a:t>
            </a:r>
            <a:r>
              <a:rPr sz="3500" b="1" i="1" spc="155" dirty="0">
                <a:solidFill>
                  <a:srgbClr val="464646"/>
                </a:solidFill>
                <a:latin typeface="Arial"/>
                <a:cs typeface="Arial"/>
              </a:rPr>
              <a:t>свій </a:t>
            </a:r>
            <a:r>
              <a:rPr sz="3500" b="1" i="1" spc="-120" dirty="0">
                <a:solidFill>
                  <a:srgbClr val="464646"/>
                </a:solidFill>
                <a:latin typeface="Arial"/>
                <a:cs typeface="Arial"/>
              </a:rPr>
              <a:t>стиль </a:t>
            </a:r>
            <a:r>
              <a:rPr sz="3500" b="1" i="1" spc="195" dirty="0">
                <a:solidFill>
                  <a:srgbClr val="464646"/>
                </a:solidFill>
                <a:latin typeface="Arial"/>
                <a:cs typeface="Arial"/>
              </a:rPr>
              <a:t>повсякденного</a:t>
            </a:r>
            <a:r>
              <a:rPr sz="3500" b="1" i="1" spc="-1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500" b="1" i="1" spc="-280" dirty="0">
                <a:solidFill>
                  <a:srgbClr val="464646"/>
                </a:solidFill>
                <a:latin typeface="Arial"/>
                <a:cs typeface="Arial"/>
              </a:rPr>
              <a:t>життя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4790592"/>
            <a:ext cx="12344400" cy="3835408"/>
          </a:xfrm>
          <a:prstGeom prst="rect">
            <a:avLst/>
          </a:prstGeom>
          <a:solidFill>
            <a:srgbClr val="F1F1F2"/>
          </a:solidFill>
        </p:spPr>
        <p:txBody>
          <a:bodyPr vert="horz" wrap="square" lIns="0" tIns="4324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4"/>
              </a:spcBef>
            </a:pPr>
            <a:r>
              <a:rPr sz="3500" b="1" i="1" spc="190" dirty="0">
                <a:solidFill>
                  <a:srgbClr val="464646"/>
                </a:solidFill>
                <a:latin typeface="Arial"/>
                <a:cs typeface="Arial"/>
              </a:rPr>
              <a:t>Заповни</a:t>
            </a:r>
            <a:endParaRPr sz="3500" dirty="0">
              <a:latin typeface="Arial"/>
              <a:cs typeface="Arial"/>
            </a:endParaRPr>
          </a:p>
          <a:p>
            <a:pPr marL="1191260" marR="1183640" indent="1502410">
              <a:lnSpc>
                <a:spcPct val="126000"/>
              </a:lnSpc>
              <a:spcBef>
                <a:spcPts val="2960"/>
              </a:spcBef>
            </a:pPr>
            <a:r>
              <a:rPr sz="4300" b="1" spc="-140" dirty="0">
                <a:solidFill>
                  <a:srgbClr val="464646"/>
                </a:solidFill>
                <a:latin typeface="Verdana"/>
                <a:cs typeface="Verdana"/>
              </a:rPr>
              <a:t>АУДИТ-ДОСЛІДЖЕННЯ  </a:t>
            </a:r>
            <a:r>
              <a:rPr sz="4300" b="1" spc="-114" dirty="0">
                <a:solidFill>
                  <a:srgbClr val="464646"/>
                </a:solidFill>
                <a:latin typeface="Verdana"/>
                <a:cs typeface="Verdana"/>
              </a:rPr>
              <a:t>МОГО </a:t>
            </a:r>
            <a:r>
              <a:rPr sz="4300" b="1" spc="-85" dirty="0">
                <a:solidFill>
                  <a:srgbClr val="464646"/>
                </a:solidFill>
                <a:latin typeface="Verdana"/>
                <a:cs typeface="Verdana"/>
              </a:rPr>
              <a:t>ВЛАСНОГО </a:t>
            </a:r>
            <a:r>
              <a:rPr sz="4300" b="1" spc="-150" dirty="0">
                <a:solidFill>
                  <a:srgbClr val="464646"/>
                </a:solidFill>
                <a:latin typeface="Verdana"/>
                <a:cs typeface="Verdana"/>
              </a:rPr>
              <a:t>СТИЛЮ</a:t>
            </a:r>
            <a:r>
              <a:rPr sz="4300" b="1" spc="-495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4300" b="1" spc="-165" dirty="0">
                <a:solidFill>
                  <a:srgbClr val="464646"/>
                </a:solidFill>
                <a:latin typeface="Verdana"/>
                <a:cs typeface="Verdana"/>
              </a:rPr>
              <a:t>ЖИТТЯ</a:t>
            </a:r>
            <a:endParaRPr sz="43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140"/>
              </a:spcBef>
            </a:pPr>
            <a:r>
              <a:rPr sz="3500" b="1" spc="-35" dirty="0">
                <a:solidFill>
                  <a:srgbClr val="FAAF40"/>
                </a:solidFill>
                <a:latin typeface="Verdana"/>
                <a:cs typeface="Verdana"/>
              </a:rPr>
              <a:t>ДОДАТОК</a:t>
            </a:r>
            <a:r>
              <a:rPr sz="3500" b="1" spc="-185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lang="uk-UA" sz="3500" b="1" spc="-459" dirty="0">
                <a:solidFill>
                  <a:srgbClr val="FAAF40"/>
                </a:solidFill>
                <a:latin typeface="Verdana"/>
                <a:cs typeface="Verdana"/>
              </a:rPr>
              <a:t>1.1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1" name="object 11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288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ВСТУП</vt:lpstr>
      <vt:lpstr>1</vt:lpstr>
      <vt:lpstr>1</vt:lpstr>
      <vt:lpstr>1</vt:lpstr>
      <vt:lpstr>1</vt:lpstr>
      <vt:lpstr>1</vt:lpstr>
      <vt:lpstr>1</vt:lpstr>
      <vt:lpstr>1</vt:lpstr>
      <vt:lpstr>1</vt:lpstr>
      <vt:lpstr>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Presentation1-6</dc:title>
  <cp:lastModifiedBy>Galyna</cp:lastModifiedBy>
  <cp:revision>5</cp:revision>
  <dcterms:created xsi:type="dcterms:W3CDTF">2021-07-22T13:44:47Z</dcterms:created>
  <dcterms:modified xsi:type="dcterms:W3CDTF">2021-07-23T04:43:04Z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Adobe Illustrator CC 2014 (Windows)</vt:lpwstr>
  </property>
  <property fmtid="{D5CDD505-2E9C-101B-9397-08002B2CF9AE}" pid="4" name="LastSaved">
    <vt:filetime>2021-07-22T00:00:00Z</vt:filetime>
  </property>
</Properties>
</file>