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55" r:id="rId2"/>
    <p:sldId id="354" r:id="rId3"/>
    <p:sldId id="322" r:id="rId4"/>
    <p:sldId id="285" r:id="rId5"/>
    <p:sldId id="32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18" r:id="rId15"/>
    <p:sldId id="294" r:id="rId16"/>
    <p:sldId id="324" r:id="rId17"/>
    <p:sldId id="351" r:id="rId18"/>
    <p:sldId id="352" r:id="rId19"/>
    <p:sldId id="297" r:id="rId20"/>
    <p:sldId id="298" r:id="rId21"/>
    <p:sldId id="304" r:id="rId22"/>
    <p:sldId id="326" r:id="rId23"/>
    <p:sldId id="316" r:id="rId24"/>
    <p:sldId id="320" r:id="rId25"/>
    <p:sldId id="329" r:id="rId26"/>
    <p:sldId id="299" r:id="rId27"/>
    <p:sldId id="325" r:id="rId28"/>
    <p:sldId id="346" r:id="rId29"/>
    <p:sldId id="347" r:id="rId30"/>
    <p:sldId id="348" r:id="rId31"/>
    <p:sldId id="349" r:id="rId32"/>
    <p:sldId id="350" r:id="rId33"/>
    <p:sldId id="303" r:id="rId34"/>
    <p:sldId id="317" r:id="rId35"/>
    <p:sldId id="305" r:id="rId36"/>
    <p:sldId id="327" r:id="rId37"/>
    <p:sldId id="357" r:id="rId38"/>
    <p:sldId id="307" r:id="rId39"/>
    <p:sldId id="308" r:id="rId40"/>
    <p:sldId id="32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4660"/>
  </p:normalViewPr>
  <p:slideViewPr>
    <p:cSldViewPr>
      <p:cViewPr>
        <p:scale>
          <a:sx n="70" d="100"/>
          <a:sy n="70" d="100"/>
        </p:scale>
        <p:origin x="-1666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CE09-E3C9-4C61-9768-7B839A83853D}" type="datetimeFigureOut">
              <a:rPr lang="uk-UA" smtClean="0"/>
              <a:pPr/>
              <a:t>02.11.2021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CAC82-7492-4D6E-8D64-12EF7FADA40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952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AC82-7492-4D6E-8D64-12EF7FADA409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664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AC82-7492-4D6E-8D64-12EF7FADA409}" type="slidenum">
              <a:rPr lang="uk-UA" smtClean="0"/>
              <a:pPr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669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DC61-A899-47FC-BB4F-216E33C9A2E4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EE3A-B7E9-47A4-B7E9-EBF6CDDC75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5.sv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PowerPoint_Slide1.sl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sv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5.svg"/><Relationship Id="rId3" Type="http://schemas.openxmlformats.org/officeDocument/2006/relationships/image" Target="../media/image34.png"/><Relationship Id="rId7" Type="http://schemas.openxmlformats.org/officeDocument/2006/relationships/image" Target="../media/image59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6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76.svg"/><Relationship Id="rId4" Type="http://schemas.openxmlformats.org/officeDocument/2006/relationships/image" Target="../media/image47.png"/><Relationship Id="rId9" Type="http://schemas.openxmlformats.org/officeDocument/2006/relationships/image" Target="../media/image8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8" y="-270230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882306"/>
            <a:ext cx="6400800" cy="1752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71678"/>
            <a:ext cx="4912659" cy="830997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Чому відбуваються зміни клімату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511002"/>
            <a:ext cx="1903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1500174"/>
            <a:ext cx="1903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0716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запобігати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змінам клімату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3000372"/>
            <a:ext cx="2190750" cy="3018490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b="62201"/>
          <a:stretch/>
        </p:blipFill>
        <p:spPr>
          <a:xfrm>
            <a:off x="3643306" y="2928934"/>
            <a:ext cx="5725568" cy="280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ДІВЧИНА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Знищення лісів призводить до накопичення вуглекислого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газу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атмосфері, це дасть поштовх парниковому ефекту,  і прискорить глобальне потепління на всій планеті.  Зміни клімату будуть не відворотні.  Шановно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людино, послухайте мене, я вас благаю — не знищуйте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домівки сотні жителів,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знищуйте нашу планету.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9856001-91BC-4D0E-9AD1-0C39A9E59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0192" y="3525329"/>
            <a:ext cx="1698861" cy="32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ЛИСИЧКА (1)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Уявіть собі таку картину,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Що на  всю вашу родину,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Звідусіль чатує небезпека!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вікном неймовірна спека,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Смерчі  десь вирують  недалеко,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підуть дощі -  одразу повінь,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 така, що допоможе тільки човен!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 скажіть, у кліматичній такій зміні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Чи не буде щастя ваше в тіні?</a:t>
            </a:r>
          </a:p>
          <a:p>
            <a:pPr marL="0" indent="0" fontAlgn="base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EB90E18-0BFA-4425-B062-931F38844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88224" y="1538644"/>
            <a:ext cx="1872208" cy="35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ЛЮДИНА (2)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5328592" cy="485740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Захотів прибутки наскладати,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 природі  удар такий завдати,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замислився я й на хвилину,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Як же житиме моя дитина.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буду   ліс я вирубати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Заводи, ресторани будувати.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Планету берегтиму,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кожної людини.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F7EBA33B-F361-4CE0-9B62-557E6580F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88224" y="383275"/>
            <a:ext cx="1534402" cy="62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ЛИСИЧКА (2)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052736"/>
            <a:ext cx="5616624" cy="216024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Подивись уважно і запам’ятай,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 довкілля чарівне, людино,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 Земля - чудовий наш край,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Буде щаслива в ньому дитина.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E0B9CC48-6C95-4D5C-859D-8A93D367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735796" y="3356992"/>
            <a:ext cx="3672408" cy="32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Історія Грети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Правда це чи ні? Вирішувати тобі! Але повернувшись додому Грета не забула про свою обіцянку. Вона  виступила  на захист   усієї планети і знайшла підтримку серед інших людей. Зараз ім′я Грети Тунберг відомо в усьому світі, адже вона   виступає на захист нашого майбутнього. Ми часто думаємо, що я маленький, я нічого не можу. Але насправді, це не так.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Грета Тунберг 4 марта 2020 год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744416" cy="5164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12474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Послухай, малеча, я хочу тобі розповісти  одну історію.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У далекій північній країні жила дівчинка Грета. Найбільше у світі вона полюбляла гуляти у передмісті свого невеличкого містечка. Грета спостерігала за величезними горами, вкритими льодом. Ця сувора краса  її  заспокоювала і надихала.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Одного разу  під час прогулянки  дівчинка   побачила не знайому для неї стежку. Їй було дуже цікаво, куди вона її приведе. Грета йшла  по  вузькому гірському коридору, навколо високо у небо підіймались  кам′яні стіни і раптом – прохід розширився і вона опинилась  у чарівній полонині. На великому камінні посередині сиділо п′ять величезних  льодяних гігантів.  Грета спочатку злякалась, але придивившись, вона побачила, які вони сумні. Навіть, з очей  одного з них  крапали величезні сльози.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2474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Грета зібралася духом підійшла  і привіталася із гігантами. Вони були дуже здивовані, побачивши  людське дитинча у своїй  полонині.  Дівчинка  дізналась,   що це  були духи крижаних гір. Духи розповіли Греті, що на землі з кожним роком стає все тепліше і тепліше.  А отже, зовсім скоро вони зникнуть на завжди – розтануть. «Ні, цього не буде!» - відповіла Грета. «Я вас врятую!». Духи засмучено похитали головою. Вони не вірили, що така маленька дівчинка  може щось змінити.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47" y="2088776"/>
            <a:ext cx="3119305" cy="4297885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8229600" cy="131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«Я досліджую світ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Яку проблему відображено?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44" y="1753550"/>
            <a:ext cx="2081418" cy="1925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44" y="4173051"/>
            <a:ext cx="2414384" cy="2094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35" y="4173051"/>
            <a:ext cx="2092678" cy="1982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673786"/>
            <a:ext cx="1926014" cy="18285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8" y="1341375"/>
            <a:ext cx="1809644" cy="24933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1" y="4173051"/>
            <a:ext cx="2222022" cy="20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Запишіть 3 причини утворення парникового ефекту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514BA5E8-ADAA-40A6-A684-B1A869D6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97204"/>
              </p:ext>
            </p:extLst>
          </p:nvPr>
        </p:nvGraphicFramePr>
        <p:xfrm>
          <a:off x="457200" y="1916832"/>
          <a:ext cx="8229600" cy="43924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8795839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41856741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346982416"/>
                    </a:ext>
                  </a:extLst>
                </a:gridCol>
              </a:tblGrid>
              <a:tr h="1098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Ім′я _____________</a:t>
                      </a:r>
                    </a:p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Що співпало?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Ім′я ____________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598405"/>
                  </a:ext>
                </a:extLst>
              </a:tr>
              <a:tr h="1098122"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256238"/>
                  </a:ext>
                </a:extLst>
              </a:tr>
              <a:tr h="1098122"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428421"/>
                  </a:ext>
                </a:extLst>
              </a:tr>
              <a:tr h="1098122"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68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Лотки для яиц бумажные | Приме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b="62201"/>
          <a:stretch/>
        </p:blipFill>
        <p:spPr>
          <a:xfrm>
            <a:off x="899592" y="2780928"/>
            <a:ext cx="7631750" cy="37387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935738"/>
            <a:ext cx="8229600" cy="131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01" y="2316760"/>
            <a:ext cx="8569324" cy="523220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 ЗАПОБІГАТИ ЗМІНАМ КЛІМАТУ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3559200"/>
            <a:ext cx="2190750" cy="301849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6615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631794"/>
            <a:ext cx="8229600" cy="131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01" y="2945740"/>
            <a:ext cx="8569324" cy="523220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ЧОМУ ВІДБУВАЮТЬСЯ ЗМІНИ КЛІМАТУ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-81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552867"/>
            <a:ext cx="8387687" cy="328351"/>
          </a:xfrm>
        </p:spPr>
        <p:txBody>
          <a:bodyPr>
            <a:noAutofit/>
          </a:bodyPr>
          <a:lstStyle/>
          <a:p>
            <a:pPr lvl="0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Розв’яжи задачі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33" y="1226750"/>
            <a:ext cx="8424936" cy="2883060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Якщо  зібрати  60 кг  макулатури,    то можна врятувати одне дерево.   Чи зможе Джуді Муді із друзями  врятувати  дерево, якщо  Джуді  зібрала  26 кг, Стівен -  на 19 кг менше, 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Марг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принесла  - на  14 кг більше, ніж Стів?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387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Одне дерево  виділяє за добу 3кг кисню, стільки потрібно для дихання трьом  дітям. Скільки потрібно дерев, щоб забезпечити киснем увесь наш клас?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838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 5 місяців  клен  поглинає 28 кг пилу, а каштан  - 16 кг.  На скільки менше пилу поглинає каштан, ніж клен?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663353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Тополя за 5  місяців з травня по вересень поглинає 44 кг вуглекислого газу, липа – 16 кг,  а дуб на 20 кг менше, ніж тополя. Скільки  вуглекислого газу поглинають разом  ці дерева?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1124744"/>
            <a:ext cx="8387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Чому дерева важливі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для життя планети ?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E8F92602-B8F3-45CE-A407-58CF0B38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552" y="4547866"/>
            <a:ext cx="1066800" cy="17621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15D28441-C6CC-445F-A85A-0D9AC3DF9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9318" y="4066940"/>
            <a:ext cx="1358505" cy="223819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DAF393A0-7A8F-4635-9FF4-9B323ABB7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56650" y="4409658"/>
            <a:ext cx="1038225" cy="18954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66F57199-E249-4F50-BA74-F5E5F80B2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50118" y="4767579"/>
            <a:ext cx="1242162" cy="153755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483480AE-9BF1-4D67-AC2C-74469812FE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34547" y="4309070"/>
            <a:ext cx="1685925" cy="200025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E50445E1-5A09-49D4-B1F5-A2F7C6303E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59215" y="4792907"/>
            <a:ext cx="792360" cy="151641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D426AE9F-4CF5-4F70-B433-A67F3EAF3E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50148" y="4995619"/>
            <a:ext cx="1066800" cy="13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79711" y="1417638"/>
            <a:ext cx="119053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23747"/>
              </p:ext>
            </p:extLst>
          </p:nvPr>
        </p:nvGraphicFramePr>
        <p:xfrm>
          <a:off x="1691679" y="54768"/>
          <a:ext cx="5760641" cy="676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lide" r:id="rId4" imgW="2325665" imgH="3099989" progId="PowerPoint.Slide.12">
                  <p:embed/>
                </p:oleObj>
              </mc:Choice>
              <mc:Fallback>
                <p:oleObj name="Slide" r:id="rId4" imgW="2325665" imgH="3099989" progId="PowerPoint.Slide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79" y="54768"/>
                        <a:ext cx="5760641" cy="6761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1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D7918660-453A-4087-B6DB-F6991C08D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21294" y="1268760"/>
            <a:ext cx="1156997" cy="50405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66EF2E19-6EF2-4EBC-B28D-98274AEC6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0340" y="1857712"/>
            <a:ext cx="3312367" cy="56317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5F07FA5E-C2BC-4060-836B-232AA23B3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0340" y="3160413"/>
            <a:ext cx="3312367" cy="5631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EF17E88D-FDE6-4F01-BC92-13A93E95B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0340" y="4450000"/>
            <a:ext cx="3312367" cy="5631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2ED1F0A-1C69-4B74-8341-0AF002907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0340" y="5746144"/>
            <a:ext cx="3312367" cy="5631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90CF52-F6ED-41FD-8350-AD5DFA2415E0}"/>
              </a:ext>
            </a:extLst>
          </p:cNvPr>
          <p:cNvSpPr txBox="1"/>
          <p:nvPr/>
        </p:nvSpPr>
        <p:spPr>
          <a:xfrm>
            <a:off x="3638331" y="119849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Приїздить до школи на велосипеді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4ABB94-22D3-4A45-B2F8-C3136C3C1492}"/>
              </a:ext>
            </a:extLst>
          </p:cNvPr>
          <p:cNvSpPr txBox="1"/>
          <p:nvPr/>
        </p:nvSpPr>
        <p:spPr>
          <a:xfrm>
            <a:off x="3638331" y="24928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Вимикає світло, коли виходить із кімнати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73AF1F-9979-42A0-9644-7A9E3BB70CBB}"/>
              </a:ext>
            </a:extLst>
          </p:cNvPr>
          <p:cNvSpPr txBox="1"/>
          <p:nvPr/>
        </p:nvSpPr>
        <p:spPr>
          <a:xfrm>
            <a:off x="3638331" y="4076156"/>
            <a:ext cx="33843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Приходить до школи пішки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667F03-0F40-4AAC-9F7B-EBF7568BE1CC}"/>
              </a:ext>
            </a:extLst>
          </p:cNvPr>
          <p:cNvSpPr txBox="1"/>
          <p:nvPr/>
        </p:nvSpPr>
        <p:spPr>
          <a:xfrm>
            <a:off x="3638331" y="5400020"/>
            <a:ext cx="33843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Саджає дерева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D5563C-CB4E-4ABD-9B8B-15341AC2A360}"/>
              </a:ext>
            </a:extLst>
          </p:cNvPr>
          <p:cNvSpPr txBox="1"/>
          <p:nvPr/>
        </p:nvSpPr>
        <p:spPr>
          <a:xfrm>
            <a:off x="1061610" y="764704"/>
            <a:ext cx="702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Зафарбуй квадратик, якщо твій однокласник це робить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FFEA8A3-2100-4DF3-A353-AE3256DEC1E0}"/>
              </a:ext>
            </a:extLst>
          </p:cNvPr>
          <p:cNvSpPr txBox="1"/>
          <p:nvPr/>
        </p:nvSpPr>
        <p:spPr>
          <a:xfrm>
            <a:off x="1061610" y="188640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ПРОВЕДИ 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2730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b="62201"/>
          <a:stretch/>
        </p:blipFill>
        <p:spPr>
          <a:xfrm>
            <a:off x="899592" y="2780928"/>
            <a:ext cx="7631750" cy="37387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95536" y="935738"/>
            <a:ext cx="8229600" cy="131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«УКРАЇНСЬКА МОВА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ЧИТАННЯ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901" y="2316760"/>
            <a:ext cx="8569324" cy="523220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 ЗАПОБІГАТИ ЗМІНАМ КЛІМАТУ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Замок сонячних промінчиків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(притча)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457200" y="1548075"/>
            <a:ext cx="8435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Десь далеко у небесних просторах на пухких сніжно-білих хмаринках височіє надзвичайна споруда. Мешканці Неба ніяк призвичаїтись не можуть до неї, бо ніхто в Небі не потребує будувати. А якби побачили її люди із землі — зачудувалися б і назвали б її замком. Чи хочете знати, що то за замок, хто його мешканці і яка його історія?</a:t>
            </a:r>
            <a:endParaRPr kumimoji="0" lang="uk-UA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1548075"/>
            <a:ext cx="84352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Давно-давно, коли матінка Природа створила  небо і зем</a:t>
            </a:r>
            <a:r>
              <a:rPr lang="uk-UA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л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ю, місяць і зорі, а ще й сяюче сонечко, повеліла вона кожному мати свою роботу: землі — все живе годувати; зіркам — жити в ладі на небі, кожна на своєму місці; місяцю — нічку весе</a:t>
            </a:r>
            <a:r>
              <a:rPr lang="uk-UA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л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ити, а сонцю — всіх удень зігрівати. Напевно, сонцеві припала найскладніша робота. </a:t>
            </a:r>
            <a:endParaRPr kumimoji="0" lang="uk-UA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548075"/>
            <a:ext cx="8435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Але воно не журилось, лиш прийшло до матінки Природи і попросило: «Я радо виконаю твоє доручення, тільки дозволь мені мати маленьких помічників». І матінка Природа створила сонячні промені. Вони були малесенькі-малесенькі і жили всі разом у високому замку на небі, залишаючи його зранку і повертаючись уночі. Вони були дуже швидкі й могли вмить просякнути до найменшої шпаринки. Були вірними помічниками Сонцеві, і воно їх дуже любило.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57200" y="1548075"/>
            <a:ext cx="8435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Промінчики завжди трудилися з радістю. Найбільше вони любили дітей. Вони бачили їх як ніби своїх братів і сестер. Адже діти були такі самі: веселі, привітні, радо поспішали на допомогу одне одному, завжди </a:t>
            </a:r>
            <a:r>
              <a:rPr lang="uk-UA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пос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міхаючись.</a:t>
            </a:r>
            <a:endParaRPr kumimoji="0" lang="uk-UA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  <p:bldP spid="79874" grpId="0"/>
      <p:bldP spid="79874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Продовж ряд за зразком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085584" cy="45259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Промінь – проміння – промінець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Камінь – </a:t>
            </a:r>
          </a:p>
          <a:p>
            <a:pPr marL="0" indent="0">
              <a:buNone/>
            </a:pP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Поясніть правопис слів.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Складіть речення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зі словами: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«проміння» і «енергія».</a:t>
            </a:r>
          </a:p>
          <a:p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F8F2195F-479C-44A4-9561-F3B137EBE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95911" y="2492896"/>
            <a:ext cx="4066078" cy="9307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BA1BAF2-1C8B-4B81-94F2-CD1C78D26D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320" t="21842" r="14433" b="24743"/>
          <a:stretch/>
        </p:blipFill>
        <p:spPr>
          <a:xfrm>
            <a:off x="4826402" y="3789040"/>
            <a:ext cx="406607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1804597" cy="691497"/>
          </a:xfrm>
        </p:spPr>
        <p:txBody>
          <a:bodyPr>
            <a:no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Проміння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FAA469C0-0FA6-4B58-8EFE-6503A28F6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474" t="25699" r="29670" b="18323"/>
          <a:stretch/>
        </p:blipFill>
        <p:spPr>
          <a:xfrm>
            <a:off x="899592" y="1052736"/>
            <a:ext cx="2477453" cy="19608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9708A5C-19D9-4436-97E8-CB09B277B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02641" y="1196752"/>
            <a:ext cx="3329799" cy="1700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D7E198-B35A-4484-B876-5398A236DB5F}"/>
              </a:ext>
            </a:extLst>
          </p:cNvPr>
          <p:cNvSpPr txBox="1">
            <a:spLocks/>
          </p:cNvSpPr>
          <p:nvPr/>
        </p:nvSpPr>
        <p:spPr>
          <a:xfrm>
            <a:off x="5931872" y="2953527"/>
            <a:ext cx="1520448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Каміння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395B837-B1AD-4735-A393-5A7B9F7FC267}"/>
              </a:ext>
            </a:extLst>
          </p:cNvPr>
          <p:cNvSpPr txBox="1">
            <a:spLocks/>
          </p:cNvSpPr>
          <p:nvPr/>
        </p:nvSpPr>
        <p:spPr>
          <a:xfrm>
            <a:off x="2494048" y="332656"/>
            <a:ext cx="4034342" cy="691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ХРЕСТИКИ-НУЛИКИ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645" name="Group 69644">
            <a:extLst>
              <a:ext uri="{FF2B5EF4-FFF2-40B4-BE49-F238E27FC236}">
                <a16:creationId xmlns:a16="http://schemas.microsoft.com/office/drawing/2014/main" xmlns="" id="{7CFFF2D1-3D77-42B5-AA32-D26C2E685E8F}"/>
              </a:ext>
            </a:extLst>
          </p:cNvPr>
          <p:cNvGrpSpPr/>
          <p:nvPr/>
        </p:nvGrpSpPr>
        <p:grpSpPr>
          <a:xfrm>
            <a:off x="2548519" y="2770684"/>
            <a:ext cx="4111713" cy="3826668"/>
            <a:chOff x="2771800" y="2953527"/>
            <a:chExt cx="3528392" cy="328378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4FDF363-1112-4C3F-836D-D1E2793FC198}"/>
                </a:ext>
              </a:extLst>
            </p:cNvPr>
            <p:cNvCxnSpPr>
              <a:cxnSpLocks/>
            </p:cNvCxnSpPr>
            <p:nvPr/>
          </p:nvCxnSpPr>
          <p:spPr>
            <a:xfrm>
              <a:off x="2771800" y="5229200"/>
              <a:ext cx="35283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7DFBD59-587E-4D00-A1F5-2AD4F9F91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8064" y="2953527"/>
              <a:ext cx="0" cy="32837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24D5F43-6424-430B-BECC-AAB141DC8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928" y="2953527"/>
              <a:ext cx="0" cy="32837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883643C3-E85F-402C-9893-FF7F02A37294}"/>
                </a:ext>
              </a:extLst>
            </p:cNvPr>
            <p:cNvCxnSpPr>
              <a:cxnSpLocks/>
            </p:cNvCxnSpPr>
            <p:nvPr/>
          </p:nvCxnSpPr>
          <p:spPr>
            <a:xfrm>
              <a:off x="2771800" y="4127764"/>
              <a:ext cx="35283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69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97" y="2422024"/>
            <a:ext cx="2868568" cy="26420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1017" y="1354911"/>
            <a:ext cx="788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має значення звідки ти, якого ти віку, національності, усі мають єдиний дім і це Земля.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Допоможемо захистити її СЬОГОДНІ поки ще не пізно.</a:t>
            </a:r>
          </a:p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Зроби свій маленький крок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для збереження Землі!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4B47FD92-7DC7-4936-BDCC-D512B3818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9732" y="5344339"/>
            <a:ext cx="1715762" cy="10205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2F62B146-706C-4D48-8153-9D856419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11563" y="5344339"/>
            <a:ext cx="927034" cy="11673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618AC0C-53ED-4406-8498-92BF921662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46200" y="4809316"/>
            <a:ext cx="935410" cy="14897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7E10F8E-33D2-4270-BFA5-B9AF8CC8B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43745" y="2712809"/>
            <a:ext cx="955889" cy="113796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33B49A70-444C-46CE-80BB-DE8FF375AC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47754" y="2619375"/>
            <a:ext cx="1328224" cy="14474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26AC09-9628-4B40-B46F-7C88CD160332}"/>
              </a:ext>
            </a:extLst>
          </p:cNvPr>
          <p:cNvSpPr txBox="1"/>
          <p:nvPr/>
        </p:nvSpPr>
        <p:spPr>
          <a:xfrm>
            <a:off x="732872" y="140439"/>
            <a:ext cx="767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Речі, які ти можеш зробити,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зменшити глобальне потепління</a:t>
            </a:r>
          </a:p>
        </p:txBody>
      </p:sp>
    </p:spTree>
    <p:extLst>
      <p:ext uri="{BB962C8B-B14F-4D97-AF65-F5344CB8AC3E}">
        <p14:creationId xmlns:p14="http://schemas.microsoft.com/office/powerpoint/2010/main" val="39402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51520" y="399170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Мінімізуй, переробляй, сортуй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Купуй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продукт, який можна переробити. Завжди, коли це можливо, сортуй папір, пластик, газети, скло, алюмінієві банки. При сортуванні половини домашнього мусору можна зменшити кількість викидів вуглекислого газу.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F4A93E2B-2E0C-42DB-81AB-A89D615B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7568" y="1473366"/>
            <a:ext cx="1928864" cy="22962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04A765-2F3E-43D3-836D-84C8AA78264C}"/>
              </a:ext>
            </a:extLst>
          </p:cNvPr>
          <p:cNvSpPr txBox="1"/>
          <p:nvPr/>
        </p:nvSpPr>
        <p:spPr>
          <a:xfrm>
            <a:off x="732872" y="140439"/>
            <a:ext cx="767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Речі, які ти можеш зробити,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зменшити глобальне потепління</a:t>
            </a:r>
          </a:p>
        </p:txBody>
      </p:sp>
    </p:spTree>
    <p:extLst>
      <p:ext uri="{BB962C8B-B14F-4D97-AF65-F5344CB8AC3E}">
        <p14:creationId xmlns:p14="http://schemas.microsoft.com/office/powerpoint/2010/main" val="11270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399170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Посади дерево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Протягом фотосинтезу дерева та інші рослини поглинають вуглекислий газ та виробляють кисень.   У деяких країнах дерева є найважливішими для виживання людей. Одне дерево поглинає 1 тонну вуглекислого газу протягом свого життя.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93DF4D6-20F9-46A3-BF97-2BDE0D3C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57622" y="1328626"/>
            <a:ext cx="2488273" cy="2711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C7A7A9-23AF-4ACC-90CA-15AC85E52695}"/>
              </a:ext>
            </a:extLst>
          </p:cNvPr>
          <p:cNvSpPr txBox="1"/>
          <p:nvPr/>
        </p:nvSpPr>
        <p:spPr>
          <a:xfrm>
            <a:off x="732872" y="140439"/>
            <a:ext cx="767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Речі, які ти можеш зробити,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зменшити глобальне потепління</a:t>
            </a:r>
          </a:p>
        </p:txBody>
      </p:sp>
    </p:spTree>
    <p:extLst>
      <p:ext uri="{BB962C8B-B14F-4D97-AF65-F5344CB8AC3E}">
        <p14:creationId xmlns:p14="http://schemas.microsoft.com/office/powerpoint/2010/main" val="16492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F9E37EF0-3893-4800-9F78-5FFB4EC2B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19672" y="531888"/>
            <a:ext cx="6408712" cy="5905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AF291D-1A9A-41A1-99FA-EA7954AC7C8F}"/>
              </a:ext>
            </a:extLst>
          </p:cNvPr>
          <p:cNvSpPr/>
          <p:nvPr/>
        </p:nvSpPr>
        <p:spPr>
          <a:xfrm>
            <a:off x="651567" y="3140968"/>
            <a:ext cx="975013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13,16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4D9663-2CD7-471D-9305-B882955CBED0}"/>
              </a:ext>
            </a:extLst>
          </p:cNvPr>
          <p:cNvSpPr/>
          <p:nvPr/>
        </p:nvSpPr>
        <p:spPr>
          <a:xfrm>
            <a:off x="407815" y="4941169"/>
            <a:ext cx="121876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15,14,12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6D3338-B99A-4966-B0DE-97ECDDD00714}"/>
              </a:ext>
            </a:extLst>
          </p:cNvPr>
          <p:cNvSpPr/>
          <p:nvPr/>
        </p:nvSpPr>
        <p:spPr>
          <a:xfrm>
            <a:off x="651567" y="2240868"/>
            <a:ext cx="975013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2A50B5-E18C-4A89-B6FE-E7CA5E61D8CA}"/>
              </a:ext>
            </a:extLst>
          </p:cNvPr>
          <p:cNvSpPr/>
          <p:nvPr/>
        </p:nvSpPr>
        <p:spPr>
          <a:xfrm>
            <a:off x="644659" y="1340768"/>
            <a:ext cx="975013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6A8F8D-D715-4F20-B13E-6CA5872346A6}"/>
              </a:ext>
            </a:extLst>
          </p:cNvPr>
          <p:cNvSpPr/>
          <p:nvPr/>
        </p:nvSpPr>
        <p:spPr>
          <a:xfrm>
            <a:off x="651568" y="4041068"/>
            <a:ext cx="975013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51520" y="443711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Заміни Лампу</a:t>
            </a: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Заміни звичайну лампочку на енергозберігаючу.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Така лампа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працює у 10 разів довше ніж звичайні лампи, споживає на 2\3 менше енергії та гріється на 70 відсотків менше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7280391-676D-4C0C-BCE4-FE376AA04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35895" y="1403154"/>
            <a:ext cx="1905043" cy="3033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1E47A9-9B22-4F73-8DEB-3E3B52BA5E09}"/>
              </a:ext>
            </a:extLst>
          </p:cNvPr>
          <p:cNvSpPr txBox="1"/>
          <p:nvPr/>
        </p:nvSpPr>
        <p:spPr>
          <a:xfrm>
            <a:off x="732872" y="140439"/>
            <a:ext cx="767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Речі, які ти можеш зробити,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зменшити глобальне потепління</a:t>
            </a:r>
          </a:p>
        </p:txBody>
      </p:sp>
    </p:spTree>
    <p:extLst>
      <p:ext uri="{BB962C8B-B14F-4D97-AF65-F5344CB8AC3E}">
        <p14:creationId xmlns:p14="http://schemas.microsoft.com/office/powerpoint/2010/main" val="19535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72516" y="4422591"/>
            <a:ext cx="9289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Вимикай світло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Збережи Землю, вимикаючи світло, коли виходиш з кімнати. Не забувай також вимикати телевізор, відеоплеєр, аудіо магнітофон та комп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ютер, коли ти ними не користуєшся.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0B11D2C-4636-4797-AF2F-2E2D621A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5460" y="1553401"/>
            <a:ext cx="2293080" cy="2887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67BAA8-84F1-49D1-93D8-8342058B824A}"/>
              </a:ext>
            </a:extLst>
          </p:cNvPr>
          <p:cNvSpPr txBox="1"/>
          <p:nvPr/>
        </p:nvSpPr>
        <p:spPr>
          <a:xfrm>
            <a:off x="732872" y="140439"/>
            <a:ext cx="767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Речі, які ти можеш зробити,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зменшити глобальне потепління</a:t>
            </a:r>
          </a:p>
        </p:txBody>
      </p:sp>
    </p:spTree>
    <p:extLst>
      <p:ext uri="{BB962C8B-B14F-4D97-AF65-F5344CB8AC3E}">
        <p14:creationId xmlns:p14="http://schemas.microsoft.com/office/powerpoint/2010/main" val="34833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9757" y="4422591"/>
            <a:ext cx="8964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Їзди менше, керуй розумно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Менше їздити означає менше викидів. Прогулянки та велосипед є хорошими фізичним вправами, та зменшують витрати пального.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Робіть вибір на користь громадського транспорту.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3344FDF-4EB4-403E-88EE-1E3EBD3C9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3780" y="1626729"/>
            <a:ext cx="4316265" cy="2567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D199F3-0219-4794-8632-595E6AB02B12}"/>
              </a:ext>
            </a:extLst>
          </p:cNvPr>
          <p:cNvSpPr txBox="1"/>
          <p:nvPr/>
        </p:nvSpPr>
        <p:spPr>
          <a:xfrm>
            <a:off x="732872" y="140439"/>
            <a:ext cx="767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Речі, які ти можеш зробити,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зменшити глобальне потепління</a:t>
            </a:r>
          </a:p>
        </p:txBody>
      </p:sp>
    </p:spTree>
    <p:extLst>
      <p:ext uri="{BB962C8B-B14F-4D97-AF65-F5344CB8AC3E}">
        <p14:creationId xmlns:p14="http://schemas.microsoft.com/office/powerpoint/2010/main" val="32327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19872" y="548680"/>
            <a:ext cx="5472608" cy="5760640"/>
          </a:xfrm>
          <a:prstGeom prst="rect">
            <a:avLst/>
          </a:prstGeom>
          <a:solidFill>
            <a:srgbClr val="FFFFFF"/>
          </a:solidFill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Привіт,  _</a:t>
            </a:r>
            <a:r>
              <a:rPr lang="uk-U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Пропоную допомогти нашій планеті. Для цього _________________________________________________________________________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29E11851-7A36-43DE-824F-52F3C724F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520" y="1410390"/>
            <a:ext cx="3024336" cy="34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b="62201"/>
          <a:stretch/>
        </p:blipFill>
        <p:spPr>
          <a:xfrm>
            <a:off x="899592" y="2780928"/>
            <a:ext cx="7631750" cy="373873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935738"/>
            <a:ext cx="8229600" cy="131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«Я досліджую світ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01" y="2316760"/>
            <a:ext cx="8569324" cy="523220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 ЗАПОБІГАТИ ЗМІНАМ КЛІМАТУ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Чи корисне Сонце для людини?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1B06F2-38B3-42A3-8AED-47B0CB35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5351"/>
          <a:stretch/>
        </p:blipFill>
        <p:spPr>
          <a:xfrm>
            <a:off x="1143000" y="1259632"/>
            <a:ext cx="6858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Чи шкідливе Сонце для людини?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ow Wildfires Are Polluting Rivers and Threatening Water Supplies - Yale  E360">
            <a:extLst>
              <a:ext uri="{FF2B5EF4-FFF2-40B4-BE49-F238E27FC236}">
                <a16:creationId xmlns:a16="http://schemas.microsoft.com/office/drawing/2014/main" xmlns="" id="{4C256465-AE44-4086-9B66-DDB242F61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25126" r="-285" b="26835"/>
          <a:stretch/>
        </p:blipFill>
        <p:spPr bwMode="auto">
          <a:xfrm>
            <a:off x="332046" y="4221088"/>
            <a:ext cx="8479908" cy="23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ЛНЦЕ И ПОДСОЛНУХИ ~ Поэзия (Стихи для детей)">
            <a:extLst>
              <a:ext uri="{FF2B5EF4-FFF2-40B4-BE49-F238E27FC236}">
                <a16:creationId xmlns:a16="http://schemas.microsoft.com/office/drawing/2014/main" xmlns="" id="{40F62CDF-B033-4F29-A5C1-622841F04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7"/>
          <a:stretch/>
        </p:blipFill>
        <p:spPr bwMode="auto">
          <a:xfrm>
            <a:off x="332046" y="1124744"/>
            <a:ext cx="4104455" cy="28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ducaprende: Ecologia y el Calentamiento Global">
            <a:extLst>
              <a:ext uri="{FF2B5EF4-FFF2-40B4-BE49-F238E27FC236}">
                <a16:creationId xmlns:a16="http://schemas.microsoft.com/office/drawing/2014/main" xmlns="" id="{8673855A-72F9-499B-BBFC-231724C7F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8"/>
          <a:stretch/>
        </p:blipFill>
        <p:spPr bwMode="auto">
          <a:xfrm>
            <a:off x="4707499" y="1122684"/>
            <a:ext cx="4104455" cy="2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raphic 8">
            <a:extLst>
              <a:ext uri="{FF2B5EF4-FFF2-40B4-BE49-F238E27FC236}">
                <a16:creationId xmlns="" xmlns:a16="http://schemas.microsoft.com/office/drawing/2014/main" id="{E876ECD5-1928-4559-B7FA-A4DE60BE46B7}"/>
              </a:ext>
            </a:extLst>
          </p:cNvPr>
          <p:cNvGrpSpPr/>
          <p:nvPr/>
        </p:nvGrpSpPr>
        <p:grpSpPr>
          <a:xfrm>
            <a:off x="1041681" y="367465"/>
            <a:ext cx="7060638" cy="5957174"/>
            <a:chOff x="1248810" y="367465"/>
            <a:chExt cx="7060638" cy="5957174"/>
          </a:xfrm>
        </p:grpSpPr>
        <p:grpSp>
          <p:nvGrpSpPr>
            <p:cNvPr id="1100" name="Graphic 8">
              <a:extLst>
                <a:ext uri="{FF2B5EF4-FFF2-40B4-BE49-F238E27FC236}">
                  <a16:creationId xmlns="" xmlns:a16="http://schemas.microsoft.com/office/drawing/2014/main" id="{D33D3405-B486-4DEE-914A-C7AD09B80841}"/>
                </a:ext>
              </a:extLst>
            </p:cNvPr>
            <p:cNvGrpSpPr/>
            <p:nvPr/>
          </p:nvGrpSpPr>
          <p:grpSpPr>
            <a:xfrm>
              <a:off x="1248810" y="1281146"/>
              <a:ext cx="6106385" cy="5043493"/>
              <a:chOff x="1248810" y="1281146"/>
              <a:chExt cx="6106385" cy="5043493"/>
            </a:xfrm>
          </p:grpSpPr>
          <p:grpSp>
            <p:nvGrpSpPr>
              <p:cNvPr id="1101" name="Graphic 8">
                <a:extLst>
                  <a:ext uri="{FF2B5EF4-FFF2-40B4-BE49-F238E27FC236}">
                    <a16:creationId xmlns="" xmlns:a16="http://schemas.microsoft.com/office/drawing/2014/main" id="{DFF61614-1B4D-4776-A7E3-293E5E20183F}"/>
                  </a:ext>
                </a:extLst>
              </p:cNvPr>
              <p:cNvGrpSpPr/>
              <p:nvPr/>
            </p:nvGrpSpPr>
            <p:grpSpPr>
              <a:xfrm>
                <a:off x="1248810" y="2175776"/>
                <a:ext cx="4148863" cy="4148863"/>
                <a:chOff x="1248810" y="2175776"/>
                <a:chExt cx="4148863" cy="4148863"/>
              </a:xfrm>
            </p:grpSpPr>
            <p:sp>
              <p:nvSpPr>
                <p:cNvPr id="1102" name="Freeform: Shape 1101">
                  <a:extLst>
                    <a:ext uri="{FF2B5EF4-FFF2-40B4-BE49-F238E27FC236}">
                      <a16:creationId xmlns="" xmlns:a16="http://schemas.microsoft.com/office/drawing/2014/main" id="{0C7FD280-D11B-4ADA-AD41-1FB7F86BDA79}"/>
                    </a:ext>
                  </a:extLst>
                </p:cNvPr>
                <p:cNvSpPr/>
                <p:nvPr/>
              </p:nvSpPr>
              <p:spPr>
                <a:xfrm>
                  <a:off x="1248810" y="2175776"/>
                  <a:ext cx="4148863" cy="4148863"/>
                </a:xfrm>
                <a:custGeom>
                  <a:avLst/>
                  <a:gdLst>
                    <a:gd name="connsiteX0" fmla="*/ 4148863 w 4148863"/>
                    <a:gd name="connsiteY0" fmla="*/ 2074432 h 4148863"/>
                    <a:gd name="connsiteX1" fmla="*/ 2074432 w 4148863"/>
                    <a:gd name="connsiteY1" fmla="*/ 4148863 h 4148863"/>
                    <a:gd name="connsiteX2" fmla="*/ 0 w 4148863"/>
                    <a:gd name="connsiteY2" fmla="*/ 2074432 h 4148863"/>
                    <a:gd name="connsiteX3" fmla="*/ 2074432 w 4148863"/>
                    <a:gd name="connsiteY3" fmla="*/ 0 h 4148863"/>
                    <a:gd name="connsiteX4" fmla="*/ 4148863 w 4148863"/>
                    <a:gd name="connsiteY4" fmla="*/ 2074432 h 4148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48863" h="4148863">
                      <a:moveTo>
                        <a:pt x="4148863" y="2074432"/>
                      </a:moveTo>
                      <a:cubicBezTo>
                        <a:pt x="4148863" y="3220109"/>
                        <a:pt x="3220109" y="4148863"/>
                        <a:pt x="2074432" y="4148863"/>
                      </a:cubicBezTo>
                      <a:cubicBezTo>
                        <a:pt x="928755" y="4148863"/>
                        <a:pt x="0" y="3220109"/>
                        <a:pt x="0" y="2074432"/>
                      </a:cubicBezTo>
                      <a:cubicBezTo>
                        <a:pt x="0" y="928755"/>
                        <a:pt x="928755" y="0"/>
                        <a:pt x="2074432" y="0"/>
                      </a:cubicBezTo>
                      <a:cubicBezTo>
                        <a:pt x="3220109" y="0"/>
                        <a:pt x="4148863" y="928755"/>
                        <a:pt x="4148863" y="2074432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21831" cap="flat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1103" name="Freeform: Shape 1102">
                  <a:extLst>
                    <a:ext uri="{FF2B5EF4-FFF2-40B4-BE49-F238E27FC236}">
                      <a16:creationId xmlns="" xmlns:a16="http://schemas.microsoft.com/office/drawing/2014/main" id="{03FD37B3-4B83-4A66-B746-1A748149D691}"/>
                    </a:ext>
                  </a:extLst>
                </p:cNvPr>
                <p:cNvSpPr/>
                <p:nvPr/>
              </p:nvSpPr>
              <p:spPr>
                <a:xfrm>
                  <a:off x="1434772" y="2361957"/>
                  <a:ext cx="3776938" cy="3776938"/>
                </a:xfrm>
                <a:custGeom>
                  <a:avLst/>
                  <a:gdLst>
                    <a:gd name="connsiteX0" fmla="*/ 1888469 w 3776938"/>
                    <a:gd name="connsiteY0" fmla="*/ 3776938 h 3776938"/>
                    <a:gd name="connsiteX1" fmla="*/ 0 w 3776938"/>
                    <a:gd name="connsiteY1" fmla="*/ 1888469 h 3776938"/>
                    <a:gd name="connsiteX2" fmla="*/ 1888469 w 3776938"/>
                    <a:gd name="connsiteY2" fmla="*/ 0 h 3776938"/>
                    <a:gd name="connsiteX3" fmla="*/ 3776938 w 3776938"/>
                    <a:gd name="connsiteY3" fmla="*/ 1888469 h 3776938"/>
                    <a:gd name="connsiteX4" fmla="*/ 1888469 w 3776938"/>
                    <a:gd name="connsiteY4" fmla="*/ 3776938 h 3776938"/>
                    <a:gd name="connsiteX5" fmla="*/ 1888469 w 3776938"/>
                    <a:gd name="connsiteY5" fmla="*/ 65338 h 3776938"/>
                    <a:gd name="connsiteX6" fmla="*/ 65557 w 3776938"/>
                    <a:gd name="connsiteY6" fmla="*/ 1888251 h 3776938"/>
                    <a:gd name="connsiteX7" fmla="*/ 1888469 w 3776938"/>
                    <a:gd name="connsiteY7" fmla="*/ 3711163 h 3776938"/>
                    <a:gd name="connsiteX8" fmla="*/ 3711382 w 3776938"/>
                    <a:gd name="connsiteY8" fmla="*/ 1888251 h 3776938"/>
                    <a:gd name="connsiteX9" fmla="*/ 1888469 w 3776938"/>
                    <a:gd name="connsiteY9" fmla="*/ 65338 h 377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76938" h="3776938">
                      <a:moveTo>
                        <a:pt x="1888469" y="3776938"/>
                      </a:moveTo>
                      <a:cubicBezTo>
                        <a:pt x="846992" y="3776938"/>
                        <a:pt x="0" y="2929727"/>
                        <a:pt x="0" y="1888469"/>
                      </a:cubicBezTo>
                      <a:cubicBezTo>
                        <a:pt x="0" y="846992"/>
                        <a:pt x="847211" y="0"/>
                        <a:pt x="1888469" y="0"/>
                      </a:cubicBezTo>
                      <a:cubicBezTo>
                        <a:pt x="2929728" y="0"/>
                        <a:pt x="3776938" y="847210"/>
                        <a:pt x="3776938" y="1888469"/>
                      </a:cubicBezTo>
                      <a:cubicBezTo>
                        <a:pt x="3776938" y="2929727"/>
                        <a:pt x="2929946" y="3776938"/>
                        <a:pt x="1888469" y="3776938"/>
                      </a:cubicBezTo>
                      <a:close/>
                      <a:moveTo>
                        <a:pt x="1888469" y="65338"/>
                      </a:moveTo>
                      <a:cubicBezTo>
                        <a:pt x="883267" y="65338"/>
                        <a:pt x="65557" y="883048"/>
                        <a:pt x="65557" y="1888251"/>
                      </a:cubicBezTo>
                      <a:cubicBezTo>
                        <a:pt x="65557" y="2893453"/>
                        <a:pt x="883267" y="3711163"/>
                        <a:pt x="1888469" y="3711163"/>
                      </a:cubicBezTo>
                      <a:cubicBezTo>
                        <a:pt x="2893671" y="3711163"/>
                        <a:pt x="3711382" y="2893453"/>
                        <a:pt x="3711382" y="1888251"/>
                      </a:cubicBezTo>
                      <a:cubicBezTo>
                        <a:pt x="3711382" y="883048"/>
                        <a:pt x="2893671" y="65338"/>
                        <a:pt x="1888469" y="65338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1104" name="Freeform: Shape 1103">
                  <a:extLst>
                    <a:ext uri="{FF2B5EF4-FFF2-40B4-BE49-F238E27FC236}">
                      <a16:creationId xmlns="" xmlns:a16="http://schemas.microsoft.com/office/drawing/2014/main" id="{01F04FA7-876A-486D-978F-BE09960211C5}"/>
                    </a:ext>
                  </a:extLst>
                </p:cNvPr>
                <p:cNvSpPr/>
                <p:nvPr/>
              </p:nvSpPr>
              <p:spPr>
                <a:xfrm>
                  <a:off x="1552774" y="2479959"/>
                  <a:ext cx="3540934" cy="3540934"/>
                </a:xfrm>
                <a:custGeom>
                  <a:avLst/>
                  <a:gdLst>
                    <a:gd name="connsiteX0" fmla="*/ 1770467 w 3540934"/>
                    <a:gd name="connsiteY0" fmla="*/ 3540935 h 3540934"/>
                    <a:gd name="connsiteX1" fmla="*/ 0 w 3540934"/>
                    <a:gd name="connsiteY1" fmla="*/ 1770467 h 3540934"/>
                    <a:gd name="connsiteX2" fmla="*/ 1770467 w 3540934"/>
                    <a:gd name="connsiteY2" fmla="*/ 0 h 3540934"/>
                    <a:gd name="connsiteX3" fmla="*/ 3540934 w 3540934"/>
                    <a:gd name="connsiteY3" fmla="*/ 1770467 h 3540934"/>
                    <a:gd name="connsiteX4" fmla="*/ 1770467 w 3540934"/>
                    <a:gd name="connsiteY4" fmla="*/ 3540935 h 3540934"/>
                    <a:gd name="connsiteX5" fmla="*/ 1770467 w 3540934"/>
                    <a:gd name="connsiteY5" fmla="*/ 65338 h 3540934"/>
                    <a:gd name="connsiteX6" fmla="*/ 65557 w 3540934"/>
                    <a:gd name="connsiteY6" fmla="*/ 1770249 h 3540934"/>
                    <a:gd name="connsiteX7" fmla="*/ 1770467 w 3540934"/>
                    <a:gd name="connsiteY7" fmla="*/ 3475159 h 3540934"/>
                    <a:gd name="connsiteX8" fmla="*/ 3475378 w 3540934"/>
                    <a:gd name="connsiteY8" fmla="*/ 1770249 h 3540934"/>
                    <a:gd name="connsiteX9" fmla="*/ 1770467 w 3540934"/>
                    <a:gd name="connsiteY9" fmla="*/ 65338 h 3540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0934" h="3540934">
                      <a:moveTo>
                        <a:pt x="1770467" y="3540935"/>
                      </a:moveTo>
                      <a:cubicBezTo>
                        <a:pt x="794110" y="3540935"/>
                        <a:pt x="0" y="2746606"/>
                        <a:pt x="0" y="1770467"/>
                      </a:cubicBezTo>
                      <a:cubicBezTo>
                        <a:pt x="0" y="794110"/>
                        <a:pt x="794328" y="0"/>
                        <a:pt x="1770467" y="0"/>
                      </a:cubicBezTo>
                      <a:cubicBezTo>
                        <a:pt x="2746825" y="0"/>
                        <a:pt x="3540934" y="794328"/>
                        <a:pt x="3540934" y="1770467"/>
                      </a:cubicBezTo>
                      <a:cubicBezTo>
                        <a:pt x="3540934" y="2746606"/>
                        <a:pt x="2746825" y="3540935"/>
                        <a:pt x="1770467" y="3540935"/>
                      </a:cubicBezTo>
                      <a:close/>
                      <a:moveTo>
                        <a:pt x="1770467" y="65338"/>
                      </a:moveTo>
                      <a:cubicBezTo>
                        <a:pt x="830385" y="65338"/>
                        <a:pt x="65557" y="830166"/>
                        <a:pt x="65557" y="1770249"/>
                      </a:cubicBezTo>
                      <a:cubicBezTo>
                        <a:pt x="65557" y="2710331"/>
                        <a:pt x="830385" y="3475159"/>
                        <a:pt x="1770467" y="3475159"/>
                      </a:cubicBezTo>
                      <a:cubicBezTo>
                        <a:pt x="2710550" y="3475159"/>
                        <a:pt x="3475378" y="2710331"/>
                        <a:pt x="3475378" y="1770249"/>
                      </a:cubicBezTo>
                      <a:cubicBezTo>
                        <a:pt x="3475378" y="830166"/>
                        <a:pt x="2710550" y="65338"/>
                        <a:pt x="1770467" y="65338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21831" cap="flat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grpSp>
              <p:nvGrpSpPr>
                <p:cNvPr id="1105" name="Graphic 8">
                  <a:extLst>
                    <a:ext uri="{FF2B5EF4-FFF2-40B4-BE49-F238E27FC236}">
                      <a16:creationId xmlns="" xmlns:a16="http://schemas.microsoft.com/office/drawing/2014/main" id="{88B93137-9B18-4AF9-99ED-DC0AD031223B}"/>
                    </a:ext>
                  </a:extLst>
                </p:cNvPr>
                <p:cNvGrpSpPr/>
                <p:nvPr/>
              </p:nvGrpSpPr>
              <p:grpSpPr>
                <a:xfrm>
                  <a:off x="1561704" y="2889166"/>
                  <a:ext cx="3269318" cy="2722358"/>
                  <a:chOff x="1561704" y="2889166"/>
                  <a:chExt cx="3269318" cy="2722358"/>
                </a:xfrm>
              </p:grpSpPr>
              <p:grpSp>
                <p:nvGrpSpPr>
                  <p:cNvPr id="1106" name="Graphic 8">
                    <a:extLst>
                      <a:ext uri="{FF2B5EF4-FFF2-40B4-BE49-F238E27FC236}">
                        <a16:creationId xmlns="" xmlns:a16="http://schemas.microsoft.com/office/drawing/2014/main" id="{7028620B-C88E-492F-9367-B09480D16EB4}"/>
                      </a:ext>
                    </a:extLst>
                  </p:cNvPr>
                  <p:cNvGrpSpPr/>
                  <p:nvPr/>
                </p:nvGrpSpPr>
                <p:grpSpPr>
                  <a:xfrm>
                    <a:off x="1975396" y="2889166"/>
                    <a:ext cx="2695908" cy="2722358"/>
                    <a:chOff x="1975396" y="2889166"/>
                    <a:chExt cx="2695908" cy="2722358"/>
                  </a:xfrm>
                </p:grpSpPr>
                <p:grpSp>
                  <p:nvGrpSpPr>
                    <p:cNvPr id="1107" name="Graphic 8">
                      <a:extLst>
                        <a:ext uri="{FF2B5EF4-FFF2-40B4-BE49-F238E27FC236}">
                          <a16:creationId xmlns="" xmlns:a16="http://schemas.microsoft.com/office/drawing/2014/main" id="{AF35A351-D541-4CDB-9FAC-8AFE218A72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5396" y="2889166"/>
                      <a:ext cx="2695908" cy="2722358"/>
                      <a:chOff x="1975396" y="2889166"/>
                      <a:chExt cx="2695908" cy="2722358"/>
                    </a:xfrm>
                  </p:grpSpPr>
                  <p:sp>
                    <p:nvSpPr>
                      <p:cNvPr id="1108" name="Freeform: Shape 1107">
                        <a:extLst>
                          <a:ext uri="{FF2B5EF4-FFF2-40B4-BE49-F238E27FC236}">
                            <a16:creationId xmlns="" xmlns:a16="http://schemas.microsoft.com/office/drawing/2014/main" id="{ABDF4D76-3ADD-4C47-95CA-6715D36D0B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87196" y="2911759"/>
                        <a:ext cx="2681486" cy="2681486"/>
                      </a:xfrm>
                      <a:custGeom>
                        <a:avLst/>
                        <a:gdLst>
                          <a:gd name="connsiteX0" fmla="*/ 2681487 w 2681486"/>
                          <a:gd name="connsiteY0" fmla="*/ 1340852 h 2681486"/>
                          <a:gd name="connsiteX1" fmla="*/ 1340634 w 2681486"/>
                          <a:gd name="connsiteY1" fmla="*/ 2681486 h 2681486"/>
                          <a:gd name="connsiteX2" fmla="*/ 0 w 2681486"/>
                          <a:gd name="connsiteY2" fmla="*/ 1340852 h 2681486"/>
                          <a:gd name="connsiteX3" fmla="*/ 1340634 w 2681486"/>
                          <a:gd name="connsiteY3" fmla="*/ 0 h 2681486"/>
                          <a:gd name="connsiteX4" fmla="*/ 2681487 w 2681486"/>
                          <a:gd name="connsiteY4" fmla="*/ 1340852 h 2681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81486" h="2681486">
                            <a:moveTo>
                              <a:pt x="2681487" y="1340852"/>
                            </a:moveTo>
                            <a:cubicBezTo>
                              <a:pt x="2681487" y="2081424"/>
                              <a:pt x="2081206" y="2681486"/>
                              <a:pt x="1340634" y="2681486"/>
                            </a:cubicBezTo>
                            <a:cubicBezTo>
                              <a:pt x="600281" y="2681486"/>
                              <a:pt x="0" y="2081206"/>
                              <a:pt x="0" y="1340852"/>
                            </a:cubicBezTo>
                            <a:cubicBezTo>
                              <a:pt x="0" y="600280"/>
                              <a:pt x="600281" y="0"/>
                              <a:pt x="1340634" y="0"/>
                            </a:cubicBezTo>
                            <a:cubicBezTo>
                              <a:pt x="2081424" y="0"/>
                              <a:pt x="2681487" y="600280"/>
                              <a:pt x="2681487" y="1340852"/>
                            </a:cubicBezTo>
                            <a:close/>
                          </a:path>
                        </a:pathLst>
                      </a:custGeom>
                      <a:solidFill>
                        <a:srgbClr val="00B0EF"/>
                      </a:solidFill>
                      <a:ln w="2183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109" name="Freeform: Shape 1108">
                        <a:extLst>
                          <a:ext uri="{FF2B5EF4-FFF2-40B4-BE49-F238E27FC236}">
                            <a16:creationId xmlns="" xmlns:a16="http://schemas.microsoft.com/office/drawing/2014/main" id="{E559A9DB-6096-402E-98F9-0502A419E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75396" y="2889166"/>
                        <a:ext cx="2695908" cy="2722358"/>
                      </a:xfrm>
                      <a:custGeom>
                        <a:avLst/>
                        <a:gdLst>
                          <a:gd name="connsiteX0" fmla="*/ 2695909 w 2695908"/>
                          <a:gd name="connsiteY0" fmla="*/ 1363446 h 2722358"/>
                          <a:gd name="connsiteX1" fmla="*/ 2695253 w 2695908"/>
                          <a:gd name="connsiteY1" fmla="*/ 1387702 h 2722358"/>
                          <a:gd name="connsiteX2" fmla="*/ 2692631 w 2695908"/>
                          <a:gd name="connsiteY2" fmla="*/ 1458066 h 2722358"/>
                          <a:gd name="connsiteX3" fmla="*/ 2649145 w 2695908"/>
                          <a:gd name="connsiteY3" fmla="*/ 1722041 h 2722358"/>
                          <a:gd name="connsiteX4" fmla="*/ 2482631 w 2695908"/>
                          <a:gd name="connsiteY4" fmla="*/ 2103144 h 2722358"/>
                          <a:gd name="connsiteX5" fmla="*/ 2107647 w 2695908"/>
                          <a:gd name="connsiteY5" fmla="*/ 2492769 h 2722358"/>
                          <a:gd name="connsiteX6" fmla="*/ 1831435 w 2695908"/>
                          <a:gd name="connsiteY6" fmla="*/ 2636994 h 2722358"/>
                          <a:gd name="connsiteX7" fmla="*/ 1507148 w 2695908"/>
                          <a:gd name="connsiteY7" fmla="*/ 2714132 h 2722358"/>
                          <a:gd name="connsiteX8" fmla="*/ 804817 w 2695908"/>
                          <a:gd name="connsiteY8" fmla="*/ 2600063 h 2722358"/>
                          <a:gd name="connsiteX9" fmla="*/ 230104 w 2695908"/>
                          <a:gd name="connsiteY9" fmla="*/ 2108825 h 2722358"/>
                          <a:gd name="connsiteX10" fmla="*/ 0 w 2695908"/>
                          <a:gd name="connsiteY10" fmla="*/ 1363446 h 2722358"/>
                          <a:gd name="connsiteX11" fmla="*/ 12456 w 2695908"/>
                          <a:gd name="connsiteY11" fmla="*/ 1164591 h 2722358"/>
                          <a:gd name="connsiteX12" fmla="*/ 53975 w 2695908"/>
                          <a:gd name="connsiteY12" fmla="*/ 969887 h 2722358"/>
                          <a:gd name="connsiteX13" fmla="*/ 219833 w 2695908"/>
                          <a:gd name="connsiteY13" fmla="*/ 611292 h 2722358"/>
                          <a:gd name="connsiteX14" fmla="*/ 800666 w 2695908"/>
                          <a:gd name="connsiteY14" fmla="*/ 116776 h 2722358"/>
                          <a:gd name="connsiteX15" fmla="*/ 1154453 w 2695908"/>
                          <a:gd name="connsiteY15" fmla="*/ 14071 h 2722358"/>
                          <a:gd name="connsiteX16" fmla="*/ 1244047 w 2695908"/>
                          <a:gd name="connsiteY16" fmla="*/ 4238 h 2722358"/>
                          <a:gd name="connsiteX17" fmla="*/ 1288626 w 2695908"/>
                          <a:gd name="connsiteY17" fmla="*/ 1397 h 2722358"/>
                          <a:gd name="connsiteX18" fmla="*/ 1332986 w 2695908"/>
                          <a:gd name="connsiteY18" fmla="*/ 304 h 2722358"/>
                          <a:gd name="connsiteX19" fmla="*/ 1420176 w 2695908"/>
                          <a:gd name="connsiteY19" fmla="*/ 1615 h 2722358"/>
                          <a:gd name="connsiteX20" fmla="*/ 1507366 w 2695908"/>
                          <a:gd name="connsiteY20" fmla="*/ 9045 h 2722358"/>
                          <a:gd name="connsiteX21" fmla="*/ 1832090 w 2695908"/>
                          <a:gd name="connsiteY21" fmla="*/ 88150 h 2722358"/>
                          <a:gd name="connsiteX22" fmla="*/ 2108084 w 2695908"/>
                          <a:gd name="connsiteY22" fmla="*/ 233467 h 2722358"/>
                          <a:gd name="connsiteX23" fmla="*/ 2483068 w 2695908"/>
                          <a:gd name="connsiteY23" fmla="*/ 623748 h 2722358"/>
                          <a:gd name="connsiteX24" fmla="*/ 2649582 w 2695908"/>
                          <a:gd name="connsiteY24" fmla="*/ 1004851 h 2722358"/>
                          <a:gd name="connsiteX25" fmla="*/ 2693068 w 2695908"/>
                          <a:gd name="connsiteY25" fmla="*/ 1268826 h 2722358"/>
                          <a:gd name="connsiteX26" fmla="*/ 2695472 w 2695908"/>
                          <a:gd name="connsiteY26" fmla="*/ 1339409 h 2722358"/>
                          <a:gd name="connsiteX27" fmla="*/ 2695909 w 2695908"/>
                          <a:gd name="connsiteY27" fmla="*/ 1363446 h 2722358"/>
                          <a:gd name="connsiteX28" fmla="*/ 2691320 w 2695908"/>
                          <a:gd name="connsiteY28" fmla="*/ 1363446 h 2722358"/>
                          <a:gd name="connsiteX29" fmla="*/ 2690664 w 2695908"/>
                          <a:gd name="connsiteY29" fmla="*/ 1339190 h 2722358"/>
                          <a:gd name="connsiteX30" fmla="*/ 2686949 w 2695908"/>
                          <a:gd name="connsiteY30" fmla="*/ 1269044 h 2722358"/>
                          <a:gd name="connsiteX31" fmla="*/ 2640623 w 2695908"/>
                          <a:gd name="connsiteY31" fmla="*/ 1006818 h 2722358"/>
                          <a:gd name="connsiteX32" fmla="*/ 2575066 w 2695908"/>
                          <a:gd name="connsiteY32" fmla="*/ 828722 h 2722358"/>
                          <a:gd name="connsiteX33" fmla="*/ 2465805 w 2695908"/>
                          <a:gd name="connsiteY33" fmla="*/ 634237 h 2722358"/>
                          <a:gd name="connsiteX34" fmla="*/ 2087325 w 2695908"/>
                          <a:gd name="connsiteY34" fmla="*/ 263842 h 2722358"/>
                          <a:gd name="connsiteX35" fmla="*/ 1502122 w 2695908"/>
                          <a:gd name="connsiteY35" fmla="*/ 53842 h 2722358"/>
                          <a:gd name="connsiteX36" fmla="*/ 1418865 w 2695908"/>
                          <a:gd name="connsiteY36" fmla="*/ 46849 h 2722358"/>
                          <a:gd name="connsiteX37" fmla="*/ 1375816 w 2695908"/>
                          <a:gd name="connsiteY37" fmla="*/ 45975 h 2722358"/>
                          <a:gd name="connsiteX38" fmla="*/ 1354182 w 2695908"/>
                          <a:gd name="connsiteY38" fmla="*/ 45538 h 2722358"/>
                          <a:gd name="connsiteX39" fmla="*/ 1333423 w 2695908"/>
                          <a:gd name="connsiteY39" fmla="*/ 45975 h 2722358"/>
                          <a:gd name="connsiteX40" fmla="*/ 1290374 w 2695908"/>
                          <a:gd name="connsiteY40" fmla="*/ 47068 h 2722358"/>
                          <a:gd name="connsiteX41" fmla="*/ 1247325 w 2695908"/>
                          <a:gd name="connsiteY41" fmla="*/ 50127 h 2722358"/>
                          <a:gd name="connsiteX42" fmla="*/ 1160790 w 2695908"/>
                          <a:gd name="connsiteY42" fmla="*/ 59742 h 2722358"/>
                          <a:gd name="connsiteX43" fmla="*/ 988158 w 2695908"/>
                          <a:gd name="connsiteY43" fmla="*/ 97547 h 2722358"/>
                          <a:gd name="connsiteX44" fmla="*/ 902497 w 2695908"/>
                          <a:gd name="connsiteY44" fmla="*/ 124862 h 2722358"/>
                          <a:gd name="connsiteX45" fmla="*/ 818803 w 2695908"/>
                          <a:gd name="connsiteY45" fmla="*/ 158514 h 2722358"/>
                          <a:gd name="connsiteX46" fmla="*/ 251956 w 2695908"/>
                          <a:gd name="connsiteY46" fmla="*/ 632708 h 2722358"/>
                          <a:gd name="connsiteX47" fmla="*/ 24037 w 2695908"/>
                          <a:gd name="connsiteY47" fmla="*/ 1363227 h 2722358"/>
                          <a:gd name="connsiteX48" fmla="*/ 36493 w 2695908"/>
                          <a:gd name="connsiteY48" fmla="*/ 1558368 h 2722358"/>
                          <a:gd name="connsiteX49" fmla="*/ 77357 w 2695908"/>
                          <a:gd name="connsiteY49" fmla="*/ 1749575 h 2722358"/>
                          <a:gd name="connsiteX50" fmla="*/ 241249 w 2695908"/>
                          <a:gd name="connsiteY50" fmla="*/ 2100740 h 2722358"/>
                          <a:gd name="connsiteX51" fmla="*/ 813995 w 2695908"/>
                          <a:gd name="connsiteY51" fmla="*/ 2578211 h 2722358"/>
                          <a:gd name="connsiteX52" fmla="*/ 899001 w 2695908"/>
                          <a:gd name="connsiteY52" fmla="*/ 2611426 h 2722358"/>
                          <a:gd name="connsiteX53" fmla="*/ 985317 w 2695908"/>
                          <a:gd name="connsiteY53" fmla="*/ 2637868 h 2722358"/>
                          <a:gd name="connsiteX54" fmla="*/ 1159698 w 2695908"/>
                          <a:gd name="connsiteY54" fmla="*/ 2673487 h 2722358"/>
                          <a:gd name="connsiteX55" fmla="*/ 1246232 w 2695908"/>
                          <a:gd name="connsiteY55" fmla="*/ 2681790 h 2722358"/>
                          <a:gd name="connsiteX56" fmla="*/ 1289500 w 2695908"/>
                          <a:gd name="connsiteY56" fmla="*/ 2684413 h 2722358"/>
                          <a:gd name="connsiteX57" fmla="*/ 1332986 w 2695908"/>
                          <a:gd name="connsiteY57" fmla="*/ 2685069 h 2722358"/>
                          <a:gd name="connsiteX58" fmla="*/ 1417991 w 2695908"/>
                          <a:gd name="connsiteY58" fmla="*/ 2683539 h 2722358"/>
                          <a:gd name="connsiteX59" fmla="*/ 1501685 w 2695908"/>
                          <a:gd name="connsiteY59" fmla="*/ 2676109 h 2722358"/>
                          <a:gd name="connsiteX60" fmla="*/ 2087325 w 2695908"/>
                          <a:gd name="connsiteY60" fmla="*/ 2463268 h 2722358"/>
                          <a:gd name="connsiteX61" fmla="*/ 2465587 w 2695908"/>
                          <a:gd name="connsiteY61" fmla="*/ 2092218 h 2722358"/>
                          <a:gd name="connsiteX62" fmla="*/ 2574629 w 2695908"/>
                          <a:gd name="connsiteY62" fmla="*/ 1897733 h 2722358"/>
                          <a:gd name="connsiteX63" fmla="*/ 2640186 w 2695908"/>
                          <a:gd name="connsiteY63" fmla="*/ 1719419 h 2722358"/>
                          <a:gd name="connsiteX64" fmla="*/ 2686294 w 2695908"/>
                          <a:gd name="connsiteY64" fmla="*/ 1457410 h 2722358"/>
                          <a:gd name="connsiteX65" fmla="*/ 2690009 w 2695908"/>
                          <a:gd name="connsiteY65" fmla="*/ 1387046 h 2722358"/>
                          <a:gd name="connsiteX66" fmla="*/ 2691320 w 2695908"/>
                          <a:gd name="connsiteY66" fmla="*/ 1363446 h 27223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</a:cxnLst>
                        <a:rect l="l" t="t" r="r" b="b"/>
                        <a:pathLst>
                          <a:path w="2695908" h="2722358">
                            <a:moveTo>
                              <a:pt x="2695909" y="1363446"/>
                            </a:moveTo>
                            <a:cubicBezTo>
                              <a:pt x="2695909" y="1363446"/>
                              <a:pt x="2695691" y="1371750"/>
                              <a:pt x="2695253" y="1387702"/>
                            </a:cubicBezTo>
                            <a:cubicBezTo>
                              <a:pt x="2694598" y="1403435"/>
                              <a:pt x="2695472" y="1427255"/>
                              <a:pt x="2692631" y="1458066"/>
                            </a:cubicBezTo>
                            <a:cubicBezTo>
                              <a:pt x="2688916" y="1519689"/>
                              <a:pt x="2679520" y="1610595"/>
                              <a:pt x="2649145" y="1722041"/>
                            </a:cubicBezTo>
                            <a:cubicBezTo>
                              <a:pt x="2618333" y="1833269"/>
                              <a:pt x="2569822" y="1966786"/>
                              <a:pt x="2482631" y="2103144"/>
                            </a:cubicBezTo>
                            <a:cubicBezTo>
                              <a:pt x="2395659" y="2238846"/>
                              <a:pt x="2273287" y="2379574"/>
                              <a:pt x="2107647" y="2492769"/>
                            </a:cubicBezTo>
                            <a:cubicBezTo>
                              <a:pt x="2024609" y="2548492"/>
                              <a:pt x="1931955" y="2597878"/>
                              <a:pt x="1831435" y="2636994"/>
                            </a:cubicBezTo>
                            <a:cubicBezTo>
                              <a:pt x="1730915" y="2676327"/>
                              <a:pt x="1620780" y="2701021"/>
                              <a:pt x="1507148" y="2714132"/>
                            </a:cubicBezTo>
                            <a:cubicBezTo>
                              <a:pt x="1278792" y="2740355"/>
                              <a:pt x="1031644" y="2704298"/>
                              <a:pt x="804817" y="2600063"/>
                            </a:cubicBezTo>
                            <a:cubicBezTo>
                              <a:pt x="578647" y="2496484"/>
                              <a:pt x="374110" y="2326473"/>
                              <a:pt x="230104" y="2108825"/>
                            </a:cubicBezTo>
                            <a:cubicBezTo>
                              <a:pt x="85005" y="1892488"/>
                              <a:pt x="2622" y="1629388"/>
                              <a:pt x="0" y="1363446"/>
                            </a:cubicBezTo>
                            <a:cubicBezTo>
                              <a:pt x="219" y="1297452"/>
                              <a:pt x="3715" y="1230585"/>
                              <a:pt x="12456" y="1164591"/>
                            </a:cubicBezTo>
                            <a:cubicBezTo>
                              <a:pt x="22289" y="1098816"/>
                              <a:pt x="34964" y="1033477"/>
                              <a:pt x="53975" y="969887"/>
                            </a:cubicBezTo>
                            <a:cubicBezTo>
                              <a:pt x="91561" y="842489"/>
                              <a:pt x="147940" y="721209"/>
                              <a:pt x="219833" y="611292"/>
                            </a:cubicBezTo>
                            <a:cubicBezTo>
                              <a:pt x="364058" y="391022"/>
                              <a:pt x="571217" y="218826"/>
                              <a:pt x="800666" y="116776"/>
                            </a:cubicBezTo>
                            <a:cubicBezTo>
                              <a:pt x="914734" y="64331"/>
                              <a:pt x="1035140" y="31771"/>
                              <a:pt x="1154453" y="14071"/>
                            </a:cubicBezTo>
                            <a:cubicBezTo>
                              <a:pt x="1184391" y="10575"/>
                              <a:pt x="1214328" y="5986"/>
                              <a:pt x="1244047" y="4238"/>
                            </a:cubicBezTo>
                            <a:cubicBezTo>
                              <a:pt x="1259125" y="3364"/>
                              <a:pt x="1273548" y="1834"/>
                              <a:pt x="1288626" y="1397"/>
                            </a:cubicBezTo>
                            <a:cubicBezTo>
                              <a:pt x="1303485" y="960"/>
                              <a:pt x="1318126" y="523"/>
                              <a:pt x="1332986" y="304"/>
                            </a:cubicBezTo>
                            <a:cubicBezTo>
                              <a:pt x="1363797" y="-788"/>
                              <a:pt x="1391331" y="1397"/>
                              <a:pt x="1420176" y="1615"/>
                            </a:cubicBezTo>
                            <a:cubicBezTo>
                              <a:pt x="1449458" y="3801"/>
                              <a:pt x="1478959" y="5112"/>
                              <a:pt x="1507366" y="9045"/>
                            </a:cubicBezTo>
                            <a:cubicBezTo>
                              <a:pt x="1621435" y="22812"/>
                              <a:pt x="1731352" y="48379"/>
                              <a:pt x="1832090" y="88150"/>
                            </a:cubicBezTo>
                            <a:cubicBezTo>
                              <a:pt x="1933048" y="127484"/>
                              <a:pt x="2025483" y="177089"/>
                              <a:pt x="2108084" y="233467"/>
                            </a:cubicBezTo>
                            <a:cubicBezTo>
                              <a:pt x="2273724" y="346881"/>
                              <a:pt x="2396534" y="487609"/>
                              <a:pt x="2483068" y="623748"/>
                            </a:cubicBezTo>
                            <a:cubicBezTo>
                              <a:pt x="2570477" y="760106"/>
                              <a:pt x="2618989" y="893842"/>
                              <a:pt x="2649582" y="1004851"/>
                            </a:cubicBezTo>
                            <a:cubicBezTo>
                              <a:pt x="2680175" y="1116297"/>
                              <a:pt x="2689572" y="1207202"/>
                              <a:pt x="2693068" y="1268826"/>
                            </a:cubicBezTo>
                            <a:cubicBezTo>
                              <a:pt x="2695691" y="1299637"/>
                              <a:pt x="2694816" y="1323456"/>
                              <a:pt x="2695472" y="1339409"/>
                            </a:cubicBezTo>
                            <a:cubicBezTo>
                              <a:pt x="2695472" y="1355142"/>
                              <a:pt x="2695909" y="1363446"/>
                              <a:pt x="2695909" y="1363446"/>
                            </a:cubicBezTo>
                            <a:close/>
                            <a:moveTo>
                              <a:pt x="2691320" y="1363446"/>
                            </a:moveTo>
                            <a:cubicBezTo>
                              <a:pt x="2691320" y="1363446"/>
                              <a:pt x="2691101" y="1355142"/>
                              <a:pt x="2690664" y="1339190"/>
                            </a:cubicBezTo>
                            <a:cubicBezTo>
                              <a:pt x="2689790" y="1323456"/>
                              <a:pt x="2690009" y="1299637"/>
                              <a:pt x="2686949" y="1269044"/>
                            </a:cubicBezTo>
                            <a:cubicBezTo>
                              <a:pt x="2682579" y="1207640"/>
                              <a:pt x="2672090" y="1117390"/>
                              <a:pt x="2640623" y="1006818"/>
                            </a:cubicBezTo>
                            <a:cubicBezTo>
                              <a:pt x="2625982" y="951094"/>
                              <a:pt x="2603474" y="891438"/>
                              <a:pt x="2575066" y="828722"/>
                            </a:cubicBezTo>
                            <a:cubicBezTo>
                              <a:pt x="2547095" y="765788"/>
                              <a:pt x="2510383" y="700231"/>
                              <a:pt x="2465805" y="634237"/>
                            </a:cubicBezTo>
                            <a:cubicBezTo>
                              <a:pt x="2376430" y="502468"/>
                              <a:pt x="2250561" y="370481"/>
                              <a:pt x="2087325" y="263842"/>
                            </a:cubicBezTo>
                            <a:cubicBezTo>
                              <a:pt x="1924525" y="157422"/>
                              <a:pt x="1723267" y="78754"/>
                              <a:pt x="1502122" y="53842"/>
                            </a:cubicBezTo>
                            <a:cubicBezTo>
                              <a:pt x="1474588" y="50346"/>
                              <a:pt x="1446836" y="49253"/>
                              <a:pt x="1418865" y="46849"/>
                            </a:cubicBezTo>
                            <a:cubicBezTo>
                              <a:pt x="1404442" y="46631"/>
                              <a:pt x="1390239" y="46194"/>
                              <a:pt x="1375816" y="45975"/>
                            </a:cubicBezTo>
                            <a:lnTo>
                              <a:pt x="1354182" y="45538"/>
                            </a:lnTo>
                            <a:lnTo>
                              <a:pt x="1333423" y="45975"/>
                            </a:lnTo>
                            <a:cubicBezTo>
                              <a:pt x="1319000" y="46194"/>
                              <a:pt x="1304796" y="46631"/>
                              <a:pt x="1290374" y="47068"/>
                            </a:cubicBezTo>
                            <a:cubicBezTo>
                              <a:pt x="1275951" y="47724"/>
                              <a:pt x="1261747" y="49035"/>
                              <a:pt x="1247325" y="50127"/>
                            </a:cubicBezTo>
                            <a:cubicBezTo>
                              <a:pt x="1218480" y="51657"/>
                              <a:pt x="1189635" y="56246"/>
                              <a:pt x="1160790" y="59742"/>
                            </a:cubicBezTo>
                            <a:cubicBezTo>
                              <a:pt x="1103100" y="68920"/>
                              <a:pt x="1045192" y="80283"/>
                              <a:pt x="988158" y="97547"/>
                            </a:cubicBezTo>
                            <a:cubicBezTo>
                              <a:pt x="959094" y="105195"/>
                              <a:pt x="931123" y="115465"/>
                              <a:pt x="902497" y="124862"/>
                            </a:cubicBezTo>
                            <a:cubicBezTo>
                              <a:pt x="874745" y="135788"/>
                              <a:pt x="846118" y="145621"/>
                              <a:pt x="818803" y="158514"/>
                            </a:cubicBezTo>
                            <a:cubicBezTo>
                              <a:pt x="596347" y="255320"/>
                              <a:pt x="394433" y="420522"/>
                              <a:pt x="251956" y="632708"/>
                            </a:cubicBezTo>
                            <a:cubicBezTo>
                              <a:pt x="108387" y="844019"/>
                              <a:pt x="26660" y="1102312"/>
                              <a:pt x="24037" y="1363227"/>
                            </a:cubicBezTo>
                            <a:cubicBezTo>
                              <a:pt x="24474" y="1428566"/>
                              <a:pt x="27752" y="1493685"/>
                              <a:pt x="36493" y="1558368"/>
                            </a:cubicBezTo>
                            <a:cubicBezTo>
                              <a:pt x="46108" y="1622832"/>
                              <a:pt x="58783" y="1686859"/>
                              <a:pt x="77357" y="1749575"/>
                            </a:cubicBezTo>
                            <a:cubicBezTo>
                              <a:pt x="114506" y="1874351"/>
                              <a:pt x="170229" y="1993227"/>
                              <a:pt x="241249" y="2100740"/>
                            </a:cubicBezTo>
                            <a:cubicBezTo>
                              <a:pt x="384162" y="2315766"/>
                              <a:pt x="588699" y="2482717"/>
                              <a:pt x="813995" y="2578211"/>
                            </a:cubicBezTo>
                            <a:cubicBezTo>
                              <a:pt x="841748" y="2590885"/>
                              <a:pt x="870811" y="2600500"/>
                              <a:pt x="899001" y="2611426"/>
                            </a:cubicBezTo>
                            <a:cubicBezTo>
                              <a:pt x="928064" y="2620605"/>
                              <a:pt x="956253" y="2630875"/>
                              <a:pt x="985317" y="2637868"/>
                            </a:cubicBezTo>
                            <a:cubicBezTo>
                              <a:pt x="1043007" y="2654257"/>
                              <a:pt x="1101789" y="2664964"/>
                              <a:pt x="1159698" y="2673487"/>
                            </a:cubicBezTo>
                            <a:cubicBezTo>
                              <a:pt x="1188543" y="2676546"/>
                              <a:pt x="1217824" y="2680698"/>
                              <a:pt x="1246232" y="2681790"/>
                            </a:cubicBezTo>
                            <a:cubicBezTo>
                              <a:pt x="1260873" y="2682446"/>
                              <a:pt x="1274859" y="2683976"/>
                              <a:pt x="1289500" y="2684413"/>
                            </a:cubicBezTo>
                            <a:cubicBezTo>
                              <a:pt x="1304141" y="2684631"/>
                              <a:pt x="1318782" y="2684631"/>
                              <a:pt x="1332986" y="2685069"/>
                            </a:cubicBezTo>
                            <a:cubicBezTo>
                              <a:pt x="1361394" y="2686161"/>
                              <a:pt x="1390020" y="2683757"/>
                              <a:pt x="1417991" y="2683539"/>
                            </a:cubicBezTo>
                            <a:cubicBezTo>
                              <a:pt x="1446180" y="2681135"/>
                              <a:pt x="1474370" y="2679824"/>
                              <a:pt x="1501685" y="2676109"/>
                            </a:cubicBezTo>
                            <a:cubicBezTo>
                              <a:pt x="1723703" y="2649668"/>
                              <a:pt x="1924525" y="2570344"/>
                              <a:pt x="2087325" y="2463268"/>
                            </a:cubicBezTo>
                            <a:cubicBezTo>
                              <a:pt x="2250342" y="2356192"/>
                              <a:pt x="2376648" y="2223986"/>
                              <a:pt x="2465587" y="2092218"/>
                            </a:cubicBezTo>
                            <a:cubicBezTo>
                              <a:pt x="2510165" y="2026224"/>
                              <a:pt x="2546658" y="1960667"/>
                              <a:pt x="2574629" y="1897733"/>
                            </a:cubicBezTo>
                            <a:cubicBezTo>
                              <a:pt x="2603037" y="1834798"/>
                              <a:pt x="2625545" y="1774923"/>
                              <a:pt x="2640186" y="1719419"/>
                            </a:cubicBezTo>
                            <a:cubicBezTo>
                              <a:pt x="2671653" y="1609065"/>
                              <a:pt x="2681924" y="1518597"/>
                              <a:pt x="2686294" y="1457410"/>
                            </a:cubicBezTo>
                            <a:cubicBezTo>
                              <a:pt x="2689572" y="1426817"/>
                              <a:pt x="2689135" y="1402999"/>
                              <a:pt x="2690009" y="1387046"/>
                            </a:cubicBezTo>
                            <a:cubicBezTo>
                              <a:pt x="2691320" y="1371531"/>
                              <a:pt x="2691320" y="1363446"/>
                              <a:pt x="2691320" y="1363446"/>
                            </a:cubicBezTo>
                            <a:close/>
                          </a:path>
                        </a:pathLst>
                      </a:custGeom>
                      <a:solidFill>
                        <a:srgbClr val="0065D0"/>
                      </a:solidFill>
                      <a:ln w="2183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uk-UA"/>
                      </a:p>
                    </p:txBody>
                  </p:sp>
                </p:grpSp>
                <p:sp>
                  <p:nvSpPr>
                    <p:cNvPr id="1110" name="Freeform: Shape 1109">
                      <a:extLst>
                        <a:ext uri="{FF2B5EF4-FFF2-40B4-BE49-F238E27FC236}">
                          <a16:creationId xmlns="" xmlns:a16="http://schemas.microsoft.com/office/drawing/2014/main" id="{CB4F35BF-B600-4775-AD59-6A425E573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6614" y="2914818"/>
                      <a:ext cx="1474313" cy="2658541"/>
                    </a:xfrm>
                    <a:custGeom>
                      <a:avLst/>
                      <a:gdLst>
                        <a:gd name="connsiteX0" fmla="*/ 888293 w 1474313"/>
                        <a:gd name="connsiteY0" fmla="*/ 2620519 h 2658541"/>
                        <a:gd name="connsiteX1" fmla="*/ 933745 w 1474313"/>
                        <a:gd name="connsiteY1" fmla="*/ 2646741 h 2658541"/>
                        <a:gd name="connsiteX2" fmla="*/ 949042 w 1474313"/>
                        <a:gd name="connsiteY2" fmla="*/ 2654390 h 2658541"/>
                        <a:gd name="connsiteX3" fmla="*/ 972861 w 1474313"/>
                        <a:gd name="connsiteY3" fmla="*/ 2658541 h 2658541"/>
                        <a:gd name="connsiteX4" fmla="*/ 1004328 w 1474313"/>
                        <a:gd name="connsiteY4" fmla="*/ 2595826 h 2658541"/>
                        <a:gd name="connsiteX5" fmla="*/ 994058 w 1474313"/>
                        <a:gd name="connsiteY5" fmla="*/ 2564140 h 2658541"/>
                        <a:gd name="connsiteX6" fmla="*/ 970676 w 1474313"/>
                        <a:gd name="connsiteY6" fmla="*/ 2503172 h 2658541"/>
                        <a:gd name="connsiteX7" fmla="*/ 988813 w 1474313"/>
                        <a:gd name="connsiteY7" fmla="*/ 2396534 h 2658541"/>
                        <a:gd name="connsiteX8" fmla="*/ 1073818 w 1474313"/>
                        <a:gd name="connsiteY8" fmla="*/ 2266950 h 2658541"/>
                        <a:gd name="connsiteX9" fmla="*/ 1084089 w 1474313"/>
                        <a:gd name="connsiteY9" fmla="*/ 2232642 h 2658541"/>
                        <a:gd name="connsiteX10" fmla="*/ 1204495 w 1474313"/>
                        <a:gd name="connsiteY10" fmla="*/ 2097814 h 2658541"/>
                        <a:gd name="connsiteX11" fmla="*/ 1298022 w 1474313"/>
                        <a:gd name="connsiteY11" fmla="*/ 1898303 h 2658541"/>
                        <a:gd name="connsiteX12" fmla="*/ 1386961 w 1474313"/>
                        <a:gd name="connsiteY12" fmla="*/ 1698355 h 2658541"/>
                        <a:gd name="connsiteX13" fmla="*/ 1200780 w 1474313"/>
                        <a:gd name="connsiteY13" fmla="*/ 1561778 h 2658541"/>
                        <a:gd name="connsiteX14" fmla="*/ 1000176 w 1474313"/>
                        <a:gd name="connsiteY14" fmla="*/ 1415587 h 2658541"/>
                        <a:gd name="connsiteX15" fmla="*/ 871685 w 1474313"/>
                        <a:gd name="connsiteY15" fmla="*/ 1196191 h 2658541"/>
                        <a:gd name="connsiteX16" fmla="*/ 800010 w 1474313"/>
                        <a:gd name="connsiteY16" fmla="*/ 1191165 h 2658541"/>
                        <a:gd name="connsiteX17" fmla="*/ 740353 w 1474313"/>
                        <a:gd name="connsiteY17" fmla="*/ 1170187 h 2658541"/>
                        <a:gd name="connsiteX18" fmla="*/ 583891 w 1474313"/>
                        <a:gd name="connsiteY18" fmla="*/ 1248199 h 2658541"/>
                        <a:gd name="connsiteX19" fmla="*/ 488616 w 1474313"/>
                        <a:gd name="connsiteY19" fmla="*/ 1286222 h 2658541"/>
                        <a:gd name="connsiteX20" fmla="*/ 532539 w 1474313"/>
                        <a:gd name="connsiteY20" fmla="*/ 1105067 h 2658541"/>
                        <a:gd name="connsiteX21" fmla="*/ 645952 w 1474313"/>
                        <a:gd name="connsiteY21" fmla="*/ 986191 h 2658541"/>
                        <a:gd name="connsiteX22" fmla="*/ 584328 w 1474313"/>
                        <a:gd name="connsiteY22" fmla="*/ 945327 h 2658541"/>
                        <a:gd name="connsiteX23" fmla="*/ 520957 w 1474313"/>
                        <a:gd name="connsiteY23" fmla="*/ 908834 h 2658541"/>
                        <a:gd name="connsiteX24" fmla="*/ 558980 w 1474313"/>
                        <a:gd name="connsiteY24" fmla="*/ 853548 h 2658541"/>
                        <a:gd name="connsiteX25" fmla="*/ 714131 w 1474313"/>
                        <a:gd name="connsiteY25" fmla="*/ 848959 h 2658541"/>
                        <a:gd name="connsiteX26" fmla="*/ 812903 w 1474313"/>
                        <a:gd name="connsiteY26" fmla="*/ 925879 h 2658541"/>
                        <a:gd name="connsiteX27" fmla="*/ 906867 w 1474313"/>
                        <a:gd name="connsiteY27" fmla="*/ 810717 h 2658541"/>
                        <a:gd name="connsiteX28" fmla="*/ 1055244 w 1474313"/>
                        <a:gd name="connsiteY28" fmla="*/ 757617 h 2658541"/>
                        <a:gd name="connsiteX29" fmla="*/ 1292341 w 1474313"/>
                        <a:gd name="connsiteY29" fmla="*/ 763517 h 2658541"/>
                        <a:gd name="connsiteX30" fmla="*/ 1394828 w 1474313"/>
                        <a:gd name="connsiteY30" fmla="*/ 680915 h 2658541"/>
                        <a:gd name="connsiteX31" fmla="*/ 1432632 w 1474313"/>
                        <a:gd name="connsiteY31" fmla="*/ 586732 h 2658541"/>
                        <a:gd name="connsiteX32" fmla="*/ 1473058 w 1474313"/>
                        <a:gd name="connsiteY32" fmla="*/ 481623 h 2658541"/>
                        <a:gd name="connsiteX33" fmla="*/ 1336482 w 1474313"/>
                        <a:gd name="connsiteY33" fmla="*/ 337180 h 2658541"/>
                        <a:gd name="connsiteX34" fmla="*/ 1056992 w 1474313"/>
                        <a:gd name="connsiteY34" fmla="*/ 344828 h 2658541"/>
                        <a:gd name="connsiteX35" fmla="*/ 973735 w 1474313"/>
                        <a:gd name="connsiteY35" fmla="*/ 307242 h 2658541"/>
                        <a:gd name="connsiteX36" fmla="*/ 873433 w 1474313"/>
                        <a:gd name="connsiteY36" fmla="*/ 212622 h 2658541"/>
                        <a:gd name="connsiteX37" fmla="*/ 864911 w 1474313"/>
                        <a:gd name="connsiteY37" fmla="*/ 194703 h 2658541"/>
                        <a:gd name="connsiteX38" fmla="*/ 1027929 w 1474313"/>
                        <a:gd name="connsiteY38" fmla="*/ 114724 h 2658541"/>
                        <a:gd name="connsiteX39" fmla="*/ 1108126 w 1474313"/>
                        <a:gd name="connsiteY39" fmla="*/ 0 h 2658541"/>
                        <a:gd name="connsiteX40" fmla="*/ 0 w 1474313"/>
                        <a:gd name="connsiteY40" fmla="*/ 742757 h 2658541"/>
                        <a:gd name="connsiteX41" fmla="*/ 101176 w 1474313"/>
                        <a:gd name="connsiteY41" fmla="*/ 771602 h 2658541"/>
                        <a:gd name="connsiteX42" fmla="*/ 116909 w 1474313"/>
                        <a:gd name="connsiteY42" fmla="*/ 826451 h 2658541"/>
                        <a:gd name="connsiteX43" fmla="*/ 176785 w 1474313"/>
                        <a:gd name="connsiteY43" fmla="*/ 903371 h 2658541"/>
                        <a:gd name="connsiteX44" fmla="*/ 316639 w 1474313"/>
                        <a:gd name="connsiteY44" fmla="*/ 1230936 h 2658541"/>
                        <a:gd name="connsiteX45" fmla="*/ 339802 w 1474313"/>
                        <a:gd name="connsiteY45" fmla="*/ 1381935 h 2658541"/>
                        <a:gd name="connsiteX46" fmla="*/ 236878 w 1474313"/>
                        <a:gd name="connsiteY46" fmla="*/ 1390457 h 2658541"/>
                        <a:gd name="connsiteX47" fmla="*/ 272934 w 1474313"/>
                        <a:gd name="connsiteY47" fmla="*/ 1553475 h 2658541"/>
                        <a:gd name="connsiteX48" fmla="*/ 251082 w 1474313"/>
                        <a:gd name="connsiteY48" fmla="*/ 1764130 h 2658541"/>
                        <a:gd name="connsiteX49" fmla="*/ 320791 w 1474313"/>
                        <a:gd name="connsiteY49" fmla="*/ 1916440 h 2658541"/>
                        <a:gd name="connsiteX50" fmla="*/ 350728 w 1474313"/>
                        <a:gd name="connsiteY50" fmla="*/ 2138896 h 2658541"/>
                        <a:gd name="connsiteX51" fmla="*/ 442508 w 1474313"/>
                        <a:gd name="connsiteY51" fmla="*/ 2231986 h 2658541"/>
                        <a:gd name="connsiteX52" fmla="*/ 512872 w 1474313"/>
                        <a:gd name="connsiteY52" fmla="*/ 2295139 h 2658541"/>
                        <a:gd name="connsiteX53" fmla="*/ 662778 w 1474313"/>
                        <a:gd name="connsiteY53" fmla="*/ 2463401 h 2658541"/>
                        <a:gd name="connsiteX54" fmla="*/ 829729 w 1474313"/>
                        <a:gd name="connsiteY54" fmla="*/ 2579218 h 2658541"/>
                        <a:gd name="connsiteX55" fmla="*/ 888293 w 1474313"/>
                        <a:gd name="connsiteY55" fmla="*/ 2620519 h 2658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1474313" h="2658541">
                          <a:moveTo>
                            <a:pt x="888293" y="2620519"/>
                          </a:moveTo>
                          <a:cubicBezTo>
                            <a:pt x="903589" y="2629260"/>
                            <a:pt x="918230" y="2638656"/>
                            <a:pt x="933745" y="2646741"/>
                          </a:cubicBezTo>
                          <a:cubicBezTo>
                            <a:pt x="938553" y="2649582"/>
                            <a:pt x="943798" y="2651986"/>
                            <a:pt x="949042" y="2654390"/>
                          </a:cubicBezTo>
                          <a:cubicBezTo>
                            <a:pt x="956909" y="2655919"/>
                            <a:pt x="964994" y="2657230"/>
                            <a:pt x="972861" y="2658541"/>
                          </a:cubicBezTo>
                          <a:cubicBezTo>
                            <a:pt x="983132" y="2637564"/>
                            <a:pt x="993839" y="2616585"/>
                            <a:pt x="1004328" y="2595826"/>
                          </a:cubicBezTo>
                          <a:cubicBezTo>
                            <a:pt x="1001924" y="2584900"/>
                            <a:pt x="998428" y="2574192"/>
                            <a:pt x="994058" y="2564140"/>
                          </a:cubicBezTo>
                          <a:cubicBezTo>
                            <a:pt x="985754" y="2544692"/>
                            <a:pt x="974172" y="2524150"/>
                            <a:pt x="970676" y="2503172"/>
                          </a:cubicBezTo>
                          <a:cubicBezTo>
                            <a:pt x="963902" y="2467116"/>
                            <a:pt x="966305" y="2427564"/>
                            <a:pt x="988813" y="2396534"/>
                          </a:cubicBezTo>
                          <a:cubicBezTo>
                            <a:pt x="1016565" y="2358292"/>
                            <a:pt x="1066170" y="2315680"/>
                            <a:pt x="1073818" y="2266950"/>
                          </a:cubicBezTo>
                          <a:cubicBezTo>
                            <a:pt x="1075567" y="2255586"/>
                            <a:pt x="1077533" y="2242257"/>
                            <a:pt x="1084089" y="2232642"/>
                          </a:cubicBezTo>
                          <a:cubicBezTo>
                            <a:pt x="1118178" y="2183037"/>
                            <a:pt x="1167346" y="2145670"/>
                            <a:pt x="1204495" y="2097814"/>
                          </a:cubicBezTo>
                          <a:cubicBezTo>
                            <a:pt x="1254099" y="2034005"/>
                            <a:pt x="1270925" y="1972819"/>
                            <a:pt x="1298022" y="1898303"/>
                          </a:cubicBezTo>
                          <a:cubicBezTo>
                            <a:pt x="1321841" y="1832746"/>
                            <a:pt x="1391331" y="1771997"/>
                            <a:pt x="1386961" y="1698355"/>
                          </a:cubicBezTo>
                          <a:cubicBezTo>
                            <a:pt x="1380842" y="1600020"/>
                            <a:pt x="1272018" y="1594994"/>
                            <a:pt x="1200780" y="1561778"/>
                          </a:cubicBezTo>
                          <a:cubicBezTo>
                            <a:pt x="1127356" y="1527470"/>
                            <a:pt x="1042788" y="1488574"/>
                            <a:pt x="1000176" y="1415587"/>
                          </a:cubicBezTo>
                          <a:cubicBezTo>
                            <a:pt x="961279" y="1348938"/>
                            <a:pt x="939209" y="1239895"/>
                            <a:pt x="871685" y="1196191"/>
                          </a:cubicBezTo>
                          <a:cubicBezTo>
                            <a:pt x="839562" y="1175431"/>
                            <a:pt x="828418" y="1198157"/>
                            <a:pt x="800010" y="1191165"/>
                          </a:cubicBezTo>
                          <a:cubicBezTo>
                            <a:pt x="779250" y="1186139"/>
                            <a:pt x="760676" y="1175650"/>
                            <a:pt x="740353" y="1170187"/>
                          </a:cubicBezTo>
                          <a:cubicBezTo>
                            <a:pt x="677200" y="1153142"/>
                            <a:pt x="623663" y="1208209"/>
                            <a:pt x="583891" y="1248199"/>
                          </a:cubicBezTo>
                          <a:cubicBezTo>
                            <a:pt x="567721" y="1264370"/>
                            <a:pt x="514183" y="1320312"/>
                            <a:pt x="488616" y="1286222"/>
                          </a:cubicBezTo>
                          <a:cubicBezTo>
                            <a:pt x="446878" y="1230280"/>
                            <a:pt x="423933" y="1082341"/>
                            <a:pt x="532539" y="1105067"/>
                          </a:cubicBezTo>
                          <a:cubicBezTo>
                            <a:pt x="596784" y="1118397"/>
                            <a:pt x="677856" y="1055899"/>
                            <a:pt x="645952" y="986191"/>
                          </a:cubicBezTo>
                          <a:cubicBezTo>
                            <a:pt x="632840" y="957346"/>
                            <a:pt x="609021" y="953631"/>
                            <a:pt x="584328" y="945327"/>
                          </a:cubicBezTo>
                          <a:cubicBezTo>
                            <a:pt x="559854" y="937242"/>
                            <a:pt x="536472" y="930031"/>
                            <a:pt x="520957" y="908834"/>
                          </a:cubicBezTo>
                          <a:cubicBezTo>
                            <a:pt x="504131" y="885889"/>
                            <a:pt x="543246" y="859667"/>
                            <a:pt x="558980" y="853548"/>
                          </a:cubicBezTo>
                          <a:cubicBezTo>
                            <a:pt x="599407" y="838033"/>
                            <a:pt x="677200" y="813777"/>
                            <a:pt x="714131" y="848959"/>
                          </a:cubicBezTo>
                          <a:cubicBezTo>
                            <a:pt x="738605" y="872122"/>
                            <a:pt x="775973" y="931560"/>
                            <a:pt x="812903" y="925879"/>
                          </a:cubicBezTo>
                          <a:cubicBezTo>
                            <a:pt x="891352" y="913642"/>
                            <a:pt x="883048" y="861196"/>
                            <a:pt x="906867" y="810717"/>
                          </a:cubicBezTo>
                          <a:cubicBezTo>
                            <a:pt x="933745" y="753465"/>
                            <a:pt x="1001924" y="756742"/>
                            <a:pt x="1055244" y="757617"/>
                          </a:cubicBezTo>
                          <a:cubicBezTo>
                            <a:pt x="1136316" y="759146"/>
                            <a:pt x="1213891" y="735983"/>
                            <a:pt x="1292341" y="763517"/>
                          </a:cubicBezTo>
                          <a:cubicBezTo>
                            <a:pt x="1355712" y="785588"/>
                            <a:pt x="1373412" y="730301"/>
                            <a:pt x="1394828" y="680915"/>
                          </a:cubicBezTo>
                          <a:cubicBezTo>
                            <a:pt x="1408157" y="649885"/>
                            <a:pt x="1420395" y="618199"/>
                            <a:pt x="1432632" y="586732"/>
                          </a:cubicBezTo>
                          <a:cubicBezTo>
                            <a:pt x="1445743" y="552643"/>
                            <a:pt x="1467377" y="517898"/>
                            <a:pt x="1473058" y="481623"/>
                          </a:cubicBezTo>
                          <a:cubicBezTo>
                            <a:pt x="1484859" y="404266"/>
                            <a:pt x="1411435" y="337398"/>
                            <a:pt x="1336482" y="337180"/>
                          </a:cubicBezTo>
                          <a:cubicBezTo>
                            <a:pt x="1242954" y="337180"/>
                            <a:pt x="1150738" y="358814"/>
                            <a:pt x="1056992" y="344828"/>
                          </a:cubicBezTo>
                          <a:cubicBezTo>
                            <a:pt x="1025962" y="340239"/>
                            <a:pt x="995150" y="333028"/>
                            <a:pt x="973735" y="307242"/>
                          </a:cubicBezTo>
                          <a:cubicBezTo>
                            <a:pt x="943579" y="270312"/>
                            <a:pt x="928501" y="218741"/>
                            <a:pt x="873433" y="212622"/>
                          </a:cubicBezTo>
                          <a:cubicBezTo>
                            <a:pt x="864474" y="211748"/>
                            <a:pt x="860322" y="202570"/>
                            <a:pt x="864911" y="194703"/>
                          </a:cubicBezTo>
                          <a:cubicBezTo>
                            <a:pt x="902278" y="127617"/>
                            <a:pt x="965213" y="141821"/>
                            <a:pt x="1027929" y="114724"/>
                          </a:cubicBezTo>
                          <a:cubicBezTo>
                            <a:pt x="1071196" y="96150"/>
                            <a:pt x="1091737" y="50260"/>
                            <a:pt x="1108126" y="0"/>
                          </a:cubicBezTo>
                          <a:cubicBezTo>
                            <a:pt x="621259" y="33652"/>
                            <a:pt x="206066" y="327128"/>
                            <a:pt x="0" y="742757"/>
                          </a:cubicBezTo>
                          <a:cubicBezTo>
                            <a:pt x="34089" y="744505"/>
                            <a:pt x="85442" y="746035"/>
                            <a:pt x="101176" y="771602"/>
                          </a:cubicBezTo>
                          <a:cubicBezTo>
                            <a:pt x="112539" y="789740"/>
                            <a:pt x="115598" y="805036"/>
                            <a:pt x="116909" y="826451"/>
                          </a:cubicBezTo>
                          <a:cubicBezTo>
                            <a:pt x="120843" y="874745"/>
                            <a:pt x="137450" y="888075"/>
                            <a:pt x="176785" y="903371"/>
                          </a:cubicBezTo>
                          <a:cubicBezTo>
                            <a:pt x="296098" y="949260"/>
                            <a:pt x="243215" y="1148116"/>
                            <a:pt x="316639" y="1230936"/>
                          </a:cubicBezTo>
                          <a:cubicBezTo>
                            <a:pt x="345921" y="1263933"/>
                            <a:pt x="427429" y="1358116"/>
                            <a:pt x="339802" y="1381935"/>
                          </a:cubicBezTo>
                          <a:cubicBezTo>
                            <a:pt x="305931" y="1391331"/>
                            <a:pt x="271623" y="1387398"/>
                            <a:pt x="236878" y="1390457"/>
                          </a:cubicBezTo>
                          <a:cubicBezTo>
                            <a:pt x="112539" y="1401820"/>
                            <a:pt x="231852" y="1516544"/>
                            <a:pt x="272934" y="1553475"/>
                          </a:cubicBezTo>
                          <a:cubicBezTo>
                            <a:pt x="358595" y="1631050"/>
                            <a:pt x="307242" y="1682621"/>
                            <a:pt x="251082" y="1764130"/>
                          </a:cubicBezTo>
                          <a:cubicBezTo>
                            <a:pt x="219396" y="1810238"/>
                            <a:pt x="303527" y="1867273"/>
                            <a:pt x="320791" y="1916440"/>
                          </a:cubicBezTo>
                          <a:cubicBezTo>
                            <a:pt x="347669" y="1991830"/>
                            <a:pt x="342206" y="2061102"/>
                            <a:pt x="350728" y="2138896"/>
                          </a:cubicBezTo>
                          <a:cubicBezTo>
                            <a:pt x="359032" y="2212319"/>
                            <a:pt x="400770" y="2200519"/>
                            <a:pt x="442508" y="2231986"/>
                          </a:cubicBezTo>
                          <a:cubicBezTo>
                            <a:pt x="468075" y="2250998"/>
                            <a:pt x="491238" y="2271976"/>
                            <a:pt x="512872" y="2295139"/>
                          </a:cubicBezTo>
                          <a:cubicBezTo>
                            <a:pt x="562476" y="2349333"/>
                            <a:pt x="622133" y="2401559"/>
                            <a:pt x="662778" y="2463401"/>
                          </a:cubicBezTo>
                          <a:cubicBezTo>
                            <a:pt x="699053" y="2518906"/>
                            <a:pt x="774880" y="2543817"/>
                            <a:pt x="829729" y="2579218"/>
                          </a:cubicBezTo>
                          <a:cubicBezTo>
                            <a:pt x="835410" y="2582933"/>
                            <a:pt x="860104" y="2599322"/>
                            <a:pt x="888293" y="2620519"/>
                          </a:cubicBezTo>
                          <a:close/>
                        </a:path>
                      </a:pathLst>
                    </a:custGeom>
                    <a:solidFill>
                      <a:srgbClr val="84D1F6"/>
                    </a:solidFill>
                    <a:ln w="218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11" name="Freeform: Shape 1110">
                      <a:extLst>
                        <a:ext uri="{FF2B5EF4-FFF2-40B4-BE49-F238E27FC236}">
                          <a16:creationId xmlns="" xmlns:a16="http://schemas.microsoft.com/office/drawing/2014/main" id="{94C6084F-AABE-45EF-A076-4C7F620B0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0067" y="3136400"/>
                      <a:ext cx="908833" cy="2385607"/>
                    </a:xfrm>
                    <a:custGeom>
                      <a:avLst/>
                      <a:gdLst>
                        <a:gd name="connsiteX0" fmla="*/ 310957 w 908833"/>
                        <a:gd name="connsiteY0" fmla="*/ 0 h 2385607"/>
                        <a:gd name="connsiteX1" fmla="*/ 282549 w 908833"/>
                        <a:gd name="connsiteY1" fmla="*/ 162362 h 2385607"/>
                        <a:gd name="connsiteX2" fmla="*/ 348106 w 908833"/>
                        <a:gd name="connsiteY2" fmla="*/ 281238 h 2385607"/>
                        <a:gd name="connsiteX3" fmla="*/ 288668 w 908833"/>
                        <a:gd name="connsiteY3" fmla="*/ 319479 h 2385607"/>
                        <a:gd name="connsiteX4" fmla="*/ 227482 w 908833"/>
                        <a:gd name="connsiteY4" fmla="*/ 493205 h 2385607"/>
                        <a:gd name="connsiteX5" fmla="*/ 222674 w 908833"/>
                        <a:gd name="connsiteY5" fmla="*/ 627377 h 2385607"/>
                        <a:gd name="connsiteX6" fmla="*/ 370177 w 908833"/>
                        <a:gd name="connsiteY6" fmla="*/ 657315 h 2385607"/>
                        <a:gd name="connsiteX7" fmla="*/ 388751 w 908833"/>
                        <a:gd name="connsiteY7" fmla="*/ 657096 h 2385607"/>
                        <a:gd name="connsiteX8" fmla="*/ 404266 w 908833"/>
                        <a:gd name="connsiteY8" fmla="*/ 729209 h 2385607"/>
                        <a:gd name="connsiteX9" fmla="*/ 507409 w 908833"/>
                        <a:gd name="connsiteY9" fmla="*/ 761113 h 2385607"/>
                        <a:gd name="connsiteX10" fmla="*/ 612518 w 908833"/>
                        <a:gd name="connsiteY10" fmla="*/ 775535 h 2385607"/>
                        <a:gd name="connsiteX11" fmla="*/ 666493 w 908833"/>
                        <a:gd name="connsiteY11" fmla="*/ 869281 h 2385607"/>
                        <a:gd name="connsiteX12" fmla="*/ 721997 w 908833"/>
                        <a:gd name="connsiteY12" fmla="*/ 905556 h 2385607"/>
                        <a:gd name="connsiteX13" fmla="*/ 696649 w 908833"/>
                        <a:gd name="connsiteY13" fmla="*/ 1051092 h 2385607"/>
                        <a:gd name="connsiteX14" fmla="*/ 674360 w 908833"/>
                        <a:gd name="connsiteY14" fmla="*/ 1064203 h 2385607"/>
                        <a:gd name="connsiteX15" fmla="*/ 494734 w 908833"/>
                        <a:gd name="connsiteY15" fmla="*/ 1038636 h 2385607"/>
                        <a:gd name="connsiteX16" fmla="*/ 440759 w 908833"/>
                        <a:gd name="connsiteY16" fmla="*/ 1077533 h 2385607"/>
                        <a:gd name="connsiteX17" fmla="*/ 263756 w 908833"/>
                        <a:gd name="connsiteY17" fmla="*/ 1070322 h 2385607"/>
                        <a:gd name="connsiteX18" fmla="*/ 222893 w 908833"/>
                        <a:gd name="connsiteY18" fmla="*/ 1168657 h 2385607"/>
                        <a:gd name="connsiteX19" fmla="*/ 111665 w 908833"/>
                        <a:gd name="connsiteY19" fmla="*/ 1237054 h 2385607"/>
                        <a:gd name="connsiteX20" fmla="*/ 87846 w 908833"/>
                        <a:gd name="connsiteY20" fmla="*/ 1418209 h 2385607"/>
                        <a:gd name="connsiteX21" fmla="*/ 110135 w 908833"/>
                        <a:gd name="connsiteY21" fmla="*/ 1507148 h 2385607"/>
                        <a:gd name="connsiteX22" fmla="*/ 196451 w 908833"/>
                        <a:gd name="connsiteY22" fmla="*/ 1518730 h 2385607"/>
                        <a:gd name="connsiteX23" fmla="*/ 268782 w 908833"/>
                        <a:gd name="connsiteY23" fmla="*/ 1539052 h 2385607"/>
                        <a:gd name="connsiteX24" fmla="*/ 331280 w 908833"/>
                        <a:gd name="connsiteY24" fmla="*/ 1709499 h 2385607"/>
                        <a:gd name="connsiteX25" fmla="*/ 284297 w 908833"/>
                        <a:gd name="connsiteY25" fmla="*/ 1769811 h 2385607"/>
                        <a:gd name="connsiteX26" fmla="*/ 308772 w 908833"/>
                        <a:gd name="connsiteY26" fmla="*/ 1885191 h 2385607"/>
                        <a:gd name="connsiteX27" fmla="*/ 330624 w 908833"/>
                        <a:gd name="connsiteY27" fmla="*/ 1977626 h 2385607"/>
                        <a:gd name="connsiteX28" fmla="*/ 293912 w 908833"/>
                        <a:gd name="connsiteY28" fmla="*/ 2035097 h 2385607"/>
                        <a:gd name="connsiteX29" fmla="*/ 242778 w 908833"/>
                        <a:gd name="connsiteY29" fmla="*/ 2142392 h 2385607"/>
                        <a:gd name="connsiteX30" fmla="*/ 196014 w 908833"/>
                        <a:gd name="connsiteY30" fmla="*/ 2247938 h 2385607"/>
                        <a:gd name="connsiteX31" fmla="*/ 17700 w 908833"/>
                        <a:gd name="connsiteY31" fmla="*/ 2361570 h 2385607"/>
                        <a:gd name="connsiteX32" fmla="*/ 0 w 908833"/>
                        <a:gd name="connsiteY32" fmla="*/ 2385607 h 2385607"/>
                        <a:gd name="connsiteX33" fmla="*/ 908834 w 908833"/>
                        <a:gd name="connsiteY33" fmla="*/ 1116430 h 2385607"/>
                        <a:gd name="connsiteX34" fmla="*/ 310957 w 908833"/>
                        <a:gd name="connsiteY34" fmla="*/ 0 h 2385607"/>
                        <a:gd name="connsiteX35" fmla="*/ 551550 w 908833"/>
                        <a:gd name="connsiteY35" fmla="*/ 452997 h 2385607"/>
                        <a:gd name="connsiteX36" fmla="*/ 468949 w 908833"/>
                        <a:gd name="connsiteY36" fmla="*/ 566846 h 2385607"/>
                        <a:gd name="connsiteX37" fmla="*/ 449063 w 908833"/>
                        <a:gd name="connsiteY37" fmla="*/ 563787 h 2385607"/>
                        <a:gd name="connsiteX38" fmla="*/ 458022 w 908833"/>
                        <a:gd name="connsiteY38" fmla="*/ 463267 h 2385607"/>
                        <a:gd name="connsiteX39" fmla="*/ 542809 w 908833"/>
                        <a:gd name="connsiteY39" fmla="*/ 427648 h 2385607"/>
                        <a:gd name="connsiteX40" fmla="*/ 552206 w 908833"/>
                        <a:gd name="connsiteY40" fmla="*/ 442726 h 2385607"/>
                        <a:gd name="connsiteX41" fmla="*/ 551550 w 908833"/>
                        <a:gd name="connsiteY41" fmla="*/ 452997 h 2385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908833" h="2385607">
                          <a:moveTo>
                            <a:pt x="310957" y="0"/>
                          </a:moveTo>
                          <a:cubicBezTo>
                            <a:pt x="264630" y="50697"/>
                            <a:pt x="231415" y="105983"/>
                            <a:pt x="282549" y="162362"/>
                          </a:cubicBezTo>
                          <a:cubicBezTo>
                            <a:pt x="311831" y="194485"/>
                            <a:pt x="366025" y="231852"/>
                            <a:pt x="348106" y="281238"/>
                          </a:cubicBezTo>
                          <a:cubicBezTo>
                            <a:pt x="340458" y="302216"/>
                            <a:pt x="308553" y="315983"/>
                            <a:pt x="288668" y="319479"/>
                          </a:cubicBezTo>
                          <a:cubicBezTo>
                            <a:pt x="213496" y="332809"/>
                            <a:pt x="224859" y="434859"/>
                            <a:pt x="227482" y="493205"/>
                          </a:cubicBezTo>
                          <a:cubicBezTo>
                            <a:pt x="229667" y="538657"/>
                            <a:pt x="229667" y="582362"/>
                            <a:pt x="222674" y="627377"/>
                          </a:cubicBezTo>
                          <a:cubicBezTo>
                            <a:pt x="207159" y="728334"/>
                            <a:pt x="319261" y="695775"/>
                            <a:pt x="370177" y="657315"/>
                          </a:cubicBezTo>
                          <a:cubicBezTo>
                            <a:pt x="374766" y="653819"/>
                            <a:pt x="384818" y="649448"/>
                            <a:pt x="388751" y="657096"/>
                          </a:cubicBezTo>
                          <a:cubicBezTo>
                            <a:pt x="400770" y="681571"/>
                            <a:pt x="402736" y="701893"/>
                            <a:pt x="404266" y="729209"/>
                          </a:cubicBezTo>
                          <a:cubicBezTo>
                            <a:pt x="408418" y="797169"/>
                            <a:pt x="464360" y="773787"/>
                            <a:pt x="507409" y="761113"/>
                          </a:cubicBezTo>
                          <a:cubicBezTo>
                            <a:pt x="549365" y="748875"/>
                            <a:pt x="581706" y="741227"/>
                            <a:pt x="612518" y="775535"/>
                          </a:cubicBezTo>
                          <a:cubicBezTo>
                            <a:pt x="638522" y="804599"/>
                            <a:pt x="602247" y="855733"/>
                            <a:pt x="666493" y="869281"/>
                          </a:cubicBezTo>
                          <a:cubicBezTo>
                            <a:pt x="694027" y="875181"/>
                            <a:pt x="704297" y="883704"/>
                            <a:pt x="721997" y="905556"/>
                          </a:cubicBezTo>
                          <a:cubicBezTo>
                            <a:pt x="755213" y="946420"/>
                            <a:pt x="708886" y="1013943"/>
                            <a:pt x="696649" y="1051092"/>
                          </a:cubicBezTo>
                          <a:cubicBezTo>
                            <a:pt x="694027" y="1060051"/>
                            <a:pt x="684412" y="1069885"/>
                            <a:pt x="674360" y="1064203"/>
                          </a:cubicBezTo>
                          <a:cubicBezTo>
                            <a:pt x="623444" y="1034484"/>
                            <a:pt x="533850" y="959531"/>
                            <a:pt x="494734" y="1038636"/>
                          </a:cubicBezTo>
                          <a:cubicBezTo>
                            <a:pt x="484464" y="1060051"/>
                            <a:pt x="468512" y="1081248"/>
                            <a:pt x="440759" y="1077533"/>
                          </a:cubicBezTo>
                          <a:cubicBezTo>
                            <a:pt x="390281" y="1070540"/>
                            <a:pt x="292601" y="989905"/>
                            <a:pt x="263756" y="1070322"/>
                          </a:cubicBezTo>
                          <a:cubicBezTo>
                            <a:pt x="251738" y="1103319"/>
                            <a:pt x="242997" y="1139375"/>
                            <a:pt x="222893" y="1168657"/>
                          </a:cubicBezTo>
                          <a:cubicBezTo>
                            <a:pt x="192955" y="1211269"/>
                            <a:pt x="160395" y="1223943"/>
                            <a:pt x="111665" y="1237054"/>
                          </a:cubicBezTo>
                          <a:cubicBezTo>
                            <a:pt x="-10052" y="1269177"/>
                            <a:pt x="72549" y="1350686"/>
                            <a:pt x="87846" y="1418209"/>
                          </a:cubicBezTo>
                          <a:cubicBezTo>
                            <a:pt x="94620" y="1447273"/>
                            <a:pt x="98116" y="1479395"/>
                            <a:pt x="110135" y="1507148"/>
                          </a:cubicBezTo>
                          <a:cubicBezTo>
                            <a:pt x="128054" y="1549541"/>
                            <a:pt x="170884" y="1521570"/>
                            <a:pt x="196451" y="1518730"/>
                          </a:cubicBezTo>
                          <a:cubicBezTo>
                            <a:pt x="224204" y="1515452"/>
                            <a:pt x="248678" y="1518074"/>
                            <a:pt x="268782" y="1539052"/>
                          </a:cubicBezTo>
                          <a:cubicBezTo>
                            <a:pt x="309864" y="1581882"/>
                            <a:pt x="372799" y="1647658"/>
                            <a:pt x="331280" y="1709499"/>
                          </a:cubicBezTo>
                          <a:cubicBezTo>
                            <a:pt x="317294" y="1730696"/>
                            <a:pt x="298064" y="1748396"/>
                            <a:pt x="284297" y="1769811"/>
                          </a:cubicBezTo>
                          <a:cubicBezTo>
                            <a:pt x="250863" y="1823786"/>
                            <a:pt x="280364" y="1848480"/>
                            <a:pt x="308772" y="1885191"/>
                          </a:cubicBezTo>
                          <a:cubicBezTo>
                            <a:pt x="332154" y="1915347"/>
                            <a:pt x="339802" y="1940259"/>
                            <a:pt x="330624" y="1977626"/>
                          </a:cubicBezTo>
                          <a:cubicBezTo>
                            <a:pt x="325161" y="1998604"/>
                            <a:pt x="306805" y="2018708"/>
                            <a:pt x="293912" y="2035097"/>
                          </a:cubicBezTo>
                          <a:cubicBezTo>
                            <a:pt x="267908" y="2068531"/>
                            <a:pt x="253923" y="2101747"/>
                            <a:pt x="242778" y="2142392"/>
                          </a:cubicBezTo>
                          <a:cubicBezTo>
                            <a:pt x="233382" y="2177792"/>
                            <a:pt x="223985" y="2221716"/>
                            <a:pt x="196014" y="2247938"/>
                          </a:cubicBezTo>
                          <a:cubicBezTo>
                            <a:pt x="142695" y="2298854"/>
                            <a:pt x="64901" y="2300383"/>
                            <a:pt x="17700" y="2361570"/>
                          </a:cubicBezTo>
                          <a:cubicBezTo>
                            <a:pt x="11145" y="2369437"/>
                            <a:pt x="5682" y="2377522"/>
                            <a:pt x="0" y="2385607"/>
                          </a:cubicBezTo>
                          <a:cubicBezTo>
                            <a:pt x="528605" y="2205982"/>
                            <a:pt x="908834" y="1705785"/>
                            <a:pt x="908834" y="1116430"/>
                          </a:cubicBezTo>
                          <a:cubicBezTo>
                            <a:pt x="908616" y="650540"/>
                            <a:pt x="671519" y="240374"/>
                            <a:pt x="310957" y="0"/>
                          </a:cubicBezTo>
                          <a:close/>
                          <a:moveTo>
                            <a:pt x="551550" y="452997"/>
                          </a:moveTo>
                          <a:cubicBezTo>
                            <a:pt x="536035" y="495827"/>
                            <a:pt x="504787" y="538657"/>
                            <a:pt x="468949" y="566846"/>
                          </a:cubicBezTo>
                          <a:cubicBezTo>
                            <a:pt x="463049" y="571217"/>
                            <a:pt x="451467" y="574058"/>
                            <a:pt x="449063" y="563787"/>
                          </a:cubicBezTo>
                          <a:cubicBezTo>
                            <a:pt x="441415" y="531446"/>
                            <a:pt x="437482" y="492112"/>
                            <a:pt x="458022" y="463267"/>
                          </a:cubicBezTo>
                          <a:cubicBezTo>
                            <a:pt x="477908" y="435296"/>
                            <a:pt x="509594" y="426555"/>
                            <a:pt x="542809" y="427648"/>
                          </a:cubicBezTo>
                          <a:cubicBezTo>
                            <a:pt x="551987" y="427866"/>
                            <a:pt x="554391" y="435515"/>
                            <a:pt x="552206" y="442726"/>
                          </a:cubicBezTo>
                          <a:cubicBezTo>
                            <a:pt x="552643" y="446004"/>
                            <a:pt x="552643" y="449718"/>
                            <a:pt x="551550" y="452997"/>
                          </a:cubicBezTo>
                          <a:close/>
                        </a:path>
                      </a:pathLst>
                    </a:custGeom>
                    <a:solidFill>
                      <a:srgbClr val="84D1F6"/>
                    </a:solidFill>
                    <a:ln w="218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12" name="Freeform: Shape 1111">
                      <a:extLst>
                        <a:ext uri="{FF2B5EF4-FFF2-40B4-BE49-F238E27FC236}">
                          <a16:creationId xmlns="" xmlns:a16="http://schemas.microsoft.com/office/drawing/2014/main" id="{251B4A9D-4678-49E3-8C31-5825C19C56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3710" y="3381182"/>
                      <a:ext cx="1689916" cy="1638269"/>
                    </a:xfrm>
                    <a:custGeom>
                      <a:avLst/>
                      <a:gdLst>
                        <a:gd name="connsiteX0" fmla="*/ 471134 w 1689916"/>
                        <a:gd name="connsiteY0" fmla="*/ 453834 h 1638269"/>
                        <a:gd name="connsiteX1" fmla="*/ 287575 w 1689916"/>
                        <a:gd name="connsiteY1" fmla="*/ 195540 h 1638269"/>
                        <a:gd name="connsiteX2" fmla="*/ 107950 w 1689916"/>
                        <a:gd name="connsiteY2" fmla="*/ 59401 h 1638269"/>
                        <a:gd name="connsiteX3" fmla="*/ 0 w 1689916"/>
                        <a:gd name="connsiteY3" fmla="*/ 224822 h 1638269"/>
                        <a:gd name="connsiteX4" fmla="*/ 282331 w 1689916"/>
                        <a:gd name="connsiteY4" fmla="*/ 464760 h 1638269"/>
                        <a:gd name="connsiteX5" fmla="*/ 188148 w 1689916"/>
                        <a:gd name="connsiteY5" fmla="*/ 802158 h 1638269"/>
                        <a:gd name="connsiteX6" fmla="*/ 5463 w 1689916"/>
                        <a:gd name="connsiteY6" fmla="*/ 1218880 h 1638269"/>
                        <a:gd name="connsiteX7" fmla="*/ 173070 w 1689916"/>
                        <a:gd name="connsiteY7" fmla="*/ 1414457 h 1638269"/>
                        <a:gd name="connsiteX8" fmla="*/ 304839 w 1689916"/>
                        <a:gd name="connsiteY8" fmla="*/ 1300389 h 1638269"/>
                        <a:gd name="connsiteX9" fmla="*/ 488616 w 1689916"/>
                        <a:gd name="connsiteY9" fmla="*/ 1255591 h 1638269"/>
                        <a:gd name="connsiteX10" fmla="*/ 564880 w 1689916"/>
                        <a:gd name="connsiteY10" fmla="*/ 1579441 h 1638269"/>
                        <a:gd name="connsiteX11" fmla="*/ 890697 w 1689916"/>
                        <a:gd name="connsiteY11" fmla="*/ 1369223 h 1638269"/>
                        <a:gd name="connsiteX12" fmla="*/ 1051092 w 1689916"/>
                        <a:gd name="connsiteY12" fmla="*/ 1203365 h 1638269"/>
                        <a:gd name="connsiteX13" fmla="*/ 1161664 w 1689916"/>
                        <a:gd name="connsiteY13" fmla="*/ 1201835 h 1638269"/>
                        <a:gd name="connsiteX14" fmla="*/ 1294307 w 1689916"/>
                        <a:gd name="connsiteY14" fmla="*/ 1025051 h 1638269"/>
                        <a:gd name="connsiteX15" fmla="*/ 1341289 w 1689916"/>
                        <a:gd name="connsiteY15" fmla="*/ 654655 h 1638269"/>
                        <a:gd name="connsiteX16" fmla="*/ 1536430 w 1689916"/>
                        <a:gd name="connsiteY16" fmla="*/ 752772 h 1638269"/>
                        <a:gd name="connsiteX17" fmla="*/ 1639135 w 1689916"/>
                        <a:gd name="connsiteY17" fmla="*/ 614447 h 1638269"/>
                        <a:gd name="connsiteX18" fmla="*/ 1465410 w 1689916"/>
                        <a:gd name="connsiteY18" fmla="*/ 571617 h 1638269"/>
                        <a:gd name="connsiteX19" fmla="*/ 1094359 w 1689916"/>
                        <a:gd name="connsiteY19" fmla="*/ 412533 h 1638269"/>
                        <a:gd name="connsiteX20" fmla="*/ 1144619 w 1689916"/>
                        <a:gd name="connsiteY20" fmla="*/ 121024 h 1638269"/>
                        <a:gd name="connsiteX21" fmla="*/ 908397 w 1689916"/>
                        <a:gd name="connsiteY21" fmla="*/ 132387 h 1638269"/>
                        <a:gd name="connsiteX22" fmla="*/ 717190 w 1689916"/>
                        <a:gd name="connsiteY22" fmla="*/ 159265 h 1638269"/>
                        <a:gd name="connsiteX23" fmla="*/ 661685 w 1689916"/>
                        <a:gd name="connsiteY23" fmla="*/ 66612 h 1638269"/>
                        <a:gd name="connsiteX24" fmla="*/ 620603 w 1689916"/>
                        <a:gd name="connsiteY24" fmla="*/ 7830 h 1638269"/>
                        <a:gd name="connsiteX25" fmla="*/ 549365 w 1689916"/>
                        <a:gd name="connsiteY25" fmla="*/ 112064 h 1638269"/>
                        <a:gd name="connsiteX26" fmla="*/ 566191 w 1689916"/>
                        <a:gd name="connsiteY26" fmla="*/ 378225 h 1638269"/>
                        <a:gd name="connsiteX27" fmla="*/ 471134 w 1689916"/>
                        <a:gd name="connsiteY27" fmla="*/ 453834 h 1638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689916" h="1638269">
                          <a:moveTo>
                            <a:pt x="471134" y="453834"/>
                          </a:moveTo>
                          <a:cubicBezTo>
                            <a:pt x="357939" y="408162"/>
                            <a:pt x="345484" y="287538"/>
                            <a:pt x="287575" y="195540"/>
                          </a:cubicBezTo>
                          <a:cubicBezTo>
                            <a:pt x="241030" y="121898"/>
                            <a:pt x="177877" y="78631"/>
                            <a:pt x="107950" y="59401"/>
                          </a:cubicBezTo>
                          <a:cubicBezTo>
                            <a:pt x="68179" y="111846"/>
                            <a:pt x="31686" y="166914"/>
                            <a:pt x="0" y="224822"/>
                          </a:cubicBezTo>
                          <a:cubicBezTo>
                            <a:pt x="141821" y="215863"/>
                            <a:pt x="272934" y="284042"/>
                            <a:pt x="282331" y="464760"/>
                          </a:cubicBezTo>
                          <a:cubicBezTo>
                            <a:pt x="288886" y="589317"/>
                            <a:pt x="248678" y="695300"/>
                            <a:pt x="188148" y="802158"/>
                          </a:cubicBezTo>
                          <a:cubicBezTo>
                            <a:pt x="118658" y="924749"/>
                            <a:pt x="6774" y="1072033"/>
                            <a:pt x="5463" y="1218880"/>
                          </a:cubicBezTo>
                          <a:cubicBezTo>
                            <a:pt x="4808" y="1291429"/>
                            <a:pt x="61623" y="1481544"/>
                            <a:pt x="173070" y="1414457"/>
                          </a:cubicBezTo>
                          <a:cubicBezTo>
                            <a:pt x="223985" y="1384083"/>
                            <a:pt x="260916" y="1339285"/>
                            <a:pt x="304839" y="1300389"/>
                          </a:cubicBezTo>
                          <a:cubicBezTo>
                            <a:pt x="341769" y="1267829"/>
                            <a:pt x="443819" y="1190690"/>
                            <a:pt x="488616" y="1255591"/>
                          </a:cubicBezTo>
                          <a:cubicBezTo>
                            <a:pt x="554828" y="1351741"/>
                            <a:pt x="476597" y="1481325"/>
                            <a:pt x="564880" y="1579441"/>
                          </a:cubicBezTo>
                          <a:cubicBezTo>
                            <a:pt x="723964" y="1757100"/>
                            <a:pt x="831259" y="1486788"/>
                            <a:pt x="890697" y="1369223"/>
                          </a:cubicBezTo>
                          <a:cubicBezTo>
                            <a:pt x="924349" y="1303011"/>
                            <a:pt x="971987" y="1221939"/>
                            <a:pt x="1051092" y="1203365"/>
                          </a:cubicBezTo>
                          <a:cubicBezTo>
                            <a:pt x="1090426" y="1194187"/>
                            <a:pt x="1122767" y="1194624"/>
                            <a:pt x="1161664" y="1201835"/>
                          </a:cubicBezTo>
                          <a:cubicBezTo>
                            <a:pt x="1258033" y="1219535"/>
                            <a:pt x="1300426" y="1097600"/>
                            <a:pt x="1294307" y="1025051"/>
                          </a:cubicBezTo>
                          <a:cubicBezTo>
                            <a:pt x="1288189" y="945945"/>
                            <a:pt x="1218699" y="688745"/>
                            <a:pt x="1341289" y="654655"/>
                          </a:cubicBezTo>
                          <a:cubicBezTo>
                            <a:pt x="1429791" y="630181"/>
                            <a:pt x="1475681" y="703604"/>
                            <a:pt x="1536430" y="752772"/>
                          </a:cubicBezTo>
                          <a:cubicBezTo>
                            <a:pt x="1640010" y="836903"/>
                            <a:pt x="1760197" y="685249"/>
                            <a:pt x="1639135" y="614447"/>
                          </a:cubicBezTo>
                          <a:cubicBezTo>
                            <a:pt x="1586034" y="583635"/>
                            <a:pt x="1525941" y="574239"/>
                            <a:pt x="1465410" y="571617"/>
                          </a:cubicBezTo>
                          <a:cubicBezTo>
                            <a:pt x="1348938" y="566591"/>
                            <a:pt x="1095889" y="588662"/>
                            <a:pt x="1094359" y="412533"/>
                          </a:cubicBezTo>
                          <a:cubicBezTo>
                            <a:pt x="1093485" y="312231"/>
                            <a:pt x="1145275" y="221326"/>
                            <a:pt x="1144619" y="121024"/>
                          </a:cubicBezTo>
                          <a:cubicBezTo>
                            <a:pt x="1143308" y="-74772"/>
                            <a:pt x="987502" y="66612"/>
                            <a:pt x="908397" y="132387"/>
                          </a:cubicBezTo>
                          <a:cubicBezTo>
                            <a:pt x="852892" y="178495"/>
                            <a:pt x="780780" y="213677"/>
                            <a:pt x="717190" y="159265"/>
                          </a:cubicBezTo>
                          <a:cubicBezTo>
                            <a:pt x="690312" y="136102"/>
                            <a:pt x="677856" y="96987"/>
                            <a:pt x="661685" y="66612"/>
                          </a:cubicBezTo>
                          <a:cubicBezTo>
                            <a:pt x="652289" y="48693"/>
                            <a:pt x="639178" y="17881"/>
                            <a:pt x="620603" y="7830"/>
                          </a:cubicBezTo>
                          <a:cubicBezTo>
                            <a:pt x="549365" y="-31067"/>
                            <a:pt x="547398" y="86279"/>
                            <a:pt x="549365" y="112064"/>
                          </a:cubicBezTo>
                          <a:cubicBezTo>
                            <a:pt x="555702" y="203407"/>
                            <a:pt x="588043" y="286882"/>
                            <a:pt x="566191" y="378225"/>
                          </a:cubicBezTo>
                          <a:cubicBezTo>
                            <a:pt x="557450" y="414281"/>
                            <a:pt x="516805" y="472189"/>
                            <a:pt x="471134" y="453834"/>
                          </a:cubicBezTo>
                          <a:close/>
                        </a:path>
                      </a:pathLst>
                    </a:custGeom>
                    <a:solidFill>
                      <a:srgbClr val="1CB6F0">
                        <a:alpha val="30000"/>
                      </a:srgbClr>
                    </a:solidFill>
                    <a:ln w="218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13" name="Freeform: Shape 1112">
                      <a:extLst>
                        <a:ext uri="{FF2B5EF4-FFF2-40B4-BE49-F238E27FC236}">
                          <a16:creationId xmlns="" xmlns:a16="http://schemas.microsoft.com/office/drawing/2014/main" id="{36CA77B4-4C7F-4788-920B-0FCC2716B6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7415" y="3762588"/>
                      <a:ext cx="285439" cy="709857"/>
                    </a:xfrm>
                    <a:custGeom>
                      <a:avLst/>
                      <a:gdLst>
                        <a:gd name="connsiteX0" fmla="*/ 198637 w 285439"/>
                        <a:gd name="connsiteY0" fmla="*/ 375518 h 709857"/>
                        <a:gd name="connsiteX1" fmla="*/ 274027 w 285439"/>
                        <a:gd name="connsiteY1" fmla="*/ 98651 h 709857"/>
                        <a:gd name="connsiteX2" fmla="*/ 72768 w 285439"/>
                        <a:gd name="connsiteY2" fmla="*/ 54509 h 709857"/>
                        <a:gd name="connsiteX3" fmla="*/ 0 w 285439"/>
                        <a:gd name="connsiteY3" fmla="*/ 490024 h 709857"/>
                        <a:gd name="connsiteX4" fmla="*/ 18137 w 285439"/>
                        <a:gd name="connsiteY4" fmla="*/ 709857 h 709857"/>
                        <a:gd name="connsiteX5" fmla="*/ 198637 w 285439"/>
                        <a:gd name="connsiteY5" fmla="*/ 375518 h 709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5439" h="709857">
                          <a:moveTo>
                            <a:pt x="198637" y="375518"/>
                          </a:moveTo>
                          <a:cubicBezTo>
                            <a:pt x="253267" y="296632"/>
                            <a:pt x="310302" y="198297"/>
                            <a:pt x="274027" y="98651"/>
                          </a:cubicBezTo>
                          <a:cubicBezTo>
                            <a:pt x="232945" y="-15418"/>
                            <a:pt x="139199" y="-31151"/>
                            <a:pt x="72768" y="54509"/>
                          </a:cubicBezTo>
                          <a:cubicBezTo>
                            <a:pt x="25786" y="191086"/>
                            <a:pt x="0" y="337495"/>
                            <a:pt x="0" y="490024"/>
                          </a:cubicBezTo>
                          <a:cubicBezTo>
                            <a:pt x="0" y="564977"/>
                            <a:pt x="6337" y="638401"/>
                            <a:pt x="18137" y="709857"/>
                          </a:cubicBezTo>
                          <a:cubicBezTo>
                            <a:pt x="51134" y="578525"/>
                            <a:pt x="121935" y="485653"/>
                            <a:pt x="198637" y="375518"/>
                          </a:cubicBezTo>
                          <a:close/>
                        </a:path>
                      </a:pathLst>
                    </a:custGeom>
                    <a:solidFill>
                      <a:srgbClr val="1CB6F0">
                        <a:alpha val="30000"/>
                      </a:srgbClr>
                    </a:solidFill>
                    <a:ln w="218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1114" name="Graphic 8">
                      <a:extLst>
                        <a:ext uri="{FF2B5EF4-FFF2-40B4-BE49-F238E27FC236}">
                          <a16:creationId xmlns="" xmlns:a16="http://schemas.microsoft.com/office/drawing/2014/main" id="{8743DAC4-0DF3-45DD-880B-F2113A148F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6315" y="2912796"/>
                      <a:ext cx="2527123" cy="2620604"/>
                      <a:chOff x="2136315" y="2912796"/>
                      <a:chExt cx="2527123" cy="2620604"/>
                    </a:xfrm>
                  </p:grpSpPr>
                  <p:grpSp>
                    <p:nvGrpSpPr>
                      <p:cNvPr id="1115" name="Graphic 8">
                        <a:extLst>
                          <a:ext uri="{FF2B5EF4-FFF2-40B4-BE49-F238E27FC236}">
                            <a16:creationId xmlns="" xmlns:a16="http://schemas.microsoft.com/office/drawing/2014/main" id="{08D5FE8A-3D40-4043-BADC-7A7DEBA8EC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6315" y="2912796"/>
                        <a:ext cx="2527123" cy="2620604"/>
                        <a:chOff x="2136315" y="2912796"/>
                        <a:chExt cx="2527123" cy="2620604"/>
                      </a:xfrm>
                    </p:grpSpPr>
                    <p:grpSp>
                      <p:nvGrpSpPr>
                        <p:cNvPr id="1116" name="Graphic 8">
                          <a:extLst>
                            <a:ext uri="{FF2B5EF4-FFF2-40B4-BE49-F238E27FC236}">
                              <a16:creationId xmlns="" xmlns:a16="http://schemas.microsoft.com/office/drawing/2014/main" id="{4D249A74-70DD-4719-AA18-EDA80C1B700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6315" y="2912796"/>
                          <a:ext cx="2527123" cy="2620604"/>
                          <a:chOff x="2136315" y="2912796"/>
                          <a:chExt cx="2527123" cy="2620604"/>
                        </a:xfrm>
                      </p:grpSpPr>
                      <p:grpSp>
                        <p:nvGrpSpPr>
                          <p:cNvPr id="1117" name="Graphic 8">
                            <a:extLst>
                              <a:ext uri="{FF2B5EF4-FFF2-40B4-BE49-F238E27FC236}">
                                <a16:creationId xmlns="" xmlns:a16="http://schemas.microsoft.com/office/drawing/2014/main" id="{DFEB01FA-4A41-4D21-8E34-EB522FC387C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6315" y="2912796"/>
                            <a:ext cx="1408191" cy="2620604"/>
                            <a:chOff x="2136315" y="2912796"/>
                            <a:chExt cx="1408191" cy="2620604"/>
                          </a:xfrm>
                        </p:grpSpPr>
                        <p:sp>
                          <p:nvSpPr>
                            <p:cNvPr id="1118" name="Freeform: Shape 1117">
                              <a:extLst>
                                <a:ext uri="{FF2B5EF4-FFF2-40B4-BE49-F238E27FC236}">
                                  <a16:creationId xmlns="" xmlns:a16="http://schemas.microsoft.com/office/drawing/2014/main" id="{FE7C8521-99E1-45D8-92B0-A052508A98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145625" y="2917878"/>
                              <a:ext cx="1396415" cy="2607844"/>
                            </a:xfrm>
                            <a:custGeom>
                              <a:avLst/>
                              <a:gdLst>
                                <a:gd name="connsiteX0" fmla="*/ 682445 w 1396415"/>
                                <a:gd name="connsiteY0" fmla="*/ 761113 h 2607844"/>
                                <a:gd name="connsiteX1" fmla="*/ 747783 w 1396415"/>
                                <a:gd name="connsiteY1" fmla="*/ 840655 h 2607844"/>
                                <a:gd name="connsiteX2" fmla="*/ 827981 w 1396415"/>
                                <a:gd name="connsiteY2" fmla="*/ 801321 h 2607844"/>
                                <a:gd name="connsiteX3" fmla="*/ 881300 w 1396415"/>
                                <a:gd name="connsiteY3" fmla="*/ 726587 h 2607844"/>
                                <a:gd name="connsiteX4" fmla="*/ 1006295 w 1396415"/>
                                <a:gd name="connsiteY4" fmla="*/ 693371 h 2607844"/>
                                <a:gd name="connsiteX5" fmla="*/ 1177398 w 1396415"/>
                                <a:gd name="connsiteY5" fmla="*/ 682663 h 2607844"/>
                                <a:gd name="connsiteX6" fmla="*/ 1370353 w 1396415"/>
                                <a:gd name="connsiteY6" fmla="*/ 591103 h 2607844"/>
                                <a:gd name="connsiteX7" fmla="*/ 1340415 w 1396415"/>
                                <a:gd name="connsiteY7" fmla="*/ 404922 h 2607844"/>
                                <a:gd name="connsiteX8" fmla="*/ 1166035 w 1396415"/>
                                <a:gd name="connsiteY8" fmla="*/ 412133 h 2607844"/>
                                <a:gd name="connsiteX9" fmla="*/ 994495 w 1396415"/>
                                <a:gd name="connsiteY9" fmla="*/ 411259 h 2607844"/>
                                <a:gd name="connsiteX10" fmla="*/ 873215 w 1396415"/>
                                <a:gd name="connsiteY10" fmla="*/ 337180 h 2607844"/>
                                <a:gd name="connsiteX11" fmla="*/ 766576 w 1396415"/>
                                <a:gd name="connsiteY11" fmla="*/ 288449 h 2607844"/>
                                <a:gd name="connsiteX12" fmla="*/ 834099 w 1396415"/>
                                <a:gd name="connsiteY12" fmla="*/ 133299 h 2607844"/>
                                <a:gd name="connsiteX13" fmla="*/ 899438 w 1396415"/>
                                <a:gd name="connsiteY13" fmla="*/ 118439 h 2607844"/>
                                <a:gd name="connsiteX14" fmla="*/ 1040384 w 1396415"/>
                                <a:gd name="connsiteY14" fmla="*/ 20760 h 2607844"/>
                                <a:gd name="connsiteX15" fmla="*/ 1054151 w 1396415"/>
                                <a:gd name="connsiteY15" fmla="*/ 0 h 2607844"/>
                                <a:gd name="connsiteX16" fmla="*/ 0 w 1396415"/>
                                <a:gd name="connsiteY16" fmla="*/ 702986 h 2607844"/>
                                <a:gd name="connsiteX17" fmla="*/ 25567 w 1396415"/>
                                <a:gd name="connsiteY17" fmla="*/ 711727 h 2607844"/>
                                <a:gd name="connsiteX18" fmla="*/ 47201 w 1396415"/>
                                <a:gd name="connsiteY18" fmla="*/ 712382 h 2607844"/>
                                <a:gd name="connsiteX19" fmla="*/ 92435 w 1396415"/>
                                <a:gd name="connsiteY19" fmla="*/ 736857 h 2607844"/>
                                <a:gd name="connsiteX20" fmla="*/ 185744 w 1396415"/>
                                <a:gd name="connsiteY20" fmla="*/ 872778 h 2607844"/>
                                <a:gd name="connsiteX21" fmla="*/ 239063 w 1396415"/>
                                <a:gd name="connsiteY21" fmla="*/ 888511 h 2607844"/>
                                <a:gd name="connsiteX22" fmla="*/ 280583 w 1396415"/>
                                <a:gd name="connsiteY22" fmla="*/ 1056555 h 2607844"/>
                                <a:gd name="connsiteX23" fmla="*/ 402737 w 1396415"/>
                                <a:gd name="connsiteY23" fmla="*/ 1342382 h 2607844"/>
                                <a:gd name="connsiteX24" fmla="*/ 390936 w 1396415"/>
                                <a:gd name="connsiteY24" fmla="*/ 1377346 h 2607844"/>
                                <a:gd name="connsiteX25" fmla="*/ 245182 w 1396415"/>
                                <a:gd name="connsiteY25" fmla="*/ 1410780 h 2607844"/>
                                <a:gd name="connsiteX26" fmla="*/ 327128 w 1396415"/>
                                <a:gd name="connsiteY26" fmla="*/ 1560467 h 2607844"/>
                                <a:gd name="connsiteX27" fmla="*/ 259823 w 1396415"/>
                                <a:gd name="connsiteY27" fmla="*/ 1774838 h 2607844"/>
                                <a:gd name="connsiteX28" fmla="*/ 353132 w 1396415"/>
                                <a:gd name="connsiteY28" fmla="*/ 1933485 h 2607844"/>
                                <a:gd name="connsiteX29" fmla="*/ 453434 w 1396415"/>
                                <a:gd name="connsiteY29" fmla="*/ 2226305 h 2607844"/>
                                <a:gd name="connsiteX30" fmla="*/ 678949 w 1396415"/>
                                <a:gd name="connsiteY30" fmla="*/ 2432371 h 2607844"/>
                                <a:gd name="connsiteX31" fmla="*/ 958220 w 1396415"/>
                                <a:gd name="connsiteY31" fmla="*/ 2607845 h 2607844"/>
                                <a:gd name="connsiteX32" fmla="*/ 891789 w 1396415"/>
                                <a:gd name="connsiteY32" fmla="*/ 2439145 h 2607844"/>
                                <a:gd name="connsiteX33" fmla="*/ 1001269 w 1396415"/>
                                <a:gd name="connsiteY33" fmla="*/ 2249468 h 2607844"/>
                                <a:gd name="connsiteX34" fmla="*/ 1066389 w 1396415"/>
                                <a:gd name="connsiteY34" fmla="*/ 2170800 h 2607844"/>
                                <a:gd name="connsiteX35" fmla="*/ 1179146 w 1396415"/>
                                <a:gd name="connsiteY35" fmla="*/ 2042309 h 2607844"/>
                                <a:gd name="connsiteX36" fmla="*/ 1319437 w 1396415"/>
                                <a:gd name="connsiteY36" fmla="*/ 1756700 h 2607844"/>
                                <a:gd name="connsiteX37" fmla="*/ 959968 w 1396415"/>
                                <a:gd name="connsiteY37" fmla="*/ 1459947 h 2607844"/>
                                <a:gd name="connsiteX38" fmla="*/ 698179 w 1396415"/>
                                <a:gd name="connsiteY38" fmla="*/ 1225254 h 2607844"/>
                                <a:gd name="connsiteX39" fmla="*/ 513746 w 1396415"/>
                                <a:gd name="connsiteY39" fmla="*/ 1316378 h 2607844"/>
                                <a:gd name="connsiteX40" fmla="*/ 479875 w 1396415"/>
                                <a:gd name="connsiteY40" fmla="*/ 1357242 h 2607844"/>
                                <a:gd name="connsiteX41" fmla="*/ 417159 w 1396415"/>
                                <a:gd name="connsiteY41" fmla="*/ 1310041 h 2607844"/>
                                <a:gd name="connsiteX42" fmla="*/ 373017 w 1396415"/>
                                <a:gd name="connsiteY42" fmla="*/ 1174338 h 2607844"/>
                                <a:gd name="connsiteX43" fmla="*/ 430926 w 1396415"/>
                                <a:gd name="connsiteY43" fmla="*/ 1023558 h 2607844"/>
                                <a:gd name="connsiteX44" fmla="*/ 358377 w 1396415"/>
                                <a:gd name="connsiteY44" fmla="*/ 970457 h 2607844"/>
                                <a:gd name="connsiteX45" fmla="*/ 357502 w 1396415"/>
                                <a:gd name="connsiteY45" fmla="*/ 854422 h 2607844"/>
                                <a:gd name="connsiteX46" fmla="*/ 377388 w 1396415"/>
                                <a:gd name="connsiteY46" fmla="*/ 827107 h 2607844"/>
                                <a:gd name="connsiteX47" fmla="*/ 682445 w 1396415"/>
                                <a:gd name="connsiteY47" fmla="*/ 761113 h 260784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</a:cxnLst>
                              <a:rect l="l" t="t" r="r" b="b"/>
                              <a:pathLst>
                                <a:path w="1396415" h="2607844">
                                  <a:moveTo>
                                    <a:pt x="682445" y="761113"/>
                                  </a:moveTo>
                                  <a:cubicBezTo>
                                    <a:pt x="718720" y="769636"/>
                                    <a:pt x="731394" y="813121"/>
                                    <a:pt x="747783" y="840655"/>
                                  </a:cubicBezTo>
                                  <a:cubicBezTo>
                                    <a:pt x="797169" y="925223"/>
                                    <a:pt x="807440" y="835629"/>
                                    <a:pt x="827981" y="801321"/>
                                  </a:cubicBezTo>
                                  <a:cubicBezTo>
                                    <a:pt x="847211" y="769417"/>
                                    <a:pt x="841748" y="744942"/>
                                    <a:pt x="881300" y="726587"/>
                                  </a:cubicBezTo>
                                  <a:cubicBezTo>
                                    <a:pt x="920853" y="708230"/>
                                    <a:pt x="963246" y="700364"/>
                                    <a:pt x="1006295" y="693371"/>
                                  </a:cubicBezTo>
                                  <a:cubicBezTo>
                                    <a:pt x="1064859" y="683975"/>
                                    <a:pt x="1118178" y="676545"/>
                                    <a:pt x="1177398" y="682663"/>
                                  </a:cubicBezTo>
                                  <a:cubicBezTo>
                                    <a:pt x="1270051" y="692278"/>
                                    <a:pt x="1328615" y="702112"/>
                                    <a:pt x="1370353" y="591103"/>
                                  </a:cubicBezTo>
                                  <a:cubicBezTo>
                                    <a:pt x="1390894" y="537783"/>
                                    <a:pt x="1429135" y="428522"/>
                                    <a:pt x="1340415" y="404922"/>
                                  </a:cubicBezTo>
                                  <a:cubicBezTo>
                                    <a:pt x="1279011" y="388533"/>
                                    <a:pt x="1226784" y="399896"/>
                                    <a:pt x="1166035" y="412133"/>
                                  </a:cubicBezTo>
                                  <a:cubicBezTo>
                                    <a:pt x="1105285" y="424152"/>
                                    <a:pt x="1054588" y="427866"/>
                                    <a:pt x="994495" y="411259"/>
                                  </a:cubicBezTo>
                                  <a:cubicBezTo>
                                    <a:pt x="949261" y="398585"/>
                                    <a:pt x="919760" y="353132"/>
                                    <a:pt x="873215" y="337180"/>
                                  </a:cubicBezTo>
                                  <a:cubicBezTo>
                                    <a:pt x="839999" y="326035"/>
                                    <a:pt x="792143" y="315328"/>
                                    <a:pt x="766576" y="288449"/>
                                  </a:cubicBezTo>
                                  <a:cubicBezTo>
                                    <a:pt x="711290" y="230541"/>
                                    <a:pt x="784713" y="164547"/>
                                    <a:pt x="834099" y="133299"/>
                                  </a:cubicBezTo>
                                  <a:cubicBezTo>
                                    <a:pt x="850926" y="122810"/>
                                    <a:pt x="879771" y="120624"/>
                                    <a:pt x="899438" y="118439"/>
                                  </a:cubicBezTo>
                                  <a:cubicBezTo>
                                    <a:pt x="971331" y="110572"/>
                                    <a:pt x="1005421" y="74953"/>
                                    <a:pt x="1040384" y="20760"/>
                                  </a:cubicBezTo>
                                  <a:cubicBezTo>
                                    <a:pt x="1045192" y="13767"/>
                                    <a:pt x="1049562" y="6774"/>
                                    <a:pt x="1054151" y="0"/>
                                  </a:cubicBezTo>
                                  <a:cubicBezTo>
                                    <a:pt x="596784" y="43486"/>
                                    <a:pt x="206722" y="316639"/>
                                    <a:pt x="0" y="702986"/>
                                  </a:cubicBezTo>
                                  <a:cubicBezTo>
                                    <a:pt x="6119" y="708449"/>
                                    <a:pt x="14422" y="711727"/>
                                    <a:pt x="25567" y="711727"/>
                                  </a:cubicBezTo>
                                  <a:cubicBezTo>
                                    <a:pt x="32778" y="711071"/>
                                    <a:pt x="40208" y="711509"/>
                                    <a:pt x="47201" y="712382"/>
                                  </a:cubicBezTo>
                                  <a:cubicBezTo>
                                    <a:pt x="61842" y="716316"/>
                                    <a:pt x="84787" y="721779"/>
                                    <a:pt x="92435" y="736857"/>
                                  </a:cubicBezTo>
                                  <a:cubicBezTo>
                                    <a:pt x="114943" y="782965"/>
                                    <a:pt x="114943" y="866222"/>
                                    <a:pt x="185744" y="872778"/>
                                  </a:cubicBezTo>
                                  <a:cubicBezTo>
                                    <a:pt x="204537" y="874526"/>
                                    <a:pt x="223548" y="877148"/>
                                    <a:pt x="239063" y="888511"/>
                                  </a:cubicBezTo>
                                  <a:cubicBezTo>
                                    <a:pt x="289323" y="925005"/>
                                    <a:pt x="263538" y="1004984"/>
                                    <a:pt x="280583" y="1056555"/>
                                  </a:cubicBezTo>
                                  <a:cubicBezTo>
                                    <a:pt x="313142" y="1155109"/>
                                    <a:pt x="349199" y="1253007"/>
                                    <a:pt x="402737" y="1342382"/>
                                  </a:cubicBezTo>
                                  <a:cubicBezTo>
                                    <a:pt x="409511" y="1353964"/>
                                    <a:pt x="402955" y="1371883"/>
                                    <a:pt x="390936" y="1377346"/>
                                  </a:cubicBezTo>
                                  <a:cubicBezTo>
                                    <a:pt x="343298" y="1398543"/>
                                    <a:pt x="295005" y="1398105"/>
                                    <a:pt x="245182" y="1410780"/>
                                  </a:cubicBezTo>
                                  <a:cubicBezTo>
                                    <a:pt x="142039" y="1436565"/>
                                    <a:pt x="307898" y="1537741"/>
                                    <a:pt x="327128" y="1560467"/>
                                  </a:cubicBezTo>
                                  <a:cubicBezTo>
                                    <a:pt x="408855" y="1656836"/>
                                    <a:pt x="323631" y="1709937"/>
                                    <a:pt x="259823" y="1774838"/>
                                  </a:cubicBezTo>
                                  <a:cubicBezTo>
                                    <a:pt x="307679" y="1820290"/>
                                    <a:pt x="340676" y="1864650"/>
                                    <a:pt x="353132" y="1933485"/>
                                  </a:cubicBezTo>
                                  <a:cubicBezTo>
                                    <a:pt x="372362" y="2037501"/>
                                    <a:pt x="368866" y="2149166"/>
                                    <a:pt x="453434" y="2226305"/>
                                  </a:cubicBezTo>
                                  <a:cubicBezTo>
                                    <a:pt x="529916" y="2296232"/>
                                    <a:pt x="609459" y="2355014"/>
                                    <a:pt x="678949" y="2432371"/>
                                  </a:cubicBezTo>
                                  <a:cubicBezTo>
                                    <a:pt x="758709" y="2520873"/>
                                    <a:pt x="857481" y="2558021"/>
                                    <a:pt x="958220" y="2607845"/>
                                  </a:cubicBezTo>
                                  <a:cubicBezTo>
                                    <a:pt x="938334" y="2552558"/>
                                    <a:pt x="869719" y="2499021"/>
                                    <a:pt x="891789" y="2439145"/>
                                  </a:cubicBezTo>
                                  <a:cubicBezTo>
                                    <a:pt x="918012" y="2366596"/>
                                    <a:pt x="985972" y="2329010"/>
                                    <a:pt x="1001269" y="2249468"/>
                                  </a:cubicBezTo>
                                  <a:cubicBezTo>
                                    <a:pt x="1008043" y="2215597"/>
                                    <a:pt x="1041477" y="2189811"/>
                                    <a:pt x="1066389" y="2170800"/>
                                  </a:cubicBezTo>
                                  <a:cubicBezTo>
                                    <a:pt x="1114463" y="2134525"/>
                                    <a:pt x="1158168" y="2103932"/>
                                    <a:pt x="1179146" y="2042309"/>
                                  </a:cubicBezTo>
                                  <a:cubicBezTo>
                                    <a:pt x="1216950" y="1931955"/>
                                    <a:pt x="1255629" y="1852632"/>
                                    <a:pt x="1319437" y="1756700"/>
                                  </a:cubicBezTo>
                                  <a:cubicBezTo>
                                    <a:pt x="1438750" y="1578605"/>
                                    <a:pt x="1010665" y="1595213"/>
                                    <a:pt x="959968" y="1459947"/>
                                  </a:cubicBezTo>
                                  <a:cubicBezTo>
                                    <a:pt x="919760" y="1352871"/>
                                    <a:pt x="831696" y="1220010"/>
                                    <a:pt x="698179" y="1225254"/>
                                  </a:cubicBezTo>
                                  <a:cubicBezTo>
                                    <a:pt x="627596" y="1227876"/>
                                    <a:pt x="581706" y="1296492"/>
                                    <a:pt x="513746" y="1316378"/>
                                  </a:cubicBezTo>
                                  <a:cubicBezTo>
                                    <a:pt x="505442" y="1336045"/>
                                    <a:pt x="495171" y="1352653"/>
                                    <a:pt x="479875" y="1357242"/>
                                  </a:cubicBezTo>
                                  <a:cubicBezTo>
                                    <a:pt x="449719" y="1366420"/>
                                    <a:pt x="431800" y="1330582"/>
                                    <a:pt x="417159" y="1310041"/>
                                  </a:cubicBezTo>
                                  <a:cubicBezTo>
                                    <a:pt x="388751" y="1270707"/>
                                    <a:pt x="360562" y="1224817"/>
                                    <a:pt x="373017" y="1174338"/>
                                  </a:cubicBezTo>
                                  <a:cubicBezTo>
                                    <a:pt x="385692" y="1121456"/>
                                    <a:pt x="416066" y="1075785"/>
                                    <a:pt x="430926" y="1023558"/>
                                  </a:cubicBezTo>
                                  <a:cubicBezTo>
                                    <a:pt x="409074" y="1008043"/>
                                    <a:pt x="362310" y="988595"/>
                                    <a:pt x="358377" y="970457"/>
                                  </a:cubicBezTo>
                                  <a:cubicBezTo>
                                    <a:pt x="350073" y="932435"/>
                                    <a:pt x="356191" y="893100"/>
                                    <a:pt x="357502" y="854422"/>
                                  </a:cubicBezTo>
                                  <a:cubicBezTo>
                                    <a:pt x="358158" y="842185"/>
                                    <a:pt x="365806" y="831259"/>
                                    <a:pt x="377388" y="827107"/>
                                  </a:cubicBezTo>
                                  <a:cubicBezTo>
                                    <a:pt x="468293" y="796514"/>
                                    <a:pt x="583454" y="738168"/>
                                    <a:pt x="682445" y="76111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72BB32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  <p:sp>
                          <p:nvSpPr>
                            <p:cNvPr id="1119" name="Freeform: Shape 1118">
                              <a:extLst>
                                <a:ext uri="{FF2B5EF4-FFF2-40B4-BE49-F238E27FC236}">
                                  <a16:creationId xmlns="" xmlns:a16="http://schemas.microsoft.com/office/drawing/2014/main" id="{4DC5B530-824B-4994-B0D8-DB628FE6F0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136315" y="2912796"/>
                              <a:ext cx="1408191" cy="2620604"/>
                            </a:xfrm>
                            <a:custGeom>
                              <a:avLst/>
                              <a:gdLst>
                                <a:gd name="connsiteX0" fmla="*/ 691755 w 1408191"/>
                                <a:gd name="connsiteY0" fmla="*/ 766195 h 2620604"/>
                                <a:gd name="connsiteX1" fmla="*/ 739612 w 1408191"/>
                                <a:gd name="connsiteY1" fmla="*/ 811866 h 2620604"/>
                                <a:gd name="connsiteX2" fmla="*/ 774357 w 1408191"/>
                                <a:gd name="connsiteY2" fmla="*/ 869993 h 2620604"/>
                                <a:gd name="connsiteX3" fmla="*/ 780475 w 1408191"/>
                                <a:gd name="connsiteY3" fmla="*/ 875893 h 2620604"/>
                                <a:gd name="connsiteX4" fmla="*/ 787686 w 1408191"/>
                                <a:gd name="connsiteY4" fmla="*/ 880045 h 2620604"/>
                                <a:gd name="connsiteX5" fmla="*/ 802983 w 1408191"/>
                                <a:gd name="connsiteY5" fmla="*/ 876112 h 2620604"/>
                                <a:gd name="connsiteX6" fmla="*/ 819591 w 1408191"/>
                                <a:gd name="connsiteY6" fmla="*/ 846829 h 2620604"/>
                                <a:gd name="connsiteX7" fmla="*/ 832265 w 1408191"/>
                                <a:gd name="connsiteY7" fmla="*/ 815144 h 2620604"/>
                                <a:gd name="connsiteX8" fmla="*/ 847125 w 1408191"/>
                                <a:gd name="connsiteY8" fmla="*/ 784769 h 2620604"/>
                                <a:gd name="connsiteX9" fmla="*/ 861547 w 1408191"/>
                                <a:gd name="connsiteY9" fmla="*/ 753739 h 2620604"/>
                                <a:gd name="connsiteX10" fmla="*/ 888425 w 1408191"/>
                                <a:gd name="connsiteY10" fmla="*/ 732324 h 2620604"/>
                                <a:gd name="connsiteX11" fmla="*/ 919892 w 1408191"/>
                                <a:gd name="connsiteY11" fmla="*/ 719431 h 2620604"/>
                                <a:gd name="connsiteX12" fmla="*/ 952889 w 1408191"/>
                                <a:gd name="connsiteY12" fmla="*/ 710035 h 2620604"/>
                                <a:gd name="connsiteX13" fmla="*/ 1087280 w 1408191"/>
                                <a:gd name="connsiteY13" fmla="*/ 687964 h 2620604"/>
                                <a:gd name="connsiteX14" fmla="*/ 1223201 w 1408191"/>
                                <a:gd name="connsiteY14" fmla="*/ 690149 h 2620604"/>
                                <a:gd name="connsiteX15" fmla="*/ 1290725 w 1408191"/>
                                <a:gd name="connsiteY15" fmla="*/ 688838 h 2620604"/>
                                <a:gd name="connsiteX16" fmla="*/ 1346229 w 1408191"/>
                                <a:gd name="connsiteY16" fmla="*/ 654311 h 2620604"/>
                                <a:gd name="connsiteX17" fmla="*/ 1377915 w 1408191"/>
                                <a:gd name="connsiteY17" fmla="*/ 595311 h 2620604"/>
                                <a:gd name="connsiteX18" fmla="*/ 1398456 w 1408191"/>
                                <a:gd name="connsiteY18" fmla="*/ 530628 h 2620604"/>
                                <a:gd name="connsiteX19" fmla="*/ 1400860 w 1408191"/>
                                <a:gd name="connsiteY19" fmla="*/ 464197 h 2620604"/>
                                <a:gd name="connsiteX20" fmla="*/ 1359996 w 1408191"/>
                                <a:gd name="connsiteY20" fmla="*/ 416559 h 2620604"/>
                                <a:gd name="connsiteX21" fmla="*/ 1226698 w 1408191"/>
                                <a:gd name="connsiteY21" fmla="*/ 410878 h 2620604"/>
                                <a:gd name="connsiteX22" fmla="*/ 1091869 w 1408191"/>
                                <a:gd name="connsiteY22" fmla="*/ 430982 h 2620604"/>
                                <a:gd name="connsiteX23" fmla="*/ 1023253 w 1408191"/>
                                <a:gd name="connsiteY23" fmla="*/ 424208 h 2620604"/>
                                <a:gd name="connsiteX24" fmla="*/ 959882 w 1408191"/>
                                <a:gd name="connsiteY24" fmla="*/ 397767 h 2620604"/>
                                <a:gd name="connsiteX25" fmla="*/ 905033 w 1408191"/>
                                <a:gd name="connsiteY25" fmla="*/ 357995 h 2620604"/>
                                <a:gd name="connsiteX26" fmla="*/ 842536 w 1408191"/>
                                <a:gd name="connsiteY26" fmla="*/ 334177 h 2620604"/>
                                <a:gd name="connsiteX27" fmla="*/ 780475 w 1408191"/>
                                <a:gd name="connsiteY27" fmla="*/ 303583 h 2620604"/>
                                <a:gd name="connsiteX28" fmla="*/ 768238 w 1408191"/>
                                <a:gd name="connsiteY28" fmla="*/ 290909 h 2620604"/>
                                <a:gd name="connsiteX29" fmla="*/ 758623 w 1408191"/>
                                <a:gd name="connsiteY29" fmla="*/ 276050 h 2620604"/>
                                <a:gd name="connsiteX30" fmla="*/ 752723 w 1408191"/>
                                <a:gd name="connsiteY30" fmla="*/ 240430 h 2620604"/>
                                <a:gd name="connsiteX31" fmla="*/ 786594 w 1408191"/>
                                <a:gd name="connsiteY31" fmla="*/ 179463 h 2620604"/>
                                <a:gd name="connsiteX32" fmla="*/ 839913 w 1408191"/>
                                <a:gd name="connsiteY32" fmla="*/ 135977 h 2620604"/>
                                <a:gd name="connsiteX33" fmla="*/ 855865 w 1408191"/>
                                <a:gd name="connsiteY33" fmla="*/ 128547 h 2620604"/>
                                <a:gd name="connsiteX34" fmla="*/ 873566 w 1408191"/>
                                <a:gd name="connsiteY34" fmla="*/ 123958 h 2620604"/>
                                <a:gd name="connsiteX35" fmla="*/ 907655 w 1408191"/>
                                <a:gd name="connsiteY35" fmla="*/ 119369 h 2620604"/>
                                <a:gd name="connsiteX36" fmla="*/ 970808 w 1408191"/>
                                <a:gd name="connsiteY36" fmla="*/ 100795 h 2620604"/>
                                <a:gd name="connsiteX37" fmla="*/ 1020850 w 1408191"/>
                                <a:gd name="connsiteY37" fmla="*/ 58183 h 2620604"/>
                                <a:gd name="connsiteX38" fmla="*/ 1059310 w 1408191"/>
                                <a:gd name="connsiteY38" fmla="*/ 2678 h 2620604"/>
                                <a:gd name="connsiteX39" fmla="*/ 1063899 w 1408191"/>
                                <a:gd name="connsiteY39" fmla="*/ 10545 h 2620604"/>
                                <a:gd name="connsiteX40" fmla="*/ 982608 w 1408191"/>
                                <a:gd name="connsiteY40" fmla="*/ 21253 h 2620604"/>
                                <a:gd name="connsiteX41" fmla="*/ 901974 w 1408191"/>
                                <a:gd name="connsiteY41" fmla="*/ 36768 h 2620604"/>
                                <a:gd name="connsiteX42" fmla="*/ 822432 w 1408191"/>
                                <a:gd name="connsiteY42" fmla="*/ 57309 h 2620604"/>
                                <a:gd name="connsiteX43" fmla="*/ 744419 w 1408191"/>
                                <a:gd name="connsiteY43" fmla="*/ 82657 h 2620604"/>
                                <a:gd name="connsiteX44" fmla="*/ 668155 w 1408191"/>
                                <a:gd name="connsiteY44" fmla="*/ 112813 h 2620604"/>
                                <a:gd name="connsiteX45" fmla="*/ 593420 w 1408191"/>
                                <a:gd name="connsiteY45" fmla="*/ 147558 h 2620604"/>
                                <a:gd name="connsiteX46" fmla="*/ 521526 w 1408191"/>
                                <a:gd name="connsiteY46" fmla="*/ 186892 h 2620604"/>
                                <a:gd name="connsiteX47" fmla="*/ 452036 w 1408191"/>
                                <a:gd name="connsiteY47" fmla="*/ 230597 h 2620604"/>
                                <a:gd name="connsiteX48" fmla="*/ 385606 w 1408191"/>
                                <a:gd name="connsiteY48" fmla="*/ 278453 h 2620604"/>
                                <a:gd name="connsiteX49" fmla="*/ 321797 w 1408191"/>
                                <a:gd name="connsiteY49" fmla="*/ 330243 h 2620604"/>
                                <a:gd name="connsiteX50" fmla="*/ 261485 w 1408191"/>
                                <a:gd name="connsiteY50" fmla="*/ 385966 h 2620604"/>
                                <a:gd name="connsiteX51" fmla="*/ 204669 w 1408191"/>
                                <a:gd name="connsiteY51" fmla="*/ 444967 h 2620604"/>
                                <a:gd name="connsiteX52" fmla="*/ 151568 w 1408191"/>
                                <a:gd name="connsiteY52" fmla="*/ 507683 h 2620604"/>
                                <a:gd name="connsiteX53" fmla="*/ 102619 w 1408191"/>
                                <a:gd name="connsiteY53" fmla="*/ 573240 h 2620604"/>
                                <a:gd name="connsiteX54" fmla="*/ 57385 w 1408191"/>
                                <a:gd name="connsiteY54" fmla="*/ 641856 h 2620604"/>
                                <a:gd name="connsiteX55" fmla="*/ 16521 w 1408191"/>
                                <a:gd name="connsiteY55" fmla="*/ 712876 h 2620604"/>
                                <a:gd name="connsiteX56" fmla="*/ 14992 w 1408191"/>
                                <a:gd name="connsiteY56" fmla="*/ 703042 h 2620604"/>
                                <a:gd name="connsiteX57" fmla="*/ 23951 w 1408191"/>
                                <a:gd name="connsiteY57" fmla="*/ 708068 h 2620604"/>
                                <a:gd name="connsiteX58" fmla="*/ 29196 w 1408191"/>
                                <a:gd name="connsiteY58" fmla="*/ 709161 h 2620604"/>
                                <a:gd name="connsiteX59" fmla="*/ 34877 w 1408191"/>
                                <a:gd name="connsiteY59" fmla="*/ 709598 h 2620604"/>
                                <a:gd name="connsiteX60" fmla="*/ 34222 w 1408191"/>
                                <a:gd name="connsiteY60" fmla="*/ 709816 h 2620604"/>
                                <a:gd name="connsiteX61" fmla="*/ 57604 w 1408191"/>
                                <a:gd name="connsiteY61" fmla="*/ 710253 h 2620604"/>
                                <a:gd name="connsiteX62" fmla="*/ 58478 w 1408191"/>
                                <a:gd name="connsiteY62" fmla="*/ 710472 h 2620604"/>
                                <a:gd name="connsiteX63" fmla="*/ 58696 w 1408191"/>
                                <a:gd name="connsiteY63" fmla="*/ 710690 h 2620604"/>
                                <a:gd name="connsiteX64" fmla="*/ 103275 w 1408191"/>
                                <a:gd name="connsiteY64" fmla="*/ 731450 h 2620604"/>
                                <a:gd name="connsiteX65" fmla="*/ 110923 w 1408191"/>
                                <a:gd name="connsiteY65" fmla="*/ 743250 h 2620604"/>
                                <a:gd name="connsiteX66" fmla="*/ 115293 w 1408191"/>
                                <a:gd name="connsiteY66" fmla="*/ 753958 h 2620604"/>
                                <a:gd name="connsiteX67" fmla="*/ 122505 w 1408191"/>
                                <a:gd name="connsiteY67" fmla="*/ 776029 h 2620604"/>
                                <a:gd name="connsiteX68" fmla="*/ 157905 w 1408191"/>
                                <a:gd name="connsiteY68" fmla="*/ 853385 h 2620604"/>
                                <a:gd name="connsiteX69" fmla="*/ 193087 w 1408191"/>
                                <a:gd name="connsiteY69" fmla="*/ 869774 h 2620604"/>
                                <a:gd name="connsiteX70" fmla="*/ 239414 w 1408191"/>
                                <a:gd name="connsiteY70" fmla="*/ 879608 h 2620604"/>
                                <a:gd name="connsiteX71" fmla="*/ 250777 w 1408191"/>
                                <a:gd name="connsiteY71" fmla="*/ 885945 h 2620604"/>
                                <a:gd name="connsiteX72" fmla="*/ 253618 w 1408191"/>
                                <a:gd name="connsiteY72" fmla="*/ 887475 h 2620604"/>
                                <a:gd name="connsiteX73" fmla="*/ 256459 w 1408191"/>
                                <a:gd name="connsiteY73" fmla="*/ 889660 h 2620604"/>
                                <a:gd name="connsiteX74" fmla="*/ 260611 w 1408191"/>
                                <a:gd name="connsiteY74" fmla="*/ 893375 h 2620604"/>
                                <a:gd name="connsiteX75" fmla="*/ 276344 w 1408191"/>
                                <a:gd name="connsiteY75" fmla="*/ 913479 h 2620604"/>
                                <a:gd name="connsiteX76" fmla="*/ 289674 w 1408191"/>
                                <a:gd name="connsiteY76" fmla="*/ 960243 h 2620604"/>
                                <a:gd name="connsiteX77" fmla="*/ 295793 w 1408191"/>
                                <a:gd name="connsiteY77" fmla="*/ 1049181 h 2620604"/>
                                <a:gd name="connsiteX78" fmla="*/ 309123 w 1408191"/>
                                <a:gd name="connsiteY78" fmla="*/ 1090700 h 2620604"/>
                                <a:gd name="connsiteX79" fmla="*/ 323982 w 1408191"/>
                                <a:gd name="connsiteY79" fmla="*/ 1133312 h 2620604"/>
                                <a:gd name="connsiteX80" fmla="*/ 356979 w 1408191"/>
                                <a:gd name="connsiteY80" fmla="*/ 1216788 h 2620604"/>
                                <a:gd name="connsiteX81" fmla="*/ 395439 w 1408191"/>
                                <a:gd name="connsiteY81" fmla="*/ 1297423 h 2620604"/>
                                <a:gd name="connsiteX82" fmla="*/ 416854 w 1408191"/>
                                <a:gd name="connsiteY82" fmla="*/ 1336756 h 2620604"/>
                                <a:gd name="connsiteX83" fmla="*/ 419477 w 1408191"/>
                                <a:gd name="connsiteY83" fmla="*/ 1341345 h 2620604"/>
                                <a:gd name="connsiteX84" fmla="*/ 421225 w 1408191"/>
                                <a:gd name="connsiteY84" fmla="*/ 1345060 h 2620604"/>
                                <a:gd name="connsiteX85" fmla="*/ 422317 w 1408191"/>
                                <a:gd name="connsiteY85" fmla="*/ 1347682 h 2620604"/>
                                <a:gd name="connsiteX86" fmla="*/ 424503 w 1408191"/>
                                <a:gd name="connsiteY86" fmla="*/ 1355986 h 2620604"/>
                                <a:gd name="connsiteX87" fmla="*/ 424284 w 1408191"/>
                                <a:gd name="connsiteY87" fmla="*/ 1364072 h 2620604"/>
                                <a:gd name="connsiteX88" fmla="*/ 408769 w 1408191"/>
                                <a:gd name="connsiteY88" fmla="*/ 1390076 h 2620604"/>
                                <a:gd name="connsiteX89" fmla="*/ 405054 w 1408191"/>
                                <a:gd name="connsiteY89" fmla="*/ 1392261 h 2620604"/>
                                <a:gd name="connsiteX90" fmla="*/ 401339 w 1408191"/>
                                <a:gd name="connsiteY90" fmla="*/ 1393791 h 2620604"/>
                                <a:gd name="connsiteX91" fmla="*/ 395876 w 1408191"/>
                                <a:gd name="connsiteY91" fmla="*/ 1395758 h 2620604"/>
                                <a:gd name="connsiteX92" fmla="*/ 385169 w 1408191"/>
                                <a:gd name="connsiteY92" fmla="*/ 1399254 h 2620604"/>
                                <a:gd name="connsiteX93" fmla="*/ 363535 w 1408191"/>
                                <a:gd name="connsiteY93" fmla="*/ 1406247 h 2620604"/>
                                <a:gd name="connsiteX94" fmla="*/ 317864 w 1408191"/>
                                <a:gd name="connsiteY94" fmla="*/ 1415643 h 2620604"/>
                                <a:gd name="connsiteX95" fmla="*/ 273941 w 1408191"/>
                                <a:gd name="connsiteY95" fmla="*/ 1423728 h 2620604"/>
                                <a:gd name="connsiteX96" fmla="*/ 236355 w 1408191"/>
                                <a:gd name="connsiteY96" fmla="*/ 1436184 h 2620604"/>
                                <a:gd name="connsiteX97" fmla="*/ 231547 w 1408191"/>
                                <a:gd name="connsiteY97" fmla="*/ 1446673 h 2620604"/>
                                <a:gd name="connsiteX98" fmla="*/ 238322 w 1408191"/>
                                <a:gd name="connsiteY98" fmla="*/ 1462625 h 2620604"/>
                                <a:gd name="connsiteX99" fmla="*/ 266292 w 1408191"/>
                                <a:gd name="connsiteY99" fmla="*/ 1494093 h 2620604"/>
                                <a:gd name="connsiteX100" fmla="*/ 335564 w 1408191"/>
                                <a:gd name="connsiteY100" fmla="*/ 1551127 h 2620604"/>
                                <a:gd name="connsiteX101" fmla="*/ 345397 w 1408191"/>
                                <a:gd name="connsiteY101" fmla="*/ 1560742 h 2620604"/>
                                <a:gd name="connsiteX102" fmla="*/ 352390 w 1408191"/>
                                <a:gd name="connsiteY102" fmla="*/ 1569701 h 2620604"/>
                                <a:gd name="connsiteX103" fmla="*/ 365501 w 1408191"/>
                                <a:gd name="connsiteY103" fmla="*/ 1589587 h 2620604"/>
                                <a:gd name="connsiteX104" fmla="*/ 380143 w 1408191"/>
                                <a:gd name="connsiteY104" fmla="*/ 1637224 h 2620604"/>
                                <a:gd name="connsiteX105" fmla="*/ 368779 w 1408191"/>
                                <a:gd name="connsiteY105" fmla="*/ 1685955 h 2620604"/>
                                <a:gd name="connsiteX106" fmla="*/ 340808 w 1408191"/>
                                <a:gd name="connsiteY106" fmla="*/ 1724852 h 2620604"/>
                                <a:gd name="connsiteX107" fmla="*/ 275907 w 1408191"/>
                                <a:gd name="connsiteY107" fmla="*/ 1788223 h 2620604"/>
                                <a:gd name="connsiteX108" fmla="*/ 275907 w 1408191"/>
                                <a:gd name="connsiteY108" fmla="*/ 1773582 h 2620604"/>
                                <a:gd name="connsiteX109" fmla="*/ 324638 w 1408191"/>
                                <a:gd name="connsiteY109" fmla="*/ 1827776 h 2620604"/>
                                <a:gd name="connsiteX110" fmla="*/ 359601 w 1408191"/>
                                <a:gd name="connsiteY110" fmla="*/ 1892896 h 2620604"/>
                                <a:gd name="connsiteX111" fmla="*/ 375991 w 1408191"/>
                                <a:gd name="connsiteY111" fmla="*/ 1964352 h 2620604"/>
                                <a:gd name="connsiteX112" fmla="*/ 386043 w 1408191"/>
                                <a:gd name="connsiteY112" fmla="*/ 2035154 h 2620604"/>
                                <a:gd name="connsiteX113" fmla="*/ 424065 w 1408191"/>
                                <a:gd name="connsiteY113" fmla="*/ 2168452 h 2620604"/>
                                <a:gd name="connsiteX114" fmla="*/ 465148 w 1408191"/>
                                <a:gd name="connsiteY114" fmla="*/ 2222864 h 2620604"/>
                                <a:gd name="connsiteX115" fmla="*/ 518248 w 1408191"/>
                                <a:gd name="connsiteY115" fmla="*/ 2270283 h 2620604"/>
                                <a:gd name="connsiteX116" fmla="*/ 572224 w 1408191"/>
                                <a:gd name="connsiteY116" fmla="*/ 2316829 h 2620604"/>
                                <a:gd name="connsiteX117" fmla="*/ 625543 w 1408191"/>
                                <a:gd name="connsiteY117" fmla="*/ 2364685 h 2620604"/>
                                <a:gd name="connsiteX118" fmla="*/ 676459 w 1408191"/>
                                <a:gd name="connsiteY118" fmla="*/ 2415164 h 2620604"/>
                                <a:gd name="connsiteX119" fmla="*/ 726719 w 1408191"/>
                                <a:gd name="connsiteY119" fmla="*/ 2465642 h 2620604"/>
                                <a:gd name="connsiteX120" fmla="*/ 753160 w 1408191"/>
                                <a:gd name="connsiteY120" fmla="*/ 2487932 h 2620604"/>
                                <a:gd name="connsiteX121" fmla="*/ 781786 w 1408191"/>
                                <a:gd name="connsiteY121" fmla="*/ 2508254 h 2620604"/>
                                <a:gd name="connsiteX122" fmla="*/ 842536 w 1408191"/>
                                <a:gd name="connsiteY122" fmla="*/ 2544092 h 2620604"/>
                                <a:gd name="connsiteX123" fmla="*/ 905907 w 1408191"/>
                                <a:gd name="connsiteY123" fmla="*/ 2576215 h 2620604"/>
                                <a:gd name="connsiteX124" fmla="*/ 970371 w 1408191"/>
                                <a:gd name="connsiteY124" fmla="*/ 2607682 h 2620604"/>
                                <a:gd name="connsiteX125" fmla="*/ 959882 w 1408191"/>
                                <a:gd name="connsiteY125" fmla="*/ 2616860 h 2620604"/>
                                <a:gd name="connsiteX126" fmla="*/ 895199 w 1408191"/>
                                <a:gd name="connsiteY126" fmla="*/ 2501917 h 2620604"/>
                                <a:gd name="connsiteX127" fmla="*/ 889081 w 1408191"/>
                                <a:gd name="connsiteY127" fmla="*/ 2466517 h 2620604"/>
                                <a:gd name="connsiteX128" fmla="*/ 892140 w 1408191"/>
                                <a:gd name="connsiteY128" fmla="*/ 2448598 h 2620604"/>
                                <a:gd name="connsiteX129" fmla="*/ 893233 w 1408191"/>
                                <a:gd name="connsiteY129" fmla="*/ 2444227 h 2620604"/>
                                <a:gd name="connsiteX130" fmla="*/ 894981 w 1408191"/>
                                <a:gd name="connsiteY130" fmla="*/ 2439857 h 2620604"/>
                                <a:gd name="connsiteX131" fmla="*/ 898696 w 1408191"/>
                                <a:gd name="connsiteY131" fmla="*/ 2432427 h 2620604"/>
                                <a:gd name="connsiteX132" fmla="*/ 905470 w 1408191"/>
                                <a:gd name="connsiteY132" fmla="*/ 2417349 h 2620604"/>
                                <a:gd name="connsiteX133" fmla="*/ 914648 w 1408191"/>
                                <a:gd name="connsiteY133" fmla="*/ 2402489 h 2620604"/>
                                <a:gd name="connsiteX134" fmla="*/ 933878 w 1408191"/>
                                <a:gd name="connsiteY134" fmla="*/ 2374737 h 2620604"/>
                                <a:gd name="connsiteX135" fmla="*/ 1000309 w 1408191"/>
                                <a:gd name="connsiteY135" fmla="*/ 2264602 h 2620604"/>
                                <a:gd name="connsiteX136" fmla="*/ 1005116 w 1408191"/>
                                <a:gd name="connsiteY136" fmla="*/ 2248431 h 2620604"/>
                                <a:gd name="connsiteX137" fmla="*/ 1011672 w 1408191"/>
                                <a:gd name="connsiteY137" fmla="*/ 2232042 h 2620604"/>
                                <a:gd name="connsiteX138" fmla="*/ 1033087 w 1408191"/>
                                <a:gd name="connsiteY138" fmla="*/ 2204290 h 2620604"/>
                                <a:gd name="connsiteX139" fmla="*/ 1084877 w 1408191"/>
                                <a:gd name="connsiteY139" fmla="*/ 2161897 h 2620604"/>
                                <a:gd name="connsiteX140" fmla="*/ 1135137 w 1408191"/>
                                <a:gd name="connsiteY140" fmla="*/ 2120159 h 2620604"/>
                                <a:gd name="connsiteX141" fmla="*/ 1172941 w 1408191"/>
                                <a:gd name="connsiteY141" fmla="*/ 2068587 h 2620604"/>
                                <a:gd name="connsiteX142" fmla="*/ 1221672 w 1408191"/>
                                <a:gd name="connsiteY142" fmla="*/ 1945778 h 2620604"/>
                                <a:gd name="connsiteX143" fmla="*/ 1249642 w 1408191"/>
                                <a:gd name="connsiteY143" fmla="*/ 1885466 h 2620604"/>
                                <a:gd name="connsiteX144" fmla="*/ 1281547 w 1408191"/>
                                <a:gd name="connsiteY144" fmla="*/ 1827120 h 2620604"/>
                                <a:gd name="connsiteX145" fmla="*/ 1316947 w 1408191"/>
                                <a:gd name="connsiteY145" fmla="*/ 1770960 h 2620604"/>
                                <a:gd name="connsiteX146" fmla="*/ 1333774 w 1408191"/>
                                <a:gd name="connsiteY146" fmla="*/ 1742771 h 2620604"/>
                                <a:gd name="connsiteX147" fmla="*/ 1343389 w 1408191"/>
                                <a:gd name="connsiteY147" fmla="*/ 1713270 h 2620604"/>
                                <a:gd name="connsiteX148" fmla="*/ 1338800 w 1408191"/>
                                <a:gd name="connsiteY148" fmla="*/ 1683551 h 2620604"/>
                                <a:gd name="connsiteX149" fmla="*/ 1319788 w 1408191"/>
                                <a:gd name="connsiteY149" fmla="*/ 1659077 h 2620604"/>
                                <a:gd name="connsiteX150" fmla="*/ 1265158 w 1408191"/>
                                <a:gd name="connsiteY150" fmla="*/ 1625206 h 2620604"/>
                                <a:gd name="connsiteX151" fmla="*/ 1141474 w 1408191"/>
                                <a:gd name="connsiteY151" fmla="*/ 1579535 h 2620604"/>
                                <a:gd name="connsiteX152" fmla="*/ 1019320 w 1408191"/>
                                <a:gd name="connsiteY152" fmla="*/ 1526871 h 2620604"/>
                                <a:gd name="connsiteX153" fmla="*/ 970590 w 1408191"/>
                                <a:gd name="connsiteY153" fmla="*/ 1480326 h 2620604"/>
                                <a:gd name="connsiteX154" fmla="*/ 957478 w 1408191"/>
                                <a:gd name="connsiteY154" fmla="*/ 1449295 h 2620604"/>
                                <a:gd name="connsiteX155" fmla="*/ 943711 w 1408191"/>
                                <a:gd name="connsiteY155" fmla="*/ 1419358 h 2620604"/>
                                <a:gd name="connsiteX156" fmla="*/ 870943 w 1408191"/>
                                <a:gd name="connsiteY156" fmla="*/ 1310534 h 2620604"/>
                                <a:gd name="connsiteX157" fmla="*/ 762119 w 1408191"/>
                                <a:gd name="connsiteY157" fmla="*/ 1241481 h 2620604"/>
                                <a:gd name="connsiteX158" fmla="*/ 697874 w 1408191"/>
                                <a:gd name="connsiteY158" fmla="*/ 1236236 h 2620604"/>
                                <a:gd name="connsiteX159" fmla="*/ 681703 w 1408191"/>
                                <a:gd name="connsiteY159" fmla="*/ 1237547 h 2620604"/>
                                <a:gd name="connsiteX160" fmla="*/ 666844 w 1408191"/>
                                <a:gd name="connsiteY160" fmla="*/ 1243229 h 2620604"/>
                                <a:gd name="connsiteX161" fmla="*/ 637780 w 1408191"/>
                                <a:gd name="connsiteY161" fmla="*/ 1257651 h 2620604"/>
                                <a:gd name="connsiteX162" fmla="*/ 523275 w 1408191"/>
                                <a:gd name="connsiteY162" fmla="*/ 1324301 h 2620604"/>
                                <a:gd name="connsiteX163" fmla="*/ 524804 w 1408191"/>
                                <a:gd name="connsiteY163" fmla="*/ 1322990 h 2620604"/>
                                <a:gd name="connsiteX164" fmla="*/ 511037 w 1408191"/>
                                <a:gd name="connsiteY164" fmla="*/ 1348120 h 2620604"/>
                                <a:gd name="connsiteX165" fmla="*/ 487656 w 1408191"/>
                                <a:gd name="connsiteY165" fmla="*/ 1365383 h 2620604"/>
                                <a:gd name="connsiteX166" fmla="*/ 459466 w 1408191"/>
                                <a:gd name="connsiteY166" fmla="*/ 1360138 h 2620604"/>
                                <a:gd name="connsiteX167" fmla="*/ 439581 w 1408191"/>
                                <a:gd name="connsiteY167" fmla="*/ 1339597 h 2620604"/>
                                <a:gd name="connsiteX168" fmla="*/ 423847 w 1408191"/>
                                <a:gd name="connsiteY168" fmla="*/ 1316434 h 2620604"/>
                                <a:gd name="connsiteX169" fmla="*/ 407895 w 1408191"/>
                                <a:gd name="connsiteY169" fmla="*/ 1293052 h 2620604"/>
                                <a:gd name="connsiteX170" fmla="*/ 393909 w 1408191"/>
                                <a:gd name="connsiteY170" fmla="*/ 1268577 h 2620604"/>
                                <a:gd name="connsiteX171" fmla="*/ 383202 w 1408191"/>
                                <a:gd name="connsiteY171" fmla="*/ 1242573 h 2620604"/>
                                <a:gd name="connsiteX172" fmla="*/ 377302 w 1408191"/>
                                <a:gd name="connsiteY172" fmla="*/ 1214821 h 2620604"/>
                                <a:gd name="connsiteX173" fmla="*/ 377083 w 1408191"/>
                                <a:gd name="connsiteY173" fmla="*/ 1200617 h 2620604"/>
                                <a:gd name="connsiteX174" fmla="*/ 378831 w 1408191"/>
                                <a:gd name="connsiteY174" fmla="*/ 1186413 h 2620604"/>
                                <a:gd name="connsiteX175" fmla="*/ 386480 w 1408191"/>
                                <a:gd name="connsiteY175" fmla="*/ 1159316 h 2620604"/>
                                <a:gd name="connsiteX176" fmla="*/ 395876 w 1408191"/>
                                <a:gd name="connsiteY176" fmla="*/ 1132875 h 2620604"/>
                                <a:gd name="connsiteX177" fmla="*/ 418384 w 1408191"/>
                                <a:gd name="connsiteY177" fmla="*/ 1081304 h 2620604"/>
                                <a:gd name="connsiteX178" fmla="*/ 438269 w 1408191"/>
                                <a:gd name="connsiteY178" fmla="*/ 1029296 h 2620604"/>
                                <a:gd name="connsiteX179" fmla="*/ 438925 w 1408191"/>
                                <a:gd name="connsiteY179" fmla="*/ 1030825 h 2620604"/>
                                <a:gd name="connsiteX180" fmla="*/ 379050 w 1408191"/>
                                <a:gd name="connsiteY180" fmla="*/ 993895 h 2620604"/>
                                <a:gd name="connsiteX181" fmla="*/ 367250 w 1408191"/>
                                <a:gd name="connsiteY181" fmla="*/ 980565 h 2620604"/>
                                <a:gd name="connsiteX182" fmla="*/ 363753 w 1408191"/>
                                <a:gd name="connsiteY182" fmla="*/ 963083 h 2620604"/>
                                <a:gd name="connsiteX183" fmla="*/ 362005 w 1408191"/>
                                <a:gd name="connsiteY183" fmla="*/ 928120 h 2620604"/>
                                <a:gd name="connsiteX184" fmla="*/ 363316 w 1408191"/>
                                <a:gd name="connsiteY184" fmla="*/ 892938 h 2620604"/>
                                <a:gd name="connsiteX185" fmla="*/ 365720 w 1408191"/>
                                <a:gd name="connsiteY185" fmla="*/ 857974 h 2620604"/>
                                <a:gd name="connsiteX186" fmla="*/ 387354 w 1408191"/>
                                <a:gd name="connsiteY186" fmla="*/ 831970 h 2620604"/>
                                <a:gd name="connsiteX187" fmla="*/ 420351 w 1408191"/>
                                <a:gd name="connsiteY187" fmla="*/ 819951 h 2620604"/>
                                <a:gd name="connsiteX188" fmla="*/ 486126 w 1408191"/>
                                <a:gd name="connsiteY188" fmla="*/ 795695 h 2620604"/>
                                <a:gd name="connsiteX189" fmla="*/ 519341 w 1408191"/>
                                <a:gd name="connsiteY189" fmla="*/ 784551 h 2620604"/>
                                <a:gd name="connsiteX190" fmla="*/ 552994 w 1408191"/>
                                <a:gd name="connsiteY190" fmla="*/ 774717 h 2620604"/>
                                <a:gd name="connsiteX191" fmla="*/ 587083 w 1408191"/>
                                <a:gd name="connsiteY191" fmla="*/ 767287 h 2620604"/>
                                <a:gd name="connsiteX192" fmla="*/ 621828 w 1408191"/>
                                <a:gd name="connsiteY192" fmla="*/ 762480 h 2620604"/>
                                <a:gd name="connsiteX193" fmla="*/ 657010 w 1408191"/>
                                <a:gd name="connsiteY193" fmla="*/ 761824 h 2620604"/>
                                <a:gd name="connsiteX194" fmla="*/ 691755 w 1408191"/>
                                <a:gd name="connsiteY194" fmla="*/ 766195 h 2620604"/>
                                <a:gd name="connsiteX195" fmla="*/ 691755 w 1408191"/>
                                <a:gd name="connsiteY195" fmla="*/ 766195 h 2620604"/>
                                <a:gd name="connsiteX196" fmla="*/ 657010 w 1408191"/>
                                <a:gd name="connsiteY196" fmla="*/ 761824 h 2620604"/>
                                <a:gd name="connsiteX197" fmla="*/ 621828 w 1408191"/>
                                <a:gd name="connsiteY197" fmla="*/ 762480 h 2620604"/>
                                <a:gd name="connsiteX198" fmla="*/ 587302 w 1408191"/>
                                <a:gd name="connsiteY198" fmla="*/ 767287 h 2620604"/>
                                <a:gd name="connsiteX199" fmla="*/ 553212 w 1408191"/>
                                <a:gd name="connsiteY199" fmla="*/ 775154 h 2620604"/>
                                <a:gd name="connsiteX200" fmla="*/ 519341 w 1408191"/>
                                <a:gd name="connsiteY200" fmla="*/ 784988 h 2620604"/>
                                <a:gd name="connsiteX201" fmla="*/ 486344 w 1408191"/>
                                <a:gd name="connsiteY201" fmla="*/ 796351 h 2620604"/>
                                <a:gd name="connsiteX202" fmla="*/ 420569 w 1408191"/>
                                <a:gd name="connsiteY202" fmla="*/ 821044 h 2620604"/>
                                <a:gd name="connsiteX203" fmla="*/ 388009 w 1408191"/>
                                <a:gd name="connsiteY203" fmla="*/ 833063 h 2620604"/>
                                <a:gd name="connsiteX204" fmla="*/ 367250 w 1408191"/>
                                <a:gd name="connsiteY204" fmla="*/ 857974 h 2620604"/>
                                <a:gd name="connsiteX205" fmla="*/ 365064 w 1408191"/>
                                <a:gd name="connsiteY205" fmla="*/ 892719 h 2620604"/>
                                <a:gd name="connsiteX206" fmla="*/ 363753 w 1408191"/>
                                <a:gd name="connsiteY206" fmla="*/ 927683 h 2620604"/>
                                <a:gd name="connsiteX207" fmla="*/ 366157 w 1408191"/>
                                <a:gd name="connsiteY207" fmla="*/ 962428 h 2620604"/>
                                <a:gd name="connsiteX208" fmla="*/ 368998 w 1408191"/>
                                <a:gd name="connsiteY208" fmla="*/ 979254 h 2620604"/>
                                <a:gd name="connsiteX209" fmla="*/ 380580 w 1408191"/>
                                <a:gd name="connsiteY209" fmla="*/ 991710 h 2620604"/>
                                <a:gd name="connsiteX210" fmla="*/ 440236 w 1408191"/>
                                <a:gd name="connsiteY210" fmla="*/ 1028203 h 2620604"/>
                                <a:gd name="connsiteX211" fmla="*/ 440892 w 1408191"/>
                                <a:gd name="connsiteY211" fmla="*/ 1029514 h 2620604"/>
                                <a:gd name="connsiteX212" fmla="*/ 420788 w 1408191"/>
                                <a:gd name="connsiteY212" fmla="*/ 1082396 h 2620604"/>
                                <a:gd name="connsiteX213" fmla="*/ 398717 w 1408191"/>
                                <a:gd name="connsiteY213" fmla="*/ 1133749 h 2620604"/>
                                <a:gd name="connsiteX214" fmla="*/ 389539 w 1408191"/>
                                <a:gd name="connsiteY214" fmla="*/ 1159972 h 2620604"/>
                                <a:gd name="connsiteX215" fmla="*/ 381891 w 1408191"/>
                                <a:gd name="connsiteY215" fmla="*/ 1186850 h 2620604"/>
                                <a:gd name="connsiteX216" fmla="*/ 380143 w 1408191"/>
                                <a:gd name="connsiteY216" fmla="*/ 1200399 h 2620604"/>
                                <a:gd name="connsiteX217" fmla="*/ 380798 w 1408191"/>
                                <a:gd name="connsiteY217" fmla="*/ 1214165 h 2620604"/>
                                <a:gd name="connsiteX218" fmla="*/ 386698 w 1408191"/>
                                <a:gd name="connsiteY218" fmla="*/ 1241044 h 2620604"/>
                                <a:gd name="connsiteX219" fmla="*/ 397406 w 1408191"/>
                                <a:gd name="connsiteY219" fmla="*/ 1266611 h 2620604"/>
                                <a:gd name="connsiteX220" fmla="*/ 411173 w 1408191"/>
                                <a:gd name="connsiteY220" fmla="*/ 1290648 h 2620604"/>
                                <a:gd name="connsiteX221" fmla="*/ 426906 w 1408191"/>
                                <a:gd name="connsiteY221" fmla="*/ 1313593 h 2620604"/>
                                <a:gd name="connsiteX222" fmla="*/ 442640 w 1408191"/>
                                <a:gd name="connsiteY222" fmla="*/ 1336538 h 2620604"/>
                                <a:gd name="connsiteX223" fmla="*/ 461651 w 1408191"/>
                                <a:gd name="connsiteY223" fmla="*/ 1355986 h 2620604"/>
                                <a:gd name="connsiteX224" fmla="*/ 486563 w 1408191"/>
                                <a:gd name="connsiteY224" fmla="*/ 1360576 h 2620604"/>
                                <a:gd name="connsiteX225" fmla="*/ 507104 w 1408191"/>
                                <a:gd name="connsiteY225" fmla="*/ 1345060 h 2620604"/>
                                <a:gd name="connsiteX226" fmla="*/ 519778 w 1408191"/>
                                <a:gd name="connsiteY226" fmla="*/ 1320804 h 2620604"/>
                                <a:gd name="connsiteX227" fmla="*/ 521526 w 1408191"/>
                                <a:gd name="connsiteY227" fmla="*/ 1319493 h 2620604"/>
                                <a:gd name="connsiteX228" fmla="*/ 634284 w 1408191"/>
                                <a:gd name="connsiteY228" fmla="*/ 1252625 h 2620604"/>
                                <a:gd name="connsiteX229" fmla="*/ 664440 w 1408191"/>
                                <a:gd name="connsiteY229" fmla="*/ 1237547 h 2620604"/>
                                <a:gd name="connsiteX230" fmla="*/ 680611 w 1408191"/>
                                <a:gd name="connsiteY230" fmla="*/ 1231647 h 2620604"/>
                                <a:gd name="connsiteX231" fmla="*/ 696781 w 1408191"/>
                                <a:gd name="connsiteY231" fmla="*/ 1229025 h 2620604"/>
                                <a:gd name="connsiteX232" fmla="*/ 763649 w 1408191"/>
                                <a:gd name="connsiteY232" fmla="*/ 1234051 h 2620604"/>
                                <a:gd name="connsiteX233" fmla="*/ 875751 w 1408191"/>
                                <a:gd name="connsiteY233" fmla="*/ 1304415 h 2620604"/>
                                <a:gd name="connsiteX234" fmla="*/ 950486 w 1408191"/>
                                <a:gd name="connsiteY234" fmla="*/ 1414551 h 2620604"/>
                                <a:gd name="connsiteX235" fmla="*/ 964252 w 1408191"/>
                                <a:gd name="connsiteY235" fmla="*/ 1444706 h 2620604"/>
                                <a:gd name="connsiteX236" fmla="*/ 977364 w 1408191"/>
                                <a:gd name="connsiteY236" fmla="*/ 1474644 h 2620604"/>
                                <a:gd name="connsiteX237" fmla="*/ 1023691 w 1408191"/>
                                <a:gd name="connsiteY237" fmla="*/ 1518349 h 2620604"/>
                                <a:gd name="connsiteX238" fmla="*/ 1144533 w 1408191"/>
                                <a:gd name="connsiteY238" fmla="*/ 1569701 h 2620604"/>
                                <a:gd name="connsiteX239" fmla="*/ 1269310 w 1408191"/>
                                <a:gd name="connsiteY239" fmla="*/ 1615154 h 2620604"/>
                                <a:gd name="connsiteX240" fmla="*/ 1326999 w 1408191"/>
                                <a:gd name="connsiteY240" fmla="*/ 1650336 h 2620604"/>
                                <a:gd name="connsiteX241" fmla="*/ 1348415 w 1408191"/>
                                <a:gd name="connsiteY241" fmla="*/ 1677870 h 2620604"/>
                                <a:gd name="connsiteX242" fmla="*/ 1353659 w 1408191"/>
                                <a:gd name="connsiteY242" fmla="*/ 1712615 h 2620604"/>
                                <a:gd name="connsiteX243" fmla="*/ 1343170 w 1408191"/>
                                <a:gd name="connsiteY243" fmla="*/ 1746049 h 2620604"/>
                                <a:gd name="connsiteX244" fmla="*/ 1326125 w 1408191"/>
                                <a:gd name="connsiteY244" fmla="*/ 1774893 h 2620604"/>
                                <a:gd name="connsiteX245" fmla="*/ 1291380 w 1408191"/>
                                <a:gd name="connsiteY245" fmla="*/ 1830835 h 2620604"/>
                                <a:gd name="connsiteX246" fmla="*/ 1259913 w 1408191"/>
                                <a:gd name="connsiteY246" fmla="*/ 1888744 h 2620604"/>
                                <a:gd name="connsiteX247" fmla="*/ 1232379 w 1408191"/>
                                <a:gd name="connsiteY247" fmla="*/ 1948619 h 2620604"/>
                                <a:gd name="connsiteX248" fmla="*/ 1183867 w 1408191"/>
                                <a:gd name="connsiteY248" fmla="*/ 2072302 h 2620604"/>
                                <a:gd name="connsiteX249" fmla="*/ 1143878 w 1408191"/>
                                <a:gd name="connsiteY249" fmla="*/ 2127152 h 2620604"/>
                                <a:gd name="connsiteX250" fmla="*/ 1092525 w 1408191"/>
                                <a:gd name="connsiteY250" fmla="*/ 2170419 h 2620604"/>
                                <a:gd name="connsiteX251" fmla="*/ 1012983 w 1408191"/>
                                <a:gd name="connsiteY251" fmla="*/ 2266350 h 2620604"/>
                                <a:gd name="connsiteX252" fmla="*/ 944585 w 1408191"/>
                                <a:gd name="connsiteY252" fmla="*/ 2381293 h 2620604"/>
                                <a:gd name="connsiteX253" fmla="*/ 926230 w 1408191"/>
                                <a:gd name="connsiteY253" fmla="*/ 2407952 h 2620604"/>
                                <a:gd name="connsiteX254" fmla="*/ 917926 w 1408191"/>
                                <a:gd name="connsiteY254" fmla="*/ 2421282 h 2620604"/>
                                <a:gd name="connsiteX255" fmla="*/ 910933 w 1408191"/>
                                <a:gd name="connsiteY255" fmla="*/ 2436579 h 2620604"/>
                                <a:gd name="connsiteX256" fmla="*/ 907655 w 1408191"/>
                                <a:gd name="connsiteY256" fmla="*/ 2444227 h 2620604"/>
                                <a:gd name="connsiteX257" fmla="*/ 906344 w 1408191"/>
                                <a:gd name="connsiteY257" fmla="*/ 2447287 h 2620604"/>
                                <a:gd name="connsiteX258" fmla="*/ 905470 w 1408191"/>
                                <a:gd name="connsiteY258" fmla="*/ 2451001 h 2620604"/>
                                <a:gd name="connsiteX259" fmla="*/ 903066 w 1408191"/>
                                <a:gd name="connsiteY259" fmla="*/ 2465642 h 2620604"/>
                                <a:gd name="connsiteX260" fmla="*/ 908311 w 1408191"/>
                                <a:gd name="connsiteY260" fmla="*/ 2495580 h 2620604"/>
                                <a:gd name="connsiteX261" fmla="*/ 973867 w 1408191"/>
                                <a:gd name="connsiteY261" fmla="*/ 2610304 h 2620604"/>
                                <a:gd name="connsiteX262" fmla="*/ 969716 w 1408191"/>
                                <a:gd name="connsiteY262" fmla="*/ 2620138 h 2620604"/>
                                <a:gd name="connsiteX263" fmla="*/ 963597 w 1408191"/>
                                <a:gd name="connsiteY263" fmla="*/ 2619919 h 2620604"/>
                                <a:gd name="connsiteX264" fmla="*/ 963597 w 1408191"/>
                                <a:gd name="connsiteY264" fmla="*/ 2619919 h 2620604"/>
                                <a:gd name="connsiteX265" fmla="*/ 899133 w 1408191"/>
                                <a:gd name="connsiteY265" fmla="*/ 2589108 h 2620604"/>
                                <a:gd name="connsiteX266" fmla="*/ 834669 w 1408191"/>
                                <a:gd name="connsiteY266" fmla="*/ 2556985 h 2620604"/>
                                <a:gd name="connsiteX267" fmla="*/ 772608 w 1408191"/>
                                <a:gd name="connsiteY267" fmla="*/ 2520492 h 2620604"/>
                                <a:gd name="connsiteX268" fmla="*/ 743108 w 1408191"/>
                                <a:gd name="connsiteY268" fmla="*/ 2499732 h 2620604"/>
                                <a:gd name="connsiteX269" fmla="*/ 714700 w 1408191"/>
                                <a:gd name="connsiteY269" fmla="*/ 2476131 h 2620604"/>
                                <a:gd name="connsiteX270" fmla="*/ 664003 w 1408191"/>
                                <a:gd name="connsiteY270" fmla="*/ 2425434 h 2620604"/>
                                <a:gd name="connsiteX271" fmla="*/ 613524 w 1408191"/>
                                <a:gd name="connsiteY271" fmla="*/ 2375830 h 2620604"/>
                                <a:gd name="connsiteX272" fmla="*/ 560205 w 1408191"/>
                                <a:gd name="connsiteY272" fmla="*/ 2328629 h 2620604"/>
                                <a:gd name="connsiteX273" fmla="*/ 506011 w 1408191"/>
                                <a:gd name="connsiteY273" fmla="*/ 2282084 h 2620604"/>
                                <a:gd name="connsiteX274" fmla="*/ 452255 w 1408191"/>
                                <a:gd name="connsiteY274" fmla="*/ 2234664 h 2620604"/>
                                <a:gd name="connsiteX275" fmla="*/ 407458 w 1408191"/>
                                <a:gd name="connsiteY275" fmla="*/ 2176100 h 2620604"/>
                                <a:gd name="connsiteX276" fmla="*/ 366594 w 1408191"/>
                                <a:gd name="connsiteY276" fmla="*/ 2036683 h 2620604"/>
                                <a:gd name="connsiteX277" fmla="*/ 356105 w 1408191"/>
                                <a:gd name="connsiteY277" fmla="*/ 1966100 h 2620604"/>
                                <a:gd name="connsiteX278" fmla="*/ 340371 w 1408191"/>
                                <a:gd name="connsiteY278" fmla="*/ 1898577 h 2620604"/>
                                <a:gd name="connsiteX279" fmla="*/ 307812 w 1408191"/>
                                <a:gd name="connsiteY279" fmla="*/ 1838702 h 2620604"/>
                                <a:gd name="connsiteX280" fmla="*/ 260829 w 1408191"/>
                                <a:gd name="connsiteY280" fmla="*/ 1787131 h 2620604"/>
                                <a:gd name="connsiteX281" fmla="*/ 260611 w 1408191"/>
                                <a:gd name="connsiteY281" fmla="*/ 1772708 h 2620604"/>
                                <a:gd name="connsiteX282" fmla="*/ 260611 w 1408191"/>
                                <a:gd name="connsiteY282" fmla="*/ 1772708 h 2620604"/>
                                <a:gd name="connsiteX283" fmla="*/ 324638 w 1408191"/>
                                <a:gd name="connsiteY283" fmla="*/ 1709556 h 2620604"/>
                                <a:gd name="connsiteX284" fmla="*/ 358072 w 1408191"/>
                                <a:gd name="connsiteY284" fmla="*/ 1637006 h 2620604"/>
                                <a:gd name="connsiteX285" fmla="*/ 345835 w 1408191"/>
                                <a:gd name="connsiteY285" fmla="*/ 1599420 h 2620604"/>
                                <a:gd name="connsiteX286" fmla="*/ 334253 w 1408191"/>
                                <a:gd name="connsiteY286" fmla="*/ 1581720 h 2620604"/>
                                <a:gd name="connsiteX287" fmla="*/ 327260 w 1408191"/>
                                <a:gd name="connsiteY287" fmla="*/ 1572760 h 2620604"/>
                                <a:gd name="connsiteX288" fmla="*/ 320923 w 1408191"/>
                                <a:gd name="connsiteY288" fmla="*/ 1566861 h 2620604"/>
                                <a:gd name="connsiteX289" fmla="*/ 250777 w 1408191"/>
                                <a:gd name="connsiteY289" fmla="*/ 1509170 h 2620604"/>
                                <a:gd name="connsiteX290" fmla="*/ 219092 w 1408191"/>
                                <a:gd name="connsiteY290" fmla="*/ 1473333 h 2620604"/>
                                <a:gd name="connsiteX291" fmla="*/ 209477 w 1408191"/>
                                <a:gd name="connsiteY291" fmla="*/ 1447547 h 2620604"/>
                                <a:gd name="connsiteX292" fmla="*/ 221932 w 1408191"/>
                                <a:gd name="connsiteY292" fmla="*/ 1418702 h 2620604"/>
                                <a:gd name="connsiteX293" fmla="*/ 268915 w 1408191"/>
                                <a:gd name="connsiteY293" fmla="*/ 1401876 h 2620604"/>
                                <a:gd name="connsiteX294" fmla="*/ 313712 w 1408191"/>
                                <a:gd name="connsiteY294" fmla="*/ 1393791 h 2620604"/>
                                <a:gd name="connsiteX295" fmla="*/ 356761 w 1408191"/>
                                <a:gd name="connsiteY295" fmla="*/ 1385487 h 2620604"/>
                                <a:gd name="connsiteX296" fmla="*/ 377739 w 1408191"/>
                                <a:gd name="connsiteY296" fmla="*/ 1378713 h 2620604"/>
                                <a:gd name="connsiteX297" fmla="*/ 388665 w 1408191"/>
                                <a:gd name="connsiteY297" fmla="*/ 1374998 h 2620604"/>
                                <a:gd name="connsiteX298" fmla="*/ 393909 w 1408191"/>
                                <a:gd name="connsiteY298" fmla="*/ 1373250 h 2620604"/>
                                <a:gd name="connsiteX299" fmla="*/ 395439 w 1408191"/>
                                <a:gd name="connsiteY299" fmla="*/ 1372594 h 2620604"/>
                                <a:gd name="connsiteX300" fmla="*/ 396750 w 1408191"/>
                                <a:gd name="connsiteY300" fmla="*/ 1371938 h 2620604"/>
                                <a:gd name="connsiteX301" fmla="*/ 403524 w 1408191"/>
                                <a:gd name="connsiteY301" fmla="*/ 1360357 h 2620604"/>
                                <a:gd name="connsiteX302" fmla="*/ 403743 w 1408191"/>
                                <a:gd name="connsiteY302" fmla="*/ 1357297 h 2620604"/>
                                <a:gd name="connsiteX303" fmla="*/ 403087 w 1408191"/>
                                <a:gd name="connsiteY303" fmla="*/ 1354894 h 2620604"/>
                                <a:gd name="connsiteX304" fmla="*/ 401995 w 1408191"/>
                                <a:gd name="connsiteY304" fmla="*/ 1352272 h 2620604"/>
                                <a:gd name="connsiteX305" fmla="*/ 401995 w 1408191"/>
                                <a:gd name="connsiteY305" fmla="*/ 1352053 h 2620604"/>
                                <a:gd name="connsiteX306" fmla="*/ 402213 w 1408191"/>
                                <a:gd name="connsiteY306" fmla="*/ 1352927 h 2620604"/>
                                <a:gd name="connsiteX307" fmla="*/ 401995 w 1408191"/>
                                <a:gd name="connsiteY307" fmla="*/ 1352272 h 2620604"/>
                                <a:gd name="connsiteX308" fmla="*/ 401339 w 1408191"/>
                                <a:gd name="connsiteY308" fmla="*/ 1350960 h 2620604"/>
                                <a:gd name="connsiteX309" fmla="*/ 398717 w 1408191"/>
                                <a:gd name="connsiteY309" fmla="*/ 1345935 h 2620604"/>
                                <a:gd name="connsiteX310" fmla="*/ 377083 w 1408191"/>
                                <a:gd name="connsiteY310" fmla="*/ 1305945 h 2620604"/>
                                <a:gd name="connsiteX311" fmla="*/ 338405 w 1408191"/>
                                <a:gd name="connsiteY311" fmla="*/ 1223562 h 2620604"/>
                                <a:gd name="connsiteX312" fmla="*/ 305189 w 1408191"/>
                                <a:gd name="connsiteY312" fmla="*/ 1138775 h 2620604"/>
                                <a:gd name="connsiteX313" fmla="*/ 290767 w 1408191"/>
                                <a:gd name="connsiteY313" fmla="*/ 1096163 h 2620604"/>
                                <a:gd name="connsiteX314" fmla="*/ 276782 w 1408191"/>
                                <a:gd name="connsiteY314" fmla="*/ 1052241 h 2620604"/>
                                <a:gd name="connsiteX315" fmla="*/ 270663 w 1408191"/>
                                <a:gd name="connsiteY315" fmla="*/ 961117 h 2620604"/>
                                <a:gd name="connsiteX316" fmla="*/ 259955 w 1408191"/>
                                <a:gd name="connsiteY316" fmla="*/ 921346 h 2620604"/>
                                <a:gd name="connsiteX317" fmla="*/ 231547 w 1408191"/>
                                <a:gd name="connsiteY317" fmla="*/ 895123 h 2620604"/>
                                <a:gd name="connsiteX318" fmla="*/ 190028 w 1408191"/>
                                <a:gd name="connsiteY318" fmla="*/ 886382 h 2620604"/>
                                <a:gd name="connsiteX319" fmla="*/ 144794 w 1408191"/>
                                <a:gd name="connsiteY319" fmla="*/ 864967 h 2620604"/>
                                <a:gd name="connsiteX320" fmla="*/ 105460 w 1408191"/>
                                <a:gd name="connsiteY320" fmla="*/ 779962 h 2620604"/>
                                <a:gd name="connsiteX321" fmla="*/ 98686 w 1408191"/>
                                <a:gd name="connsiteY321" fmla="*/ 759202 h 2620604"/>
                                <a:gd name="connsiteX322" fmla="*/ 94315 w 1408191"/>
                                <a:gd name="connsiteY322" fmla="*/ 749369 h 2620604"/>
                                <a:gd name="connsiteX323" fmla="*/ 90163 w 1408191"/>
                                <a:gd name="connsiteY323" fmla="*/ 741939 h 2620604"/>
                                <a:gd name="connsiteX324" fmla="*/ 53670 w 1408191"/>
                                <a:gd name="connsiteY324" fmla="*/ 725768 h 2620604"/>
                                <a:gd name="connsiteX325" fmla="*/ 54763 w 1408191"/>
                                <a:gd name="connsiteY325" fmla="*/ 725987 h 2620604"/>
                                <a:gd name="connsiteX326" fmla="*/ 34659 w 1408191"/>
                                <a:gd name="connsiteY326" fmla="*/ 725331 h 2620604"/>
                                <a:gd name="connsiteX327" fmla="*/ 34003 w 1408191"/>
                                <a:gd name="connsiteY327" fmla="*/ 725331 h 2620604"/>
                                <a:gd name="connsiteX328" fmla="*/ 26136 w 1408191"/>
                                <a:gd name="connsiteY328" fmla="*/ 724676 h 2620604"/>
                                <a:gd name="connsiteX329" fmla="*/ 17833 w 1408191"/>
                                <a:gd name="connsiteY329" fmla="*/ 722927 h 2620604"/>
                                <a:gd name="connsiteX330" fmla="*/ 9966 w 1408191"/>
                                <a:gd name="connsiteY330" fmla="*/ 719431 h 2620604"/>
                                <a:gd name="connsiteX331" fmla="*/ 2755 w 1408191"/>
                                <a:gd name="connsiteY331" fmla="*/ 714187 h 2620604"/>
                                <a:gd name="connsiteX332" fmla="*/ 1006 w 1408191"/>
                                <a:gd name="connsiteY332" fmla="*/ 704572 h 2620604"/>
                                <a:gd name="connsiteX333" fmla="*/ 1443 w 1408191"/>
                                <a:gd name="connsiteY333" fmla="*/ 704135 h 2620604"/>
                                <a:gd name="connsiteX334" fmla="*/ 42963 w 1408191"/>
                                <a:gd name="connsiteY334" fmla="*/ 632241 h 2620604"/>
                                <a:gd name="connsiteX335" fmla="*/ 89071 w 1408191"/>
                                <a:gd name="connsiteY335" fmla="*/ 562969 h 2620604"/>
                                <a:gd name="connsiteX336" fmla="*/ 139112 w 1408191"/>
                                <a:gd name="connsiteY336" fmla="*/ 496976 h 2620604"/>
                                <a:gd name="connsiteX337" fmla="*/ 193087 w 1408191"/>
                                <a:gd name="connsiteY337" fmla="*/ 434041 h 2620604"/>
                                <a:gd name="connsiteX338" fmla="*/ 250777 w 1408191"/>
                                <a:gd name="connsiteY338" fmla="*/ 374603 h 2620604"/>
                                <a:gd name="connsiteX339" fmla="*/ 311964 w 1408191"/>
                                <a:gd name="connsiteY339" fmla="*/ 318661 h 2620604"/>
                                <a:gd name="connsiteX340" fmla="*/ 376646 w 1408191"/>
                                <a:gd name="connsiteY340" fmla="*/ 266653 h 2620604"/>
                                <a:gd name="connsiteX341" fmla="*/ 444388 w 1408191"/>
                                <a:gd name="connsiteY341" fmla="*/ 218578 h 2620604"/>
                                <a:gd name="connsiteX342" fmla="*/ 514752 w 1408191"/>
                                <a:gd name="connsiteY342" fmla="*/ 174874 h 2620604"/>
                                <a:gd name="connsiteX343" fmla="*/ 587520 w 1408191"/>
                                <a:gd name="connsiteY343" fmla="*/ 135758 h 2620604"/>
                                <a:gd name="connsiteX344" fmla="*/ 662910 w 1408191"/>
                                <a:gd name="connsiteY344" fmla="*/ 101013 h 2620604"/>
                                <a:gd name="connsiteX345" fmla="*/ 740049 w 1408191"/>
                                <a:gd name="connsiteY345" fmla="*/ 71076 h 2620604"/>
                                <a:gd name="connsiteX346" fmla="*/ 818935 w 1408191"/>
                                <a:gd name="connsiteY346" fmla="*/ 45946 h 2620604"/>
                                <a:gd name="connsiteX347" fmla="*/ 899133 w 1408191"/>
                                <a:gd name="connsiteY347" fmla="*/ 25623 h 2620604"/>
                                <a:gd name="connsiteX348" fmla="*/ 980642 w 1408191"/>
                                <a:gd name="connsiteY348" fmla="*/ 10326 h 2620604"/>
                                <a:gd name="connsiteX349" fmla="*/ 1062587 w 1408191"/>
                                <a:gd name="connsiteY349" fmla="*/ 56 h 2620604"/>
                                <a:gd name="connsiteX350" fmla="*/ 1068488 w 1408191"/>
                                <a:gd name="connsiteY350" fmla="*/ 4426 h 2620604"/>
                                <a:gd name="connsiteX351" fmla="*/ 1067613 w 1408191"/>
                                <a:gd name="connsiteY351" fmla="*/ 7923 h 2620604"/>
                                <a:gd name="connsiteX352" fmla="*/ 1067613 w 1408191"/>
                                <a:gd name="connsiteY352" fmla="*/ 7923 h 2620604"/>
                                <a:gd name="connsiteX353" fmla="*/ 1028498 w 1408191"/>
                                <a:gd name="connsiteY353" fmla="*/ 64083 h 2620604"/>
                                <a:gd name="connsiteX354" fmla="*/ 975179 w 1408191"/>
                                <a:gd name="connsiteY354" fmla="*/ 108880 h 2620604"/>
                                <a:gd name="connsiteX355" fmla="*/ 908311 w 1408191"/>
                                <a:gd name="connsiteY355" fmla="*/ 128328 h 2620604"/>
                                <a:gd name="connsiteX356" fmla="*/ 875095 w 1408191"/>
                                <a:gd name="connsiteY356" fmla="*/ 132699 h 2620604"/>
                                <a:gd name="connsiteX357" fmla="*/ 859580 w 1408191"/>
                                <a:gd name="connsiteY357" fmla="*/ 136414 h 2620604"/>
                                <a:gd name="connsiteX358" fmla="*/ 844721 w 1408191"/>
                                <a:gd name="connsiteY358" fmla="*/ 143188 h 2620604"/>
                                <a:gd name="connsiteX359" fmla="*/ 792931 w 1408191"/>
                                <a:gd name="connsiteY359" fmla="*/ 185144 h 2620604"/>
                                <a:gd name="connsiteX360" fmla="*/ 761245 w 1408191"/>
                                <a:gd name="connsiteY360" fmla="*/ 241305 h 2620604"/>
                                <a:gd name="connsiteX361" fmla="*/ 785938 w 1408191"/>
                                <a:gd name="connsiteY361" fmla="*/ 297028 h 2620604"/>
                                <a:gd name="connsiteX362" fmla="*/ 845158 w 1408191"/>
                                <a:gd name="connsiteY362" fmla="*/ 326310 h 2620604"/>
                                <a:gd name="connsiteX363" fmla="*/ 909185 w 1408191"/>
                                <a:gd name="connsiteY363" fmla="*/ 351221 h 2620604"/>
                                <a:gd name="connsiteX364" fmla="*/ 964471 w 1408191"/>
                                <a:gd name="connsiteY364" fmla="*/ 391648 h 2620604"/>
                                <a:gd name="connsiteX365" fmla="*/ 1025002 w 1408191"/>
                                <a:gd name="connsiteY365" fmla="*/ 417215 h 2620604"/>
                                <a:gd name="connsiteX366" fmla="*/ 1091869 w 1408191"/>
                                <a:gd name="connsiteY366" fmla="*/ 423989 h 2620604"/>
                                <a:gd name="connsiteX367" fmla="*/ 1226042 w 1408191"/>
                                <a:gd name="connsiteY367" fmla="*/ 404759 h 2620604"/>
                                <a:gd name="connsiteX368" fmla="*/ 1361963 w 1408191"/>
                                <a:gd name="connsiteY368" fmla="*/ 411533 h 2620604"/>
                                <a:gd name="connsiteX369" fmla="*/ 1390589 w 1408191"/>
                                <a:gd name="connsiteY369" fmla="*/ 431200 h 2620604"/>
                                <a:gd name="connsiteX370" fmla="*/ 1405449 w 1408191"/>
                                <a:gd name="connsiteY370" fmla="*/ 462667 h 2620604"/>
                                <a:gd name="connsiteX371" fmla="*/ 1402827 w 1408191"/>
                                <a:gd name="connsiteY371" fmla="*/ 531283 h 2620604"/>
                                <a:gd name="connsiteX372" fmla="*/ 1382285 w 1408191"/>
                                <a:gd name="connsiteY372" fmla="*/ 596184 h 2620604"/>
                                <a:gd name="connsiteX373" fmla="*/ 1349289 w 1408191"/>
                                <a:gd name="connsiteY373" fmla="*/ 656497 h 2620604"/>
                                <a:gd name="connsiteX374" fmla="*/ 1291380 w 1408191"/>
                                <a:gd name="connsiteY374" fmla="*/ 691897 h 2620604"/>
                                <a:gd name="connsiteX375" fmla="*/ 1223201 w 1408191"/>
                                <a:gd name="connsiteY375" fmla="*/ 692990 h 2620604"/>
                                <a:gd name="connsiteX376" fmla="*/ 1087718 w 1408191"/>
                                <a:gd name="connsiteY376" fmla="*/ 689931 h 2620604"/>
                                <a:gd name="connsiteX377" fmla="*/ 953326 w 1408191"/>
                                <a:gd name="connsiteY377" fmla="*/ 711346 h 2620604"/>
                                <a:gd name="connsiteX378" fmla="*/ 920767 w 1408191"/>
                                <a:gd name="connsiteY378" fmla="*/ 720742 h 2620604"/>
                                <a:gd name="connsiteX379" fmla="*/ 889299 w 1408191"/>
                                <a:gd name="connsiteY379" fmla="*/ 733635 h 2620604"/>
                                <a:gd name="connsiteX380" fmla="*/ 863295 w 1408191"/>
                                <a:gd name="connsiteY380" fmla="*/ 754395 h 2620604"/>
                                <a:gd name="connsiteX381" fmla="*/ 848654 w 1408191"/>
                                <a:gd name="connsiteY381" fmla="*/ 784988 h 2620604"/>
                                <a:gd name="connsiteX382" fmla="*/ 833358 w 1408191"/>
                                <a:gd name="connsiteY382" fmla="*/ 815581 h 2620604"/>
                                <a:gd name="connsiteX383" fmla="*/ 820683 w 1408191"/>
                                <a:gd name="connsiteY383" fmla="*/ 847048 h 2620604"/>
                                <a:gd name="connsiteX384" fmla="*/ 803857 w 1408191"/>
                                <a:gd name="connsiteY384" fmla="*/ 876549 h 2620604"/>
                                <a:gd name="connsiteX385" fmla="*/ 787686 w 1408191"/>
                                <a:gd name="connsiteY385" fmla="*/ 880482 h 2620604"/>
                                <a:gd name="connsiteX386" fmla="*/ 780475 w 1408191"/>
                                <a:gd name="connsiteY386" fmla="*/ 876112 h 2620604"/>
                                <a:gd name="connsiteX387" fmla="*/ 774138 w 1408191"/>
                                <a:gd name="connsiteY387" fmla="*/ 870212 h 2620604"/>
                                <a:gd name="connsiteX388" fmla="*/ 739612 w 1408191"/>
                                <a:gd name="connsiteY388" fmla="*/ 811866 h 2620604"/>
                                <a:gd name="connsiteX389" fmla="*/ 691755 w 1408191"/>
                                <a:gd name="connsiteY389" fmla="*/ 766195 h 262060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  <a:cxn ang="0">
                                  <a:pos x="connsiteX180" y="connsiteY180"/>
                                </a:cxn>
                                <a:cxn ang="0">
                                  <a:pos x="connsiteX181" y="connsiteY181"/>
                                </a:cxn>
                                <a:cxn ang="0">
                                  <a:pos x="connsiteX182" y="connsiteY182"/>
                                </a:cxn>
                                <a:cxn ang="0">
                                  <a:pos x="connsiteX183" y="connsiteY183"/>
                                </a:cxn>
                                <a:cxn ang="0">
                                  <a:pos x="connsiteX184" y="connsiteY184"/>
                                </a:cxn>
                                <a:cxn ang="0">
                                  <a:pos x="connsiteX185" y="connsiteY185"/>
                                </a:cxn>
                                <a:cxn ang="0">
                                  <a:pos x="connsiteX186" y="connsiteY186"/>
                                </a:cxn>
                                <a:cxn ang="0">
                                  <a:pos x="connsiteX187" y="connsiteY187"/>
                                </a:cxn>
                                <a:cxn ang="0">
                                  <a:pos x="connsiteX188" y="connsiteY188"/>
                                </a:cxn>
                                <a:cxn ang="0">
                                  <a:pos x="connsiteX189" y="connsiteY189"/>
                                </a:cxn>
                                <a:cxn ang="0">
                                  <a:pos x="connsiteX190" y="connsiteY190"/>
                                </a:cxn>
                                <a:cxn ang="0">
                                  <a:pos x="connsiteX191" y="connsiteY191"/>
                                </a:cxn>
                                <a:cxn ang="0">
                                  <a:pos x="connsiteX192" y="connsiteY192"/>
                                </a:cxn>
                                <a:cxn ang="0">
                                  <a:pos x="connsiteX193" y="connsiteY193"/>
                                </a:cxn>
                                <a:cxn ang="0">
                                  <a:pos x="connsiteX194" y="connsiteY194"/>
                                </a:cxn>
                                <a:cxn ang="0">
                                  <a:pos x="connsiteX195" y="connsiteY195"/>
                                </a:cxn>
                                <a:cxn ang="0">
                                  <a:pos x="connsiteX196" y="connsiteY196"/>
                                </a:cxn>
                                <a:cxn ang="0">
                                  <a:pos x="connsiteX197" y="connsiteY197"/>
                                </a:cxn>
                                <a:cxn ang="0">
                                  <a:pos x="connsiteX198" y="connsiteY198"/>
                                </a:cxn>
                                <a:cxn ang="0">
                                  <a:pos x="connsiteX199" y="connsiteY199"/>
                                </a:cxn>
                                <a:cxn ang="0">
                                  <a:pos x="connsiteX200" y="connsiteY200"/>
                                </a:cxn>
                                <a:cxn ang="0">
                                  <a:pos x="connsiteX201" y="connsiteY201"/>
                                </a:cxn>
                                <a:cxn ang="0">
                                  <a:pos x="connsiteX202" y="connsiteY202"/>
                                </a:cxn>
                                <a:cxn ang="0">
                                  <a:pos x="connsiteX203" y="connsiteY203"/>
                                </a:cxn>
                                <a:cxn ang="0">
                                  <a:pos x="connsiteX204" y="connsiteY204"/>
                                </a:cxn>
                                <a:cxn ang="0">
                                  <a:pos x="connsiteX205" y="connsiteY205"/>
                                </a:cxn>
                                <a:cxn ang="0">
                                  <a:pos x="connsiteX206" y="connsiteY206"/>
                                </a:cxn>
                                <a:cxn ang="0">
                                  <a:pos x="connsiteX207" y="connsiteY207"/>
                                </a:cxn>
                                <a:cxn ang="0">
                                  <a:pos x="connsiteX208" y="connsiteY208"/>
                                </a:cxn>
                                <a:cxn ang="0">
                                  <a:pos x="connsiteX209" y="connsiteY209"/>
                                </a:cxn>
                                <a:cxn ang="0">
                                  <a:pos x="connsiteX210" y="connsiteY210"/>
                                </a:cxn>
                                <a:cxn ang="0">
                                  <a:pos x="connsiteX211" y="connsiteY211"/>
                                </a:cxn>
                                <a:cxn ang="0">
                                  <a:pos x="connsiteX212" y="connsiteY212"/>
                                </a:cxn>
                                <a:cxn ang="0">
                                  <a:pos x="connsiteX213" y="connsiteY213"/>
                                </a:cxn>
                                <a:cxn ang="0">
                                  <a:pos x="connsiteX214" y="connsiteY214"/>
                                </a:cxn>
                                <a:cxn ang="0">
                                  <a:pos x="connsiteX215" y="connsiteY215"/>
                                </a:cxn>
                                <a:cxn ang="0">
                                  <a:pos x="connsiteX216" y="connsiteY216"/>
                                </a:cxn>
                                <a:cxn ang="0">
                                  <a:pos x="connsiteX217" y="connsiteY217"/>
                                </a:cxn>
                                <a:cxn ang="0">
                                  <a:pos x="connsiteX218" y="connsiteY218"/>
                                </a:cxn>
                                <a:cxn ang="0">
                                  <a:pos x="connsiteX219" y="connsiteY219"/>
                                </a:cxn>
                                <a:cxn ang="0">
                                  <a:pos x="connsiteX220" y="connsiteY220"/>
                                </a:cxn>
                                <a:cxn ang="0">
                                  <a:pos x="connsiteX221" y="connsiteY221"/>
                                </a:cxn>
                                <a:cxn ang="0">
                                  <a:pos x="connsiteX222" y="connsiteY222"/>
                                </a:cxn>
                                <a:cxn ang="0">
                                  <a:pos x="connsiteX223" y="connsiteY223"/>
                                </a:cxn>
                                <a:cxn ang="0">
                                  <a:pos x="connsiteX224" y="connsiteY224"/>
                                </a:cxn>
                                <a:cxn ang="0">
                                  <a:pos x="connsiteX225" y="connsiteY225"/>
                                </a:cxn>
                                <a:cxn ang="0">
                                  <a:pos x="connsiteX226" y="connsiteY226"/>
                                </a:cxn>
                                <a:cxn ang="0">
                                  <a:pos x="connsiteX227" y="connsiteY227"/>
                                </a:cxn>
                                <a:cxn ang="0">
                                  <a:pos x="connsiteX228" y="connsiteY228"/>
                                </a:cxn>
                                <a:cxn ang="0">
                                  <a:pos x="connsiteX229" y="connsiteY229"/>
                                </a:cxn>
                                <a:cxn ang="0">
                                  <a:pos x="connsiteX230" y="connsiteY230"/>
                                </a:cxn>
                                <a:cxn ang="0">
                                  <a:pos x="connsiteX231" y="connsiteY231"/>
                                </a:cxn>
                                <a:cxn ang="0">
                                  <a:pos x="connsiteX232" y="connsiteY232"/>
                                </a:cxn>
                                <a:cxn ang="0">
                                  <a:pos x="connsiteX233" y="connsiteY233"/>
                                </a:cxn>
                                <a:cxn ang="0">
                                  <a:pos x="connsiteX234" y="connsiteY234"/>
                                </a:cxn>
                                <a:cxn ang="0">
                                  <a:pos x="connsiteX235" y="connsiteY235"/>
                                </a:cxn>
                                <a:cxn ang="0">
                                  <a:pos x="connsiteX236" y="connsiteY236"/>
                                </a:cxn>
                                <a:cxn ang="0">
                                  <a:pos x="connsiteX237" y="connsiteY237"/>
                                </a:cxn>
                                <a:cxn ang="0">
                                  <a:pos x="connsiteX238" y="connsiteY238"/>
                                </a:cxn>
                                <a:cxn ang="0">
                                  <a:pos x="connsiteX239" y="connsiteY239"/>
                                </a:cxn>
                                <a:cxn ang="0">
                                  <a:pos x="connsiteX240" y="connsiteY240"/>
                                </a:cxn>
                                <a:cxn ang="0">
                                  <a:pos x="connsiteX241" y="connsiteY241"/>
                                </a:cxn>
                                <a:cxn ang="0">
                                  <a:pos x="connsiteX242" y="connsiteY242"/>
                                </a:cxn>
                                <a:cxn ang="0">
                                  <a:pos x="connsiteX243" y="connsiteY243"/>
                                </a:cxn>
                                <a:cxn ang="0">
                                  <a:pos x="connsiteX244" y="connsiteY244"/>
                                </a:cxn>
                                <a:cxn ang="0">
                                  <a:pos x="connsiteX245" y="connsiteY245"/>
                                </a:cxn>
                                <a:cxn ang="0">
                                  <a:pos x="connsiteX246" y="connsiteY246"/>
                                </a:cxn>
                                <a:cxn ang="0">
                                  <a:pos x="connsiteX247" y="connsiteY247"/>
                                </a:cxn>
                                <a:cxn ang="0">
                                  <a:pos x="connsiteX248" y="connsiteY248"/>
                                </a:cxn>
                                <a:cxn ang="0">
                                  <a:pos x="connsiteX249" y="connsiteY249"/>
                                </a:cxn>
                                <a:cxn ang="0">
                                  <a:pos x="connsiteX250" y="connsiteY250"/>
                                </a:cxn>
                                <a:cxn ang="0">
                                  <a:pos x="connsiteX251" y="connsiteY251"/>
                                </a:cxn>
                                <a:cxn ang="0">
                                  <a:pos x="connsiteX252" y="connsiteY252"/>
                                </a:cxn>
                                <a:cxn ang="0">
                                  <a:pos x="connsiteX253" y="connsiteY253"/>
                                </a:cxn>
                                <a:cxn ang="0">
                                  <a:pos x="connsiteX254" y="connsiteY254"/>
                                </a:cxn>
                                <a:cxn ang="0">
                                  <a:pos x="connsiteX255" y="connsiteY255"/>
                                </a:cxn>
                                <a:cxn ang="0">
                                  <a:pos x="connsiteX256" y="connsiteY256"/>
                                </a:cxn>
                                <a:cxn ang="0">
                                  <a:pos x="connsiteX257" y="connsiteY257"/>
                                </a:cxn>
                                <a:cxn ang="0">
                                  <a:pos x="connsiteX258" y="connsiteY258"/>
                                </a:cxn>
                                <a:cxn ang="0">
                                  <a:pos x="connsiteX259" y="connsiteY259"/>
                                </a:cxn>
                                <a:cxn ang="0">
                                  <a:pos x="connsiteX260" y="connsiteY260"/>
                                </a:cxn>
                                <a:cxn ang="0">
                                  <a:pos x="connsiteX261" y="connsiteY261"/>
                                </a:cxn>
                                <a:cxn ang="0">
                                  <a:pos x="connsiteX262" y="connsiteY262"/>
                                </a:cxn>
                                <a:cxn ang="0">
                                  <a:pos x="connsiteX263" y="connsiteY263"/>
                                </a:cxn>
                                <a:cxn ang="0">
                                  <a:pos x="connsiteX264" y="connsiteY264"/>
                                </a:cxn>
                                <a:cxn ang="0">
                                  <a:pos x="connsiteX265" y="connsiteY265"/>
                                </a:cxn>
                                <a:cxn ang="0">
                                  <a:pos x="connsiteX266" y="connsiteY266"/>
                                </a:cxn>
                                <a:cxn ang="0">
                                  <a:pos x="connsiteX267" y="connsiteY267"/>
                                </a:cxn>
                                <a:cxn ang="0">
                                  <a:pos x="connsiteX268" y="connsiteY268"/>
                                </a:cxn>
                                <a:cxn ang="0">
                                  <a:pos x="connsiteX269" y="connsiteY269"/>
                                </a:cxn>
                                <a:cxn ang="0">
                                  <a:pos x="connsiteX270" y="connsiteY270"/>
                                </a:cxn>
                                <a:cxn ang="0">
                                  <a:pos x="connsiteX271" y="connsiteY271"/>
                                </a:cxn>
                                <a:cxn ang="0">
                                  <a:pos x="connsiteX272" y="connsiteY272"/>
                                </a:cxn>
                                <a:cxn ang="0">
                                  <a:pos x="connsiteX273" y="connsiteY273"/>
                                </a:cxn>
                                <a:cxn ang="0">
                                  <a:pos x="connsiteX274" y="connsiteY274"/>
                                </a:cxn>
                                <a:cxn ang="0">
                                  <a:pos x="connsiteX275" y="connsiteY275"/>
                                </a:cxn>
                                <a:cxn ang="0">
                                  <a:pos x="connsiteX276" y="connsiteY276"/>
                                </a:cxn>
                                <a:cxn ang="0">
                                  <a:pos x="connsiteX277" y="connsiteY277"/>
                                </a:cxn>
                                <a:cxn ang="0">
                                  <a:pos x="connsiteX278" y="connsiteY278"/>
                                </a:cxn>
                                <a:cxn ang="0">
                                  <a:pos x="connsiteX279" y="connsiteY279"/>
                                </a:cxn>
                                <a:cxn ang="0">
                                  <a:pos x="connsiteX280" y="connsiteY280"/>
                                </a:cxn>
                                <a:cxn ang="0">
                                  <a:pos x="connsiteX281" y="connsiteY281"/>
                                </a:cxn>
                                <a:cxn ang="0">
                                  <a:pos x="connsiteX282" y="connsiteY282"/>
                                </a:cxn>
                                <a:cxn ang="0">
                                  <a:pos x="connsiteX283" y="connsiteY283"/>
                                </a:cxn>
                                <a:cxn ang="0">
                                  <a:pos x="connsiteX284" y="connsiteY284"/>
                                </a:cxn>
                                <a:cxn ang="0">
                                  <a:pos x="connsiteX285" y="connsiteY285"/>
                                </a:cxn>
                                <a:cxn ang="0">
                                  <a:pos x="connsiteX286" y="connsiteY286"/>
                                </a:cxn>
                                <a:cxn ang="0">
                                  <a:pos x="connsiteX287" y="connsiteY287"/>
                                </a:cxn>
                                <a:cxn ang="0">
                                  <a:pos x="connsiteX288" y="connsiteY288"/>
                                </a:cxn>
                                <a:cxn ang="0">
                                  <a:pos x="connsiteX289" y="connsiteY289"/>
                                </a:cxn>
                                <a:cxn ang="0">
                                  <a:pos x="connsiteX290" y="connsiteY290"/>
                                </a:cxn>
                                <a:cxn ang="0">
                                  <a:pos x="connsiteX291" y="connsiteY291"/>
                                </a:cxn>
                                <a:cxn ang="0">
                                  <a:pos x="connsiteX292" y="connsiteY292"/>
                                </a:cxn>
                                <a:cxn ang="0">
                                  <a:pos x="connsiteX293" y="connsiteY293"/>
                                </a:cxn>
                                <a:cxn ang="0">
                                  <a:pos x="connsiteX294" y="connsiteY294"/>
                                </a:cxn>
                                <a:cxn ang="0">
                                  <a:pos x="connsiteX295" y="connsiteY295"/>
                                </a:cxn>
                                <a:cxn ang="0">
                                  <a:pos x="connsiteX296" y="connsiteY296"/>
                                </a:cxn>
                                <a:cxn ang="0">
                                  <a:pos x="connsiteX297" y="connsiteY297"/>
                                </a:cxn>
                                <a:cxn ang="0">
                                  <a:pos x="connsiteX298" y="connsiteY298"/>
                                </a:cxn>
                                <a:cxn ang="0">
                                  <a:pos x="connsiteX299" y="connsiteY299"/>
                                </a:cxn>
                                <a:cxn ang="0">
                                  <a:pos x="connsiteX300" y="connsiteY300"/>
                                </a:cxn>
                                <a:cxn ang="0">
                                  <a:pos x="connsiteX301" y="connsiteY301"/>
                                </a:cxn>
                                <a:cxn ang="0">
                                  <a:pos x="connsiteX302" y="connsiteY302"/>
                                </a:cxn>
                                <a:cxn ang="0">
                                  <a:pos x="connsiteX303" y="connsiteY303"/>
                                </a:cxn>
                                <a:cxn ang="0">
                                  <a:pos x="connsiteX304" y="connsiteY304"/>
                                </a:cxn>
                                <a:cxn ang="0">
                                  <a:pos x="connsiteX305" y="connsiteY305"/>
                                </a:cxn>
                                <a:cxn ang="0">
                                  <a:pos x="connsiteX306" y="connsiteY306"/>
                                </a:cxn>
                                <a:cxn ang="0">
                                  <a:pos x="connsiteX307" y="connsiteY307"/>
                                </a:cxn>
                                <a:cxn ang="0">
                                  <a:pos x="connsiteX308" y="connsiteY308"/>
                                </a:cxn>
                                <a:cxn ang="0">
                                  <a:pos x="connsiteX309" y="connsiteY309"/>
                                </a:cxn>
                                <a:cxn ang="0">
                                  <a:pos x="connsiteX310" y="connsiteY310"/>
                                </a:cxn>
                                <a:cxn ang="0">
                                  <a:pos x="connsiteX311" y="connsiteY311"/>
                                </a:cxn>
                                <a:cxn ang="0">
                                  <a:pos x="connsiteX312" y="connsiteY312"/>
                                </a:cxn>
                                <a:cxn ang="0">
                                  <a:pos x="connsiteX313" y="connsiteY313"/>
                                </a:cxn>
                                <a:cxn ang="0">
                                  <a:pos x="connsiteX314" y="connsiteY314"/>
                                </a:cxn>
                                <a:cxn ang="0">
                                  <a:pos x="connsiteX315" y="connsiteY315"/>
                                </a:cxn>
                                <a:cxn ang="0">
                                  <a:pos x="connsiteX316" y="connsiteY316"/>
                                </a:cxn>
                                <a:cxn ang="0">
                                  <a:pos x="connsiteX317" y="connsiteY317"/>
                                </a:cxn>
                                <a:cxn ang="0">
                                  <a:pos x="connsiteX318" y="connsiteY318"/>
                                </a:cxn>
                                <a:cxn ang="0">
                                  <a:pos x="connsiteX319" y="connsiteY319"/>
                                </a:cxn>
                                <a:cxn ang="0">
                                  <a:pos x="connsiteX320" y="connsiteY320"/>
                                </a:cxn>
                                <a:cxn ang="0">
                                  <a:pos x="connsiteX321" y="connsiteY321"/>
                                </a:cxn>
                                <a:cxn ang="0">
                                  <a:pos x="connsiteX322" y="connsiteY322"/>
                                </a:cxn>
                                <a:cxn ang="0">
                                  <a:pos x="connsiteX323" y="connsiteY323"/>
                                </a:cxn>
                                <a:cxn ang="0">
                                  <a:pos x="connsiteX324" y="connsiteY324"/>
                                </a:cxn>
                                <a:cxn ang="0">
                                  <a:pos x="connsiteX325" y="connsiteY325"/>
                                </a:cxn>
                                <a:cxn ang="0">
                                  <a:pos x="connsiteX326" y="connsiteY326"/>
                                </a:cxn>
                                <a:cxn ang="0">
                                  <a:pos x="connsiteX327" y="connsiteY327"/>
                                </a:cxn>
                                <a:cxn ang="0">
                                  <a:pos x="connsiteX328" y="connsiteY328"/>
                                </a:cxn>
                                <a:cxn ang="0">
                                  <a:pos x="connsiteX329" y="connsiteY329"/>
                                </a:cxn>
                                <a:cxn ang="0">
                                  <a:pos x="connsiteX330" y="connsiteY330"/>
                                </a:cxn>
                                <a:cxn ang="0">
                                  <a:pos x="connsiteX331" y="connsiteY331"/>
                                </a:cxn>
                                <a:cxn ang="0">
                                  <a:pos x="connsiteX332" y="connsiteY332"/>
                                </a:cxn>
                                <a:cxn ang="0">
                                  <a:pos x="connsiteX333" y="connsiteY333"/>
                                </a:cxn>
                                <a:cxn ang="0">
                                  <a:pos x="connsiteX334" y="connsiteY334"/>
                                </a:cxn>
                                <a:cxn ang="0">
                                  <a:pos x="connsiteX335" y="connsiteY335"/>
                                </a:cxn>
                                <a:cxn ang="0">
                                  <a:pos x="connsiteX336" y="connsiteY336"/>
                                </a:cxn>
                                <a:cxn ang="0">
                                  <a:pos x="connsiteX337" y="connsiteY337"/>
                                </a:cxn>
                                <a:cxn ang="0">
                                  <a:pos x="connsiteX338" y="connsiteY338"/>
                                </a:cxn>
                                <a:cxn ang="0">
                                  <a:pos x="connsiteX339" y="connsiteY339"/>
                                </a:cxn>
                                <a:cxn ang="0">
                                  <a:pos x="connsiteX340" y="connsiteY340"/>
                                </a:cxn>
                                <a:cxn ang="0">
                                  <a:pos x="connsiteX341" y="connsiteY341"/>
                                </a:cxn>
                                <a:cxn ang="0">
                                  <a:pos x="connsiteX342" y="connsiteY342"/>
                                </a:cxn>
                                <a:cxn ang="0">
                                  <a:pos x="connsiteX343" y="connsiteY343"/>
                                </a:cxn>
                                <a:cxn ang="0">
                                  <a:pos x="connsiteX344" y="connsiteY344"/>
                                </a:cxn>
                                <a:cxn ang="0">
                                  <a:pos x="connsiteX345" y="connsiteY345"/>
                                </a:cxn>
                                <a:cxn ang="0">
                                  <a:pos x="connsiteX346" y="connsiteY346"/>
                                </a:cxn>
                                <a:cxn ang="0">
                                  <a:pos x="connsiteX347" y="connsiteY347"/>
                                </a:cxn>
                                <a:cxn ang="0">
                                  <a:pos x="connsiteX348" y="connsiteY348"/>
                                </a:cxn>
                                <a:cxn ang="0">
                                  <a:pos x="connsiteX349" y="connsiteY349"/>
                                </a:cxn>
                                <a:cxn ang="0">
                                  <a:pos x="connsiteX350" y="connsiteY350"/>
                                </a:cxn>
                                <a:cxn ang="0">
                                  <a:pos x="connsiteX351" y="connsiteY351"/>
                                </a:cxn>
                                <a:cxn ang="0">
                                  <a:pos x="connsiteX352" y="connsiteY352"/>
                                </a:cxn>
                                <a:cxn ang="0">
                                  <a:pos x="connsiteX353" y="connsiteY353"/>
                                </a:cxn>
                                <a:cxn ang="0">
                                  <a:pos x="connsiteX354" y="connsiteY354"/>
                                </a:cxn>
                                <a:cxn ang="0">
                                  <a:pos x="connsiteX355" y="connsiteY355"/>
                                </a:cxn>
                                <a:cxn ang="0">
                                  <a:pos x="connsiteX356" y="connsiteY356"/>
                                </a:cxn>
                                <a:cxn ang="0">
                                  <a:pos x="connsiteX357" y="connsiteY357"/>
                                </a:cxn>
                                <a:cxn ang="0">
                                  <a:pos x="connsiteX358" y="connsiteY358"/>
                                </a:cxn>
                                <a:cxn ang="0">
                                  <a:pos x="connsiteX359" y="connsiteY359"/>
                                </a:cxn>
                                <a:cxn ang="0">
                                  <a:pos x="connsiteX360" y="connsiteY360"/>
                                </a:cxn>
                                <a:cxn ang="0">
                                  <a:pos x="connsiteX361" y="connsiteY361"/>
                                </a:cxn>
                                <a:cxn ang="0">
                                  <a:pos x="connsiteX362" y="connsiteY362"/>
                                </a:cxn>
                                <a:cxn ang="0">
                                  <a:pos x="connsiteX363" y="connsiteY363"/>
                                </a:cxn>
                                <a:cxn ang="0">
                                  <a:pos x="connsiteX364" y="connsiteY364"/>
                                </a:cxn>
                                <a:cxn ang="0">
                                  <a:pos x="connsiteX365" y="connsiteY365"/>
                                </a:cxn>
                                <a:cxn ang="0">
                                  <a:pos x="connsiteX366" y="connsiteY366"/>
                                </a:cxn>
                                <a:cxn ang="0">
                                  <a:pos x="connsiteX367" y="connsiteY367"/>
                                </a:cxn>
                                <a:cxn ang="0">
                                  <a:pos x="connsiteX368" y="connsiteY368"/>
                                </a:cxn>
                                <a:cxn ang="0">
                                  <a:pos x="connsiteX369" y="connsiteY369"/>
                                </a:cxn>
                                <a:cxn ang="0">
                                  <a:pos x="connsiteX370" y="connsiteY370"/>
                                </a:cxn>
                                <a:cxn ang="0">
                                  <a:pos x="connsiteX371" y="connsiteY371"/>
                                </a:cxn>
                                <a:cxn ang="0">
                                  <a:pos x="connsiteX372" y="connsiteY372"/>
                                </a:cxn>
                                <a:cxn ang="0">
                                  <a:pos x="connsiteX373" y="connsiteY373"/>
                                </a:cxn>
                                <a:cxn ang="0">
                                  <a:pos x="connsiteX374" y="connsiteY374"/>
                                </a:cxn>
                                <a:cxn ang="0">
                                  <a:pos x="connsiteX375" y="connsiteY375"/>
                                </a:cxn>
                                <a:cxn ang="0">
                                  <a:pos x="connsiteX376" y="connsiteY376"/>
                                </a:cxn>
                                <a:cxn ang="0">
                                  <a:pos x="connsiteX377" y="connsiteY377"/>
                                </a:cxn>
                                <a:cxn ang="0">
                                  <a:pos x="connsiteX378" y="connsiteY378"/>
                                </a:cxn>
                                <a:cxn ang="0">
                                  <a:pos x="connsiteX379" y="connsiteY379"/>
                                </a:cxn>
                                <a:cxn ang="0">
                                  <a:pos x="connsiteX380" y="connsiteY380"/>
                                </a:cxn>
                                <a:cxn ang="0">
                                  <a:pos x="connsiteX381" y="connsiteY381"/>
                                </a:cxn>
                                <a:cxn ang="0">
                                  <a:pos x="connsiteX382" y="connsiteY382"/>
                                </a:cxn>
                                <a:cxn ang="0">
                                  <a:pos x="connsiteX383" y="connsiteY383"/>
                                </a:cxn>
                                <a:cxn ang="0">
                                  <a:pos x="connsiteX384" y="connsiteY384"/>
                                </a:cxn>
                                <a:cxn ang="0">
                                  <a:pos x="connsiteX385" y="connsiteY385"/>
                                </a:cxn>
                                <a:cxn ang="0">
                                  <a:pos x="connsiteX386" y="connsiteY386"/>
                                </a:cxn>
                                <a:cxn ang="0">
                                  <a:pos x="connsiteX387" y="connsiteY387"/>
                                </a:cxn>
                                <a:cxn ang="0">
                                  <a:pos x="connsiteX388" y="connsiteY388"/>
                                </a:cxn>
                                <a:cxn ang="0">
                                  <a:pos x="connsiteX389" y="connsiteY389"/>
                                </a:cxn>
                              </a:cxnLst>
                              <a:rect l="l" t="t" r="r" b="b"/>
                              <a:pathLst>
                                <a:path w="1408191" h="2620604">
                                  <a:moveTo>
                                    <a:pt x="691755" y="766195"/>
                                  </a:moveTo>
                                  <a:cubicBezTo>
                                    <a:pt x="714482" y="771877"/>
                                    <a:pt x="729341" y="792199"/>
                                    <a:pt x="739612" y="811866"/>
                                  </a:cubicBezTo>
                                  <a:cubicBezTo>
                                    <a:pt x="749882" y="831970"/>
                                    <a:pt x="759060" y="852948"/>
                                    <a:pt x="774357" y="869993"/>
                                  </a:cubicBezTo>
                                  <a:lnTo>
                                    <a:pt x="780475" y="875893"/>
                                  </a:lnTo>
                                  <a:cubicBezTo>
                                    <a:pt x="782879" y="877423"/>
                                    <a:pt x="785283" y="878734"/>
                                    <a:pt x="787686" y="880045"/>
                                  </a:cubicBezTo>
                                  <a:cubicBezTo>
                                    <a:pt x="793150" y="881793"/>
                                    <a:pt x="798613" y="879827"/>
                                    <a:pt x="802983" y="876112"/>
                                  </a:cubicBezTo>
                                  <a:cubicBezTo>
                                    <a:pt x="810850" y="868026"/>
                                    <a:pt x="815220" y="857100"/>
                                    <a:pt x="819591" y="846829"/>
                                  </a:cubicBezTo>
                                  <a:cubicBezTo>
                                    <a:pt x="823743" y="836341"/>
                                    <a:pt x="827457" y="825414"/>
                                    <a:pt x="832265" y="815144"/>
                                  </a:cubicBezTo>
                                  <a:cubicBezTo>
                                    <a:pt x="837509" y="804873"/>
                                    <a:pt x="843191" y="795258"/>
                                    <a:pt x="847125" y="784769"/>
                                  </a:cubicBezTo>
                                  <a:cubicBezTo>
                                    <a:pt x="851277" y="774280"/>
                                    <a:pt x="854991" y="763354"/>
                                    <a:pt x="861547" y="753739"/>
                                  </a:cubicBezTo>
                                  <a:cubicBezTo>
                                    <a:pt x="868321" y="744124"/>
                                    <a:pt x="877936" y="737787"/>
                                    <a:pt x="888425" y="732324"/>
                                  </a:cubicBezTo>
                                  <a:cubicBezTo>
                                    <a:pt x="898477" y="727517"/>
                                    <a:pt x="909185" y="723802"/>
                                    <a:pt x="919892" y="719431"/>
                                  </a:cubicBezTo>
                                  <a:lnTo>
                                    <a:pt x="952889" y="710035"/>
                                  </a:lnTo>
                                  <a:cubicBezTo>
                                    <a:pt x="997031" y="699983"/>
                                    <a:pt x="1041828" y="692990"/>
                                    <a:pt x="1087280" y="687964"/>
                                  </a:cubicBezTo>
                                  <a:cubicBezTo>
                                    <a:pt x="1132296" y="682938"/>
                                    <a:pt x="1178404" y="684686"/>
                                    <a:pt x="1223201" y="690149"/>
                                  </a:cubicBezTo>
                                  <a:cubicBezTo>
                                    <a:pt x="1245709" y="692116"/>
                                    <a:pt x="1268654" y="693208"/>
                                    <a:pt x="1290725" y="688838"/>
                                  </a:cubicBezTo>
                                  <a:cubicBezTo>
                                    <a:pt x="1312577" y="684031"/>
                                    <a:pt x="1332462" y="672012"/>
                                    <a:pt x="1346229" y="654311"/>
                                  </a:cubicBezTo>
                                  <a:cubicBezTo>
                                    <a:pt x="1360215" y="637048"/>
                                    <a:pt x="1370048" y="616289"/>
                                    <a:pt x="1377915" y="595311"/>
                                  </a:cubicBezTo>
                                  <a:cubicBezTo>
                                    <a:pt x="1386219" y="574114"/>
                                    <a:pt x="1393430" y="552699"/>
                                    <a:pt x="1398456" y="530628"/>
                                  </a:cubicBezTo>
                                  <a:cubicBezTo>
                                    <a:pt x="1403045" y="508994"/>
                                    <a:pt x="1405667" y="486049"/>
                                    <a:pt x="1400860" y="464197"/>
                                  </a:cubicBezTo>
                                  <a:cubicBezTo>
                                    <a:pt x="1396271" y="442563"/>
                                    <a:pt x="1380974" y="423770"/>
                                    <a:pt x="1359996" y="416559"/>
                                  </a:cubicBezTo>
                                  <a:cubicBezTo>
                                    <a:pt x="1317384" y="401481"/>
                                    <a:pt x="1271276" y="403230"/>
                                    <a:pt x="1226698" y="410878"/>
                                  </a:cubicBezTo>
                                  <a:cubicBezTo>
                                    <a:pt x="1182119" y="418526"/>
                                    <a:pt x="1137978" y="430108"/>
                                    <a:pt x="1091869" y="430982"/>
                                  </a:cubicBezTo>
                                  <a:cubicBezTo>
                                    <a:pt x="1068925" y="430108"/>
                                    <a:pt x="1045980" y="429889"/>
                                    <a:pt x="1023253" y="424208"/>
                                  </a:cubicBezTo>
                                  <a:cubicBezTo>
                                    <a:pt x="1000746" y="421585"/>
                                    <a:pt x="978456" y="411752"/>
                                    <a:pt x="959882" y="397767"/>
                                  </a:cubicBezTo>
                                  <a:cubicBezTo>
                                    <a:pt x="941308" y="384437"/>
                                    <a:pt x="924263" y="369140"/>
                                    <a:pt x="905033" y="357995"/>
                                  </a:cubicBezTo>
                                  <a:cubicBezTo>
                                    <a:pt x="886459" y="346195"/>
                                    <a:pt x="864169" y="341388"/>
                                    <a:pt x="842536" y="334177"/>
                                  </a:cubicBezTo>
                                  <a:cubicBezTo>
                                    <a:pt x="820902" y="326965"/>
                                    <a:pt x="799050" y="318880"/>
                                    <a:pt x="780475" y="303583"/>
                                  </a:cubicBezTo>
                                  <a:cubicBezTo>
                                    <a:pt x="776105" y="299868"/>
                                    <a:pt x="771297" y="295280"/>
                                    <a:pt x="768238" y="290909"/>
                                  </a:cubicBezTo>
                                  <a:cubicBezTo>
                                    <a:pt x="764305" y="286757"/>
                                    <a:pt x="761245" y="281294"/>
                                    <a:pt x="758623" y="276050"/>
                                  </a:cubicBezTo>
                                  <a:cubicBezTo>
                                    <a:pt x="753816" y="264905"/>
                                    <a:pt x="750756" y="252449"/>
                                    <a:pt x="752723" y="240430"/>
                                  </a:cubicBezTo>
                                  <a:cubicBezTo>
                                    <a:pt x="756438" y="216393"/>
                                    <a:pt x="770642" y="196070"/>
                                    <a:pt x="786594" y="179463"/>
                                  </a:cubicBezTo>
                                  <a:cubicBezTo>
                                    <a:pt x="802327" y="162636"/>
                                    <a:pt x="820683" y="148433"/>
                                    <a:pt x="839913" y="135977"/>
                                  </a:cubicBezTo>
                                  <a:cubicBezTo>
                                    <a:pt x="845813" y="132699"/>
                                    <a:pt x="850184" y="130951"/>
                                    <a:pt x="855865" y="128547"/>
                                  </a:cubicBezTo>
                                  <a:lnTo>
                                    <a:pt x="873566" y="123958"/>
                                  </a:lnTo>
                                  <a:cubicBezTo>
                                    <a:pt x="885147" y="122210"/>
                                    <a:pt x="896511" y="120462"/>
                                    <a:pt x="907655" y="119369"/>
                                  </a:cubicBezTo>
                                  <a:cubicBezTo>
                                    <a:pt x="929507" y="116091"/>
                                    <a:pt x="951578" y="111502"/>
                                    <a:pt x="970808" y="100795"/>
                                  </a:cubicBezTo>
                                  <a:cubicBezTo>
                                    <a:pt x="990038" y="90524"/>
                                    <a:pt x="1006864" y="75446"/>
                                    <a:pt x="1020850" y="58183"/>
                                  </a:cubicBezTo>
                                  <a:cubicBezTo>
                                    <a:pt x="1034835" y="41138"/>
                                    <a:pt x="1046635" y="21690"/>
                                    <a:pt x="1059310" y="2678"/>
                                  </a:cubicBezTo>
                                  <a:lnTo>
                                    <a:pt x="1063899" y="10545"/>
                                  </a:lnTo>
                                  <a:lnTo>
                                    <a:pt x="982608" y="21253"/>
                                  </a:lnTo>
                                  <a:lnTo>
                                    <a:pt x="901974" y="36768"/>
                                  </a:lnTo>
                                  <a:cubicBezTo>
                                    <a:pt x="875532" y="43105"/>
                                    <a:pt x="848873" y="50535"/>
                                    <a:pt x="822432" y="57309"/>
                                  </a:cubicBezTo>
                                  <a:cubicBezTo>
                                    <a:pt x="796209" y="64957"/>
                                    <a:pt x="770205" y="74353"/>
                                    <a:pt x="744419" y="82657"/>
                                  </a:cubicBezTo>
                                  <a:cubicBezTo>
                                    <a:pt x="718415" y="92054"/>
                                    <a:pt x="693503" y="102761"/>
                                    <a:pt x="668155" y="112813"/>
                                  </a:cubicBezTo>
                                  <a:cubicBezTo>
                                    <a:pt x="642806" y="123739"/>
                                    <a:pt x="618550" y="135977"/>
                                    <a:pt x="593420" y="147558"/>
                                  </a:cubicBezTo>
                                  <a:cubicBezTo>
                                    <a:pt x="569383" y="159796"/>
                                    <a:pt x="545564" y="173781"/>
                                    <a:pt x="521526" y="186892"/>
                                  </a:cubicBezTo>
                                  <a:cubicBezTo>
                                    <a:pt x="498144" y="200878"/>
                                    <a:pt x="475200" y="216174"/>
                                    <a:pt x="452036" y="230597"/>
                                  </a:cubicBezTo>
                                  <a:cubicBezTo>
                                    <a:pt x="429529" y="245893"/>
                                    <a:pt x="407895" y="262501"/>
                                    <a:pt x="385606" y="278453"/>
                                  </a:cubicBezTo>
                                  <a:cubicBezTo>
                                    <a:pt x="363972" y="295280"/>
                                    <a:pt x="343212" y="312980"/>
                                    <a:pt x="321797" y="330243"/>
                                  </a:cubicBezTo>
                                  <a:cubicBezTo>
                                    <a:pt x="301256" y="348380"/>
                                    <a:pt x="281589" y="367392"/>
                                    <a:pt x="261485" y="385966"/>
                                  </a:cubicBezTo>
                                  <a:lnTo>
                                    <a:pt x="204669" y="444967"/>
                                  </a:lnTo>
                                  <a:lnTo>
                                    <a:pt x="151568" y="507683"/>
                                  </a:lnTo>
                                  <a:lnTo>
                                    <a:pt x="102619" y="573240"/>
                                  </a:lnTo>
                                  <a:lnTo>
                                    <a:pt x="57385" y="641856"/>
                                  </a:lnTo>
                                  <a:lnTo>
                                    <a:pt x="16521" y="712876"/>
                                  </a:lnTo>
                                  <a:lnTo>
                                    <a:pt x="14992" y="703042"/>
                                  </a:lnTo>
                                  <a:cubicBezTo>
                                    <a:pt x="17833" y="705227"/>
                                    <a:pt x="20455" y="706975"/>
                                    <a:pt x="23951" y="708068"/>
                                  </a:cubicBezTo>
                                  <a:cubicBezTo>
                                    <a:pt x="25699" y="708286"/>
                                    <a:pt x="27229" y="709161"/>
                                    <a:pt x="29196" y="709161"/>
                                  </a:cubicBezTo>
                                  <a:lnTo>
                                    <a:pt x="34877" y="709598"/>
                                  </a:lnTo>
                                  <a:lnTo>
                                    <a:pt x="34222" y="709816"/>
                                  </a:lnTo>
                                  <a:lnTo>
                                    <a:pt x="57604" y="710253"/>
                                  </a:lnTo>
                                  <a:lnTo>
                                    <a:pt x="58478" y="710472"/>
                                  </a:lnTo>
                                  <a:lnTo>
                                    <a:pt x="58696" y="710690"/>
                                  </a:lnTo>
                                  <a:cubicBezTo>
                                    <a:pt x="72682" y="714842"/>
                                    <a:pt x="89508" y="717464"/>
                                    <a:pt x="103275" y="731450"/>
                                  </a:cubicBezTo>
                                  <a:cubicBezTo>
                                    <a:pt x="106334" y="734728"/>
                                    <a:pt x="109830" y="740409"/>
                                    <a:pt x="110923" y="743250"/>
                                  </a:cubicBezTo>
                                  <a:cubicBezTo>
                                    <a:pt x="112453" y="746528"/>
                                    <a:pt x="113982" y="750024"/>
                                    <a:pt x="115293" y="753958"/>
                                  </a:cubicBezTo>
                                  <a:cubicBezTo>
                                    <a:pt x="118353" y="761606"/>
                                    <a:pt x="120538" y="768598"/>
                                    <a:pt x="122505" y="776029"/>
                                  </a:cubicBezTo>
                                  <a:cubicBezTo>
                                    <a:pt x="131246" y="804655"/>
                                    <a:pt x="138894" y="834374"/>
                                    <a:pt x="157905" y="853385"/>
                                  </a:cubicBezTo>
                                  <a:cubicBezTo>
                                    <a:pt x="167083" y="862782"/>
                                    <a:pt x="179539" y="868245"/>
                                    <a:pt x="193087" y="869774"/>
                                  </a:cubicBezTo>
                                  <a:cubicBezTo>
                                    <a:pt x="207073" y="871523"/>
                                    <a:pt x="223899" y="873052"/>
                                    <a:pt x="239414" y="879608"/>
                                  </a:cubicBezTo>
                                  <a:lnTo>
                                    <a:pt x="250777" y="885945"/>
                                  </a:lnTo>
                                  <a:lnTo>
                                    <a:pt x="253618" y="887475"/>
                                  </a:lnTo>
                                  <a:cubicBezTo>
                                    <a:pt x="255803" y="889004"/>
                                    <a:pt x="255585" y="889004"/>
                                    <a:pt x="256459" y="889660"/>
                                  </a:cubicBezTo>
                                  <a:lnTo>
                                    <a:pt x="260611" y="893375"/>
                                  </a:lnTo>
                                  <a:cubicBezTo>
                                    <a:pt x="266511" y="898401"/>
                                    <a:pt x="272848" y="906486"/>
                                    <a:pt x="276344" y="913479"/>
                                  </a:cubicBezTo>
                                  <a:cubicBezTo>
                                    <a:pt x="284648" y="928339"/>
                                    <a:pt x="287926" y="944509"/>
                                    <a:pt x="289674" y="960243"/>
                                  </a:cubicBezTo>
                                  <a:cubicBezTo>
                                    <a:pt x="293171" y="991273"/>
                                    <a:pt x="290330" y="1021647"/>
                                    <a:pt x="295793" y="1049181"/>
                                  </a:cubicBezTo>
                                  <a:cubicBezTo>
                                    <a:pt x="298415" y="1061856"/>
                                    <a:pt x="304971" y="1076715"/>
                                    <a:pt x="309123" y="1090700"/>
                                  </a:cubicBezTo>
                                  <a:lnTo>
                                    <a:pt x="323982" y="1133312"/>
                                  </a:lnTo>
                                  <a:cubicBezTo>
                                    <a:pt x="334908" y="1161065"/>
                                    <a:pt x="344960" y="1189254"/>
                                    <a:pt x="356979" y="1216788"/>
                                  </a:cubicBezTo>
                                  <a:cubicBezTo>
                                    <a:pt x="369653" y="1243666"/>
                                    <a:pt x="380143" y="1271856"/>
                                    <a:pt x="395439" y="1297423"/>
                                  </a:cubicBezTo>
                                  <a:lnTo>
                                    <a:pt x="416854" y="1336756"/>
                                  </a:lnTo>
                                  <a:lnTo>
                                    <a:pt x="419477" y="1341345"/>
                                  </a:lnTo>
                                  <a:lnTo>
                                    <a:pt x="421225" y="1345060"/>
                                  </a:lnTo>
                                  <a:lnTo>
                                    <a:pt x="422317" y="1347682"/>
                                  </a:lnTo>
                                  <a:cubicBezTo>
                                    <a:pt x="422973" y="1348557"/>
                                    <a:pt x="423847" y="1353145"/>
                                    <a:pt x="424503" y="1355986"/>
                                  </a:cubicBezTo>
                                  <a:cubicBezTo>
                                    <a:pt x="424721" y="1359264"/>
                                    <a:pt x="424284" y="1361449"/>
                                    <a:pt x="424284" y="1364072"/>
                                  </a:cubicBezTo>
                                  <a:cubicBezTo>
                                    <a:pt x="423191" y="1374342"/>
                                    <a:pt x="417947" y="1383739"/>
                                    <a:pt x="408769" y="1390076"/>
                                  </a:cubicBezTo>
                                  <a:lnTo>
                                    <a:pt x="405054" y="1392261"/>
                                  </a:lnTo>
                                  <a:cubicBezTo>
                                    <a:pt x="401995" y="1393791"/>
                                    <a:pt x="402650" y="1393135"/>
                                    <a:pt x="401339" y="1393791"/>
                                  </a:cubicBezTo>
                                  <a:lnTo>
                                    <a:pt x="395876" y="1395758"/>
                                  </a:lnTo>
                                  <a:lnTo>
                                    <a:pt x="385169" y="1399254"/>
                                  </a:lnTo>
                                  <a:cubicBezTo>
                                    <a:pt x="378176" y="1401439"/>
                                    <a:pt x="371402" y="1404498"/>
                                    <a:pt x="363535" y="1406247"/>
                                  </a:cubicBezTo>
                                  <a:cubicBezTo>
                                    <a:pt x="348675" y="1409524"/>
                                    <a:pt x="332505" y="1413458"/>
                                    <a:pt x="317864" y="1415643"/>
                                  </a:cubicBezTo>
                                  <a:cubicBezTo>
                                    <a:pt x="303004" y="1418047"/>
                                    <a:pt x="287926" y="1420450"/>
                                    <a:pt x="273941" y="1423728"/>
                                  </a:cubicBezTo>
                                  <a:cubicBezTo>
                                    <a:pt x="259518" y="1426351"/>
                                    <a:pt x="244003" y="1429410"/>
                                    <a:pt x="236355" y="1436184"/>
                                  </a:cubicBezTo>
                                  <a:cubicBezTo>
                                    <a:pt x="232421" y="1439462"/>
                                    <a:pt x="231110" y="1442084"/>
                                    <a:pt x="231547" y="1446673"/>
                                  </a:cubicBezTo>
                                  <a:cubicBezTo>
                                    <a:pt x="231984" y="1451044"/>
                                    <a:pt x="234607" y="1456944"/>
                                    <a:pt x="238322" y="1462625"/>
                                  </a:cubicBezTo>
                                  <a:cubicBezTo>
                                    <a:pt x="245533" y="1473770"/>
                                    <a:pt x="255585" y="1484259"/>
                                    <a:pt x="266292" y="1494093"/>
                                  </a:cubicBezTo>
                                  <a:cubicBezTo>
                                    <a:pt x="287926" y="1513978"/>
                                    <a:pt x="311745" y="1531241"/>
                                    <a:pt x="335564" y="1551127"/>
                                  </a:cubicBezTo>
                                  <a:cubicBezTo>
                                    <a:pt x="338623" y="1553749"/>
                                    <a:pt x="341683" y="1556153"/>
                                    <a:pt x="345397" y="1560742"/>
                                  </a:cubicBezTo>
                                  <a:lnTo>
                                    <a:pt x="352390" y="1569701"/>
                                  </a:lnTo>
                                  <a:cubicBezTo>
                                    <a:pt x="356979" y="1575164"/>
                                    <a:pt x="361350" y="1582157"/>
                                    <a:pt x="365501" y="1589587"/>
                                  </a:cubicBezTo>
                                  <a:cubicBezTo>
                                    <a:pt x="373805" y="1604009"/>
                                    <a:pt x="379268" y="1619961"/>
                                    <a:pt x="380143" y="1637224"/>
                                  </a:cubicBezTo>
                                  <a:cubicBezTo>
                                    <a:pt x="381235" y="1654269"/>
                                    <a:pt x="376428" y="1671533"/>
                                    <a:pt x="368779" y="1685955"/>
                                  </a:cubicBezTo>
                                  <a:cubicBezTo>
                                    <a:pt x="361131" y="1700596"/>
                                    <a:pt x="351516" y="1713270"/>
                                    <a:pt x="340808" y="1724852"/>
                                  </a:cubicBezTo>
                                  <a:cubicBezTo>
                                    <a:pt x="320049" y="1747797"/>
                                    <a:pt x="296886" y="1767245"/>
                                    <a:pt x="275907" y="1788223"/>
                                  </a:cubicBezTo>
                                  <a:lnTo>
                                    <a:pt x="275907" y="1773582"/>
                                  </a:lnTo>
                                  <a:cubicBezTo>
                                    <a:pt x="293171" y="1790409"/>
                                    <a:pt x="309778" y="1808109"/>
                                    <a:pt x="324638" y="1827776"/>
                                  </a:cubicBezTo>
                                  <a:cubicBezTo>
                                    <a:pt x="339279" y="1847661"/>
                                    <a:pt x="350861" y="1869732"/>
                                    <a:pt x="359601" y="1892896"/>
                                  </a:cubicBezTo>
                                  <a:cubicBezTo>
                                    <a:pt x="368124" y="1916059"/>
                                    <a:pt x="372494" y="1940970"/>
                                    <a:pt x="375991" y="1964352"/>
                                  </a:cubicBezTo>
                                  <a:lnTo>
                                    <a:pt x="386043" y="2035154"/>
                                  </a:lnTo>
                                  <a:cubicBezTo>
                                    <a:pt x="392598" y="2081699"/>
                                    <a:pt x="402213" y="2128026"/>
                                    <a:pt x="424065" y="2168452"/>
                                  </a:cubicBezTo>
                                  <a:cubicBezTo>
                                    <a:pt x="434773" y="2188556"/>
                                    <a:pt x="448321" y="2207349"/>
                                    <a:pt x="465148" y="2222864"/>
                                  </a:cubicBezTo>
                                  <a:cubicBezTo>
                                    <a:pt x="482192" y="2238598"/>
                                    <a:pt x="500548" y="2254331"/>
                                    <a:pt x="518248" y="2270283"/>
                                  </a:cubicBezTo>
                                  <a:lnTo>
                                    <a:pt x="572224" y="2316829"/>
                                  </a:lnTo>
                                  <a:cubicBezTo>
                                    <a:pt x="590142" y="2332125"/>
                                    <a:pt x="607843" y="2348733"/>
                                    <a:pt x="625543" y="2364685"/>
                                  </a:cubicBezTo>
                                  <a:cubicBezTo>
                                    <a:pt x="643462" y="2380200"/>
                                    <a:pt x="659195" y="2398337"/>
                                    <a:pt x="676459" y="2415164"/>
                                  </a:cubicBezTo>
                                  <a:cubicBezTo>
                                    <a:pt x="693503" y="2432646"/>
                                    <a:pt x="709455" y="2449035"/>
                                    <a:pt x="726719" y="2465642"/>
                                  </a:cubicBezTo>
                                  <a:lnTo>
                                    <a:pt x="753160" y="2487932"/>
                                  </a:lnTo>
                                  <a:cubicBezTo>
                                    <a:pt x="762556" y="2495143"/>
                                    <a:pt x="772390" y="2501480"/>
                                    <a:pt x="781786" y="2508254"/>
                                  </a:cubicBezTo>
                                  <a:cubicBezTo>
                                    <a:pt x="801235" y="2521147"/>
                                    <a:pt x="821776" y="2533603"/>
                                    <a:pt x="842536" y="2544092"/>
                                  </a:cubicBezTo>
                                  <a:cubicBezTo>
                                    <a:pt x="863295" y="2555674"/>
                                    <a:pt x="884929" y="2565726"/>
                                    <a:pt x="905907" y="2576215"/>
                                  </a:cubicBezTo>
                                  <a:lnTo>
                                    <a:pt x="970371" y="2607682"/>
                                  </a:lnTo>
                                  <a:lnTo>
                                    <a:pt x="959882" y="2616860"/>
                                  </a:lnTo>
                                  <a:cubicBezTo>
                                    <a:pt x="945241" y="2577526"/>
                                    <a:pt x="911807" y="2545622"/>
                                    <a:pt x="895199" y="2501917"/>
                                  </a:cubicBezTo>
                                  <a:cubicBezTo>
                                    <a:pt x="891266" y="2490554"/>
                                    <a:pt x="888862" y="2478972"/>
                                    <a:pt x="889081" y="2466517"/>
                                  </a:cubicBezTo>
                                  <a:cubicBezTo>
                                    <a:pt x="889736" y="2460616"/>
                                    <a:pt x="889955" y="2454498"/>
                                    <a:pt x="892140" y="2448598"/>
                                  </a:cubicBezTo>
                                  <a:lnTo>
                                    <a:pt x="893233" y="2444227"/>
                                  </a:lnTo>
                                  <a:cubicBezTo>
                                    <a:pt x="893888" y="2441823"/>
                                    <a:pt x="894544" y="2441605"/>
                                    <a:pt x="894981" y="2439857"/>
                                  </a:cubicBezTo>
                                  <a:lnTo>
                                    <a:pt x="898696" y="2432427"/>
                                  </a:lnTo>
                                  <a:lnTo>
                                    <a:pt x="905470" y="2417349"/>
                                  </a:lnTo>
                                  <a:lnTo>
                                    <a:pt x="914648" y="2402489"/>
                                  </a:lnTo>
                                  <a:cubicBezTo>
                                    <a:pt x="920548" y="2392438"/>
                                    <a:pt x="927322" y="2383915"/>
                                    <a:pt x="933878" y="2374737"/>
                                  </a:cubicBezTo>
                                  <a:cubicBezTo>
                                    <a:pt x="961412" y="2339774"/>
                                    <a:pt x="990038" y="2306121"/>
                                    <a:pt x="1000309" y="2264602"/>
                                  </a:cubicBezTo>
                                  <a:lnTo>
                                    <a:pt x="1005116" y="2248431"/>
                                  </a:lnTo>
                                  <a:cubicBezTo>
                                    <a:pt x="1006209" y="2243405"/>
                                    <a:pt x="1009049" y="2237724"/>
                                    <a:pt x="1011672" y="2232042"/>
                                  </a:cubicBezTo>
                                  <a:cubicBezTo>
                                    <a:pt x="1017572" y="2221335"/>
                                    <a:pt x="1024783" y="2212594"/>
                                    <a:pt x="1033087" y="2204290"/>
                                  </a:cubicBezTo>
                                  <a:cubicBezTo>
                                    <a:pt x="1049039" y="2187901"/>
                                    <a:pt x="1067613" y="2175008"/>
                                    <a:pt x="1084877" y="2161897"/>
                                  </a:cubicBezTo>
                                  <a:cubicBezTo>
                                    <a:pt x="1102577" y="2148567"/>
                                    <a:pt x="1119840" y="2135455"/>
                                    <a:pt x="1135137" y="2120159"/>
                                  </a:cubicBezTo>
                                  <a:cubicBezTo>
                                    <a:pt x="1150433" y="2104862"/>
                                    <a:pt x="1163108" y="2087817"/>
                                    <a:pt x="1172941" y="2068587"/>
                                  </a:cubicBezTo>
                                  <a:cubicBezTo>
                                    <a:pt x="1190204" y="2029253"/>
                                    <a:pt x="1202879" y="1985986"/>
                                    <a:pt x="1221672" y="1945778"/>
                                  </a:cubicBezTo>
                                  <a:cubicBezTo>
                                    <a:pt x="1231287" y="1925674"/>
                                    <a:pt x="1238716" y="1904914"/>
                                    <a:pt x="1249642" y="1885466"/>
                                  </a:cubicBezTo>
                                  <a:cubicBezTo>
                                    <a:pt x="1260350" y="1866017"/>
                                    <a:pt x="1270621" y="1846350"/>
                                    <a:pt x="1281547" y="1827120"/>
                                  </a:cubicBezTo>
                                  <a:lnTo>
                                    <a:pt x="1316947" y="1770960"/>
                                  </a:lnTo>
                                  <a:cubicBezTo>
                                    <a:pt x="1323066" y="1761564"/>
                                    <a:pt x="1328529" y="1752604"/>
                                    <a:pt x="1333774" y="1742771"/>
                                  </a:cubicBezTo>
                                  <a:cubicBezTo>
                                    <a:pt x="1338363" y="1733593"/>
                                    <a:pt x="1342077" y="1723759"/>
                                    <a:pt x="1343389" y="1713270"/>
                                  </a:cubicBezTo>
                                  <a:cubicBezTo>
                                    <a:pt x="1344918" y="1703000"/>
                                    <a:pt x="1342514" y="1692948"/>
                                    <a:pt x="1338800" y="1683551"/>
                                  </a:cubicBezTo>
                                  <a:cubicBezTo>
                                    <a:pt x="1334211" y="1674592"/>
                                    <a:pt x="1328310" y="1665851"/>
                                    <a:pt x="1319788" y="1659077"/>
                                  </a:cubicBezTo>
                                  <a:cubicBezTo>
                                    <a:pt x="1304054" y="1644654"/>
                                    <a:pt x="1285043" y="1634384"/>
                                    <a:pt x="1265158" y="1625206"/>
                                  </a:cubicBezTo>
                                  <a:cubicBezTo>
                                    <a:pt x="1225168" y="1607287"/>
                                    <a:pt x="1183212" y="1593957"/>
                                    <a:pt x="1141474" y="1579535"/>
                                  </a:cubicBezTo>
                                  <a:cubicBezTo>
                                    <a:pt x="1099736" y="1564894"/>
                                    <a:pt x="1057343" y="1550471"/>
                                    <a:pt x="1019320" y="1526871"/>
                                  </a:cubicBezTo>
                                  <a:cubicBezTo>
                                    <a:pt x="1000309" y="1514852"/>
                                    <a:pt x="982171" y="1500430"/>
                                    <a:pt x="970590" y="1480326"/>
                                  </a:cubicBezTo>
                                  <a:cubicBezTo>
                                    <a:pt x="965127" y="1469618"/>
                                    <a:pt x="961412" y="1459566"/>
                                    <a:pt x="957478" y="1449295"/>
                                  </a:cubicBezTo>
                                  <a:cubicBezTo>
                                    <a:pt x="952889" y="1439243"/>
                                    <a:pt x="948956" y="1429191"/>
                                    <a:pt x="943711" y="1419358"/>
                                  </a:cubicBezTo>
                                  <a:cubicBezTo>
                                    <a:pt x="924918" y="1379805"/>
                                    <a:pt x="900444" y="1342657"/>
                                    <a:pt x="870943" y="1310534"/>
                                  </a:cubicBezTo>
                                  <a:cubicBezTo>
                                    <a:pt x="841006" y="1279066"/>
                                    <a:pt x="804513" y="1252625"/>
                                    <a:pt x="762119" y="1241481"/>
                                  </a:cubicBezTo>
                                  <a:cubicBezTo>
                                    <a:pt x="741360" y="1235799"/>
                                    <a:pt x="719070" y="1233177"/>
                                    <a:pt x="697874" y="1236236"/>
                                  </a:cubicBezTo>
                                  <a:lnTo>
                                    <a:pt x="681703" y="1237547"/>
                                  </a:lnTo>
                                  <a:lnTo>
                                    <a:pt x="666844" y="1243229"/>
                                  </a:lnTo>
                                  <a:cubicBezTo>
                                    <a:pt x="656573" y="1246070"/>
                                    <a:pt x="647614" y="1252844"/>
                                    <a:pt x="637780" y="1257651"/>
                                  </a:cubicBezTo>
                                  <a:cubicBezTo>
                                    <a:pt x="600631" y="1280378"/>
                                    <a:pt x="566542" y="1310752"/>
                                    <a:pt x="523275" y="1324301"/>
                                  </a:cubicBezTo>
                                  <a:lnTo>
                                    <a:pt x="524804" y="1322990"/>
                                  </a:lnTo>
                                  <a:cubicBezTo>
                                    <a:pt x="521089" y="1331730"/>
                                    <a:pt x="516937" y="1340253"/>
                                    <a:pt x="511037" y="1348120"/>
                                  </a:cubicBezTo>
                                  <a:cubicBezTo>
                                    <a:pt x="505137" y="1355768"/>
                                    <a:pt x="498363" y="1363198"/>
                                    <a:pt x="487656" y="1365383"/>
                                  </a:cubicBezTo>
                                  <a:cubicBezTo>
                                    <a:pt x="479133" y="1367568"/>
                                    <a:pt x="467551" y="1365820"/>
                                    <a:pt x="459466" y="1360138"/>
                                  </a:cubicBezTo>
                                  <a:cubicBezTo>
                                    <a:pt x="451599" y="1354457"/>
                                    <a:pt x="445044" y="1347246"/>
                                    <a:pt x="439581" y="1339597"/>
                                  </a:cubicBezTo>
                                  <a:cubicBezTo>
                                    <a:pt x="433680" y="1332168"/>
                                    <a:pt x="428873" y="1324082"/>
                                    <a:pt x="423847" y="1316434"/>
                                  </a:cubicBezTo>
                                  <a:cubicBezTo>
                                    <a:pt x="418384" y="1308786"/>
                                    <a:pt x="412921" y="1301137"/>
                                    <a:pt x="407895" y="1293052"/>
                                  </a:cubicBezTo>
                                  <a:cubicBezTo>
                                    <a:pt x="402650" y="1285404"/>
                                    <a:pt x="398498" y="1276881"/>
                                    <a:pt x="393909" y="1268577"/>
                                  </a:cubicBezTo>
                                  <a:cubicBezTo>
                                    <a:pt x="389976" y="1260055"/>
                                    <a:pt x="386043" y="1251533"/>
                                    <a:pt x="383202" y="1242573"/>
                                  </a:cubicBezTo>
                                  <a:cubicBezTo>
                                    <a:pt x="379705" y="1233614"/>
                                    <a:pt x="378613" y="1223999"/>
                                    <a:pt x="377302" y="1214821"/>
                                  </a:cubicBezTo>
                                  <a:lnTo>
                                    <a:pt x="377083" y="1200617"/>
                                  </a:lnTo>
                                  <a:cubicBezTo>
                                    <a:pt x="377083" y="1195810"/>
                                    <a:pt x="378176" y="1191221"/>
                                    <a:pt x="378831" y="1186413"/>
                                  </a:cubicBezTo>
                                  <a:cubicBezTo>
                                    <a:pt x="379705" y="1176580"/>
                                    <a:pt x="384076" y="1168494"/>
                                    <a:pt x="386480" y="1159316"/>
                                  </a:cubicBezTo>
                                  <a:cubicBezTo>
                                    <a:pt x="389539" y="1150357"/>
                                    <a:pt x="391943" y="1141398"/>
                                    <a:pt x="395876" y="1132875"/>
                                  </a:cubicBezTo>
                                  <a:lnTo>
                                    <a:pt x="418384" y="1081304"/>
                                  </a:lnTo>
                                  <a:cubicBezTo>
                                    <a:pt x="426251" y="1064478"/>
                                    <a:pt x="431495" y="1046559"/>
                                    <a:pt x="438269" y="1029296"/>
                                  </a:cubicBezTo>
                                  <a:lnTo>
                                    <a:pt x="438925" y="1030825"/>
                                  </a:lnTo>
                                  <a:cubicBezTo>
                                    <a:pt x="419695" y="1017714"/>
                                    <a:pt x="398061" y="1008317"/>
                                    <a:pt x="379050" y="993895"/>
                                  </a:cubicBezTo>
                                  <a:cubicBezTo>
                                    <a:pt x="374461" y="990180"/>
                                    <a:pt x="370309" y="986028"/>
                                    <a:pt x="367250" y="980565"/>
                                  </a:cubicBezTo>
                                  <a:cubicBezTo>
                                    <a:pt x="364409" y="974447"/>
                                    <a:pt x="365064" y="968765"/>
                                    <a:pt x="363753" y="963083"/>
                                  </a:cubicBezTo>
                                  <a:cubicBezTo>
                                    <a:pt x="362005" y="951502"/>
                                    <a:pt x="361568" y="939701"/>
                                    <a:pt x="362005" y="928120"/>
                                  </a:cubicBezTo>
                                  <a:cubicBezTo>
                                    <a:pt x="361350" y="916320"/>
                                    <a:pt x="362879" y="904738"/>
                                    <a:pt x="363316" y="892938"/>
                                  </a:cubicBezTo>
                                  <a:cubicBezTo>
                                    <a:pt x="364190" y="881356"/>
                                    <a:pt x="364627" y="869774"/>
                                    <a:pt x="365720" y="857974"/>
                                  </a:cubicBezTo>
                                  <a:cubicBezTo>
                                    <a:pt x="366594" y="846174"/>
                                    <a:pt x="376209" y="835467"/>
                                    <a:pt x="387354" y="831970"/>
                                  </a:cubicBezTo>
                                  <a:lnTo>
                                    <a:pt x="420351" y="819951"/>
                                  </a:lnTo>
                                  <a:lnTo>
                                    <a:pt x="486126" y="795695"/>
                                  </a:lnTo>
                                  <a:cubicBezTo>
                                    <a:pt x="497052" y="791543"/>
                                    <a:pt x="508196" y="788266"/>
                                    <a:pt x="519341" y="784551"/>
                                  </a:cubicBezTo>
                                  <a:cubicBezTo>
                                    <a:pt x="530267" y="780617"/>
                                    <a:pt x="541630" y="777558"/>
                                    <a:pt x="552994" y="774717"/>
                                  </a:cubicBezTo>
                                  <a:cubicBezTo>
                                    <a:pt x="564357" y="772095"/>
                                    <a:pt x="575501" y="768598"/>
                                    <a:pt x="587083" y="767287"/>
                                  </a:cubicBezTo>
                                  <a:cubicBezTo>
                                    <a:pt x="598665" y="765758"/>
                                    <a:pt x="610246" y="762699"/>
                                    <a:pt x="621828" y="762480"/>
                                  </a:cubicBezTo>
                                  <a:cubicBezTo>
                                    <a:pt x="633410" y="762261"/>
                                    <a:pt x="645428" y="761169"/>
                                    <a:pt x="657010" y="761824"/>
                                  </a:cubicBezTo>
                                  <a:lnTo>
                                    <a:pt x="691755" y="766195"/>
                                  </a:lnTo>
                                  <a:close/>
                                  <a:moveTo>
                                    <a:pt x="691755" y="766195"/>
                                  </a:moveTo>
                                  <a:lnTo>
                                    <a:pt x="657010" y="761824"/>
                                  </a:lnTo>
                                  <a:cubicBezTo>
                                    <a:pt x="645428" y="761169"/>
                                    <a:pt x="633410" y="762261"/>
                                    <a:pt x="621828" y="762480"/>
                                  </a:cubicBezTo>
                                  <a:cubicBezTo>
                                    <a:pt x="610246" y="762699"/>
                                    <a:pt x="598883" y="765976"/>
                                    <a:pt x="587302" y="767287"/>
                                  </a:cubicBezTo>
                                  <a:cubicBezTo>
                                    <a:pt x="575720" y="768817"/>
                                    <a:pt x="564575" y="772314"/>
                                    <a:pt x="553212" y="775154"/>
                                  </a:cubicBezTo>
                                  <a:cubicBezTo>
                                    <a:pt x="541630" y="777777"/>
                                    <a:pt x="530704" y="781054"/>
                                    <a:pt x="519341" y="784988"/>
                                  </a:cubicBezTo>
                                  <a:cubicBezTo>
                                    <a:pt x="508415" y="788703"/>
                                    <a:pt x="497052" y="791981"/>
                                    <a:pt x="486344" y="796351"/>
                                  </a:cubicBezTo>
                                  <a:lnTo>
                                    <a:pt x="420569" y="821044"/>
                                  </a:lnTo>
                                  <a:lnTo>
                                    <a:pt x="388009" y="833063"/>
                                  </a:lnTo>
                                  <a:cubicBezTo>
                                    <a:pt x="376646" y="836559"/>
                                    <a:pt x="368561" y="845956"/>
                                    <a:pt x="367250" y="857974"/>
                                  </a:cubicBezTo>
                                  <a:cubicBezTo>
                                    <a:pt x="366376" y="869337"/>
                                    <a:pt x="365939" y="881138"/>
                                    <a:pt x="365064" y="892719"/>
                                  </a:cubicBezTo>
                                  <a:cubicBezTo>
                                    <a:pt x="364846" y="904301"/>
                                    <a:pt x="363535" y="916101"/>
                                    <a:pt x="363753" y="927683"/>
                                  </a:cubicBezTo>
                                  <a:cubicBezTo>
                                    <a:pt x="363753" y="939265"/>
                                    <a:pt x="363972" y="950846"/>
                                    <a:pt x="366157" y="962428"/>
                                  </a:cubicBezTo>
                                  <a:cubicBezTo>
                                    <a:pt x="367031" y="968109"/>
                                    <a:pt x="366813" y="974665"/>
                                    <a:pt x="368998" y="979254"/>
                                  </a:cubicBezTo>
                                  <a:cubicBezTo>
                                    <a:pt x="371620" y="984061"/>
                                    <a:pt x="375991" y="988213"/>
                                    <a:pt x="380580" y="991710"/>
                                  </a:cubicBezTo>
                                  <a:cubicBezTo>
                                    <a:pt x="398717" y="1005914"/>
                                    <a:pt x="420569" y="1015092"/>
                                    <a:pt x="440236" y="1028203"/>
                                  </a:cubicBezTo>
                                  <a:cubicBezTo>
                                    <a:pt x="440892" y="1028421"/>
                                    <a:pt x="440892" y="1029077"/>
                                    <a:pt x="440892" y="1029514"/>
                                  </a:cubicBezTo>
                                  <a:cubicBezTo>
                                    <a:pt x="434336" y="1047214"/>
                                    <a:pt x="429091" y="1065352"/>
                                    <a:pt x="420788" y="1082396"/>
                                  </a:cubicBezTo>
                                  <a:lnTo>
                                    <a:pt x="398717" y="1133749"/>
                                  </a:lnTo>
                                  <a:cubicBezTo>
                                    <a:pt x="394783" y="1142272"/>
                                    <a:pt x="392380" y="1151231"/>
                                    <a:pt x="389539" y="1159972"/>
                                  </a:cubicBezTo>
                                  <a:cubicBezTo>
                                    <a:pt x="387135" y="1168931"/>
                                    <a:pt x="382546" y="1177891"/>
                                    <a:pt x="381891" y="1186850"/>
                                  </a:cubicBezTo>
                                  <a:cubicBezTo>
                                    <a:pt x="381454" y="1191439"/>
                                    <a:pt x="380361" y="1196028"/>
                                    <a:pt x="380143" y="1200399"/>
                                  </a:cubicBezTo>
                                  <a:lnTo>
                                    <a:pt x="380798" y="1214165"/>
                                  </a:lnTo>
                                  <a:cubicBezTo>
                                    <a:pt x="382109" y="1223344"/>
                                    <a:pt x="383202" y="1232521"/>
                                    <a:pt x="386698" y="1241044"/>
                                  </a:cubicBezTo>
                                  <a:cubicBezTo>
                                    <a:pt x="389539" y="1250003"/>
                                    <a:pt x="393254" y="1258307"/>
                                    <a:pt x="397406" y="1266611"/>
                                  </a:cubicBezTo>
                                  <a:cubicBezTo>
                                    <a:pt x="401558" y="1274915"/>
                                    <a:pt x="405928" y="1283000"/>
                                    <a:pt x="411173" y="1290648"/>
                                  </a:cubicBezTo>
                                  <a:cubicBezTo>
                                    <a:pt x="415980" y="1298515"/>
                                    <a:pt x="421880" y="1305945"/>
                                    <a:pt x="426906" y="1313593"/>
                                  </a:cubicBezTo>
                                  <a:cubicBezTo>
                                    <a:pt x="432369" y="1321241"/>
                                    <a:pt x="437177" y="1329327"/>
                                    <a:pt x="442640" y="1336538"/>
                                  </a:cubicBezTo>
                                  <a:cubicBezTo>
                                    <a:pt x="448103" y="1343968"/>
                                    <a:pt x="454221" y="1350960"/>
                                    <a:pt x="461651" y="1355986"/>
                                  </a:cubicBezTo>
                                  <a:cubicBezTo>
                                    <a:pt x="469300" y="1361012"/>
                                    <a:pt x="477166" y="1362542"/>
                                    <a:pt x="486563" y="1360576"/>
                                  </a:cubicBezTo>
                                  <a:cubicBezTo>
                                    <a:pt x="494867" y="1359046"/>
                                    <a:pt x="501859" y="1352272"/>
                                    <a:pt x="507104" y="1345060"/>
                                  </a:cubicBezTo>
                                  <a:cubicBezTo>
                                    <a:pt x="512567" y="1337631"/>
                                    <a:pt x="516500" y="1329327"/>
                                    <a:pt x="519778" y="1320804"/>
                                  </a:cubicBezTo>
                                  <a:cubicBezTo>
                                    <a:pt x="520434" y="1320149"/>
                                    <a:pt x="520652" y="1319712"/>
                                    <a:pt x="521526" y="1319493"/>
                                  </a:cubicBezTo>
                                  <a:cubicBezTo>
                                    <a:pt x="563264" y="1306163"/>
                                    <a:pt x="596917" y="1276007"/>
                                    <a:pt x="634284" y="1252625"/>
                                  </a:cubicBezTo>
                                  <a:cubicBezTo>
                                    <a:pt x="644336" y="1247818"/>
                                    <a:pt x="653514" y="1240825"/>
                                    <a:pt x="664440" y="1237547"/>
                                  </a:cubicBezTo>
                                  <a:lnTo>
                                    <a:pt x="680611" y="1231647"/>
                                  </a:lnTo>
                                  <a:lnTo>
                                    <a:pt x="696781" y="1229025"/>
                                  </a:lnTo>
                                  <a:cubicBezTo>
                                    <a:pt x="719289" y="1225747"/>
                                    <a:pt x="742015" y="1228588"/>
                                    <a:pt x="763649" y="1234051"/>
                                  </a:cubicBezTo>
                                  <a:cubicBezTo>
                                    <a:pt x="807572" y="1245196"/>
                                    <a:pt x="844939" y="1272292"/>
                                    <a:pt x="875751" y="1304415"/>
                                  </a:cubicBezTo>
                                  <a:cubicBezTo>
                                    <a:pt x="906344" y="1337193"/>
                                    <a:pt x="930819" y="1374779"/>
                                    <a:pt x="950486" y="1414551"/>
                                  </a:cubicBezTo>
                                  <a:cubicBezTo>
                                    <a:pt x="955730" y="1424384"/>
                                    <a:pt x="959882" y="1434873"/>
                                    <a:pt x="964252" y="1444706"/>
                                  </a:cubicBezTo>
                                  <a:cubicBezTo>
                                    <a:pt x="968623" y="1454977"/>
                                    <a:pt x="972556" y="1465685"/>
                                    <a:pt x="977364" y="1474644"/>
                                  </a:cubicBezTo>
                                  <a:cubicBezTo>
                                    <a:pt x="988071" y="1493000"/>
                                    <a:pt x="1005335" y="1506985"/>
                                    <a:pt x="1023691" y="1518349"/>
                                  </a:cubicBezTo>
                                  <a:cubicBezTo>
                                    <a:pt x="1060839" y="1541075"/>
                                    <a:pt x="1102577" y="1555497"/>
                                    <a:pt x="1144533" y="1569701"/>
                                  </a:cubicBezTo>
                                  <a:cubicBezTo>
                                    <a:pt x="1186271" y="1583905"/>
                                    <a:pt x="1228664" y="1597016"/>
                                    <a:pt x="1269310" y="1615154"/>
                                  </a:cubicBezTo>
                                  <a:cubicBezTo>
                                    <a:pt x="1289851" y="1624332"/>
                                    <a:pt x="1309736" y="1634821"/>
                                    <a:pt x="1326999" y="1650336"/>
                                  </a:cubicBezTo>
                                  <a:cubicBezTo>
                                    <a:pt x="1335959" y="1657766"/>
                                    <a:pt x="1342514" y="1667381"/>
                                    <a:pt x="1348415" y="1677870"/>
                                  </a:cubicBezTo>
                                  <a:cubicBezTo>
                                    <a:pt x="1352785" y="1688796"/>
                                    <a:pt x="1355407" y="1701033"/>
                                    <a:pt x="1353659" y="1712615"/>
                                  </a:cubicBezTo>
                                  <a:cubicBezTo>
                                    <a:pt x="1352348" y="1724633"/>
                                    <a:pt x="1348415" y="1735559"/>
                                    <a:pt x="1343170" y="1746049"/>
                                  </a:cubicBezTo>
                                  <a:cubicBezTo>
                                    <a:pt x="1337925" y="1755882"/>
                                    <a:pt x="1331807" y="1765716"/>
                                    <a:pt x="1326125" y="1774893"/>
                                  </a:cubicBezTo>
                                  <a:lnTo>
                                    <a:pt x="1291380" y="1830835"/>
                                  </a:lnTo>
                                  <a:cubicBezTo>
                                    <a:pt x="1280454" y="1850065"/>
                                    <a:pt x="1270621" y="1869295"/>
                                    <a:pt x="1259913" y="1888744"/>
                                  </a:cubicBezTo>
                                  <a:cubicBezTo>
                                    <a:pt x="1249206" y="1907973"/>
                                    <a:pt x="1241557" y="1928952"/>
                                    <a:pt x="1232379" y="1948619"/>
                                  </a:cubicBezTo>
                                  <a:cubicBezTo>
                                    <a:pt x="1213586" y="1988608"/>
                                    <a:pt x="1201786" y="2030783"/>
                                    <a:pt x="1183867" y="2072302"/>
                                  </a:cubicBezTo>
                                  <a:cubicBezTo>
                                    <a:pt x="1173378" y="2092625"/>
                                    <a:pt x="1159830" y="2111199"/>
                                    <a:pt x="1143878" y="2127152"/>
                                  </a:cubicBezTo>
                                  <a:cubicBezTo>
                                    <a:pt x="1128144" y="2143322"/>
                                    <a:pt x="1110007" y="2156871"/>
                                    <a:pt x="1092525" y="2170419"/>
                                  </a:cubicBezTo>
                                  <a:cubicBezTo>
                                    <a:pt x="1057780" y="2197079"/>
                                    <a:pt x="1019539" y="2221990"/>
                                    <a:pt x="1012983" y="2266350"/>
                                  </a:cubicBezTo>
                                  <a:cubicBezTo>
                                    <a:pt x="1002057" y="2311366"/>
                                    <a:pt x="970808" y="2347203"/>
                                    <a:pt x="944585" y="2381293"/>
                                  </a:cubicBezTo>
                                  <a:cubicBezTo>
                                    <a:pt x="938248" y="2390252"/>
                                    <a:pt x="931474" y="2398993"/>
                                    <a:pt x="926230" y="2407952"/>
                                  </a:cubicBezTo>
                                  <a:lnTo>
                                    <a:pt x="917926" y="2421282"/>
                                  </a:lnTo>
                                  <a:lnTo>
                                    <a:pt x="910933" y="2436579"/>
                                  </a:lnTo>
                                  <a:lnTo>
                                    <a:pt x="907655" y="2444227"/>
                                  </a:lnTo>
                                  <a:cubicBezTo>
                                    <a:pt x="907437" y="2445101"/>
                                    <a:pt x="906125" y="2447287"/>
                                    <a:pt x="906344" y="2447287"/>
                                  </a:cubicBezTo>
                                  <a:lnTo>
                                    <a:pt x="905470" y="2451001"/>
                                  </a:lnTo>
                                  <a:cubicBezTo>
                                    <a:pt x="903722" y="2455809"/>
                                    <a:pt x="903285" y="2460835"/>
                                    <a:pt x="903066" y="2465642"/>
                                  </a:cubicBezTo>
                                  <a:cubicBezTo>
                                    <a:pt x="902848" y="2475694"/>
                                    <a:pt x="904596" y="2485528"/>
                                    <a:pt x="908311" y="2495580"/>
                                  </a:cubicBezTo>
                                  <a:cubicBezTo>
                                    <a:pt x="922952" y="2534914"/>
                                    <a:pt x="956604" y="2566600"/>
                                    <a:pt x="973867" y="2610304"/>
                                  </a:cubicBezTo>
                                  <a:cubicBezTo>
                                    <a:pt x="975179" y="2614237"/>
                                    <a:pt x="973212" y="2618608"/>
                                    <a:pt x="969716" y="2620138"/>
                                  </a:cubicBezTo>
                                  <a:cubicBezTo>
                                    <a:pt x="967530" y="2620793"/>
                                    <a:pt x="965782" y="2620793"/>
                                    <a:pt x="963597" y="2619919"/>
                                  </a:cubicBezTo>
                                  <a:lnTo>
                                    <a:pt x="963597" y="2619919"/>
                                  </a:lnTo>
                                  <a:lnTo>
                                    <a:pt x="899133" y="2589108"/>
                                  </a:lnTo>
                                  <a:cubicBezTo>
                                    <a:pt x="877499" y="2578618"/>
                                    <a:pt x="855865" y="2568785"/>
                                    <a:pt x="834669" y="2556985"/>
                                  </a:cubicBezTo>
                                  <a:cubicBezTo>
                                    <a:pt x="813472" y="2546059"/>
                                    <a:pt x="792713" y="2533603"/>
                                    <a:pt x="772608" y="2520492"/>
                                  </a:cubicBezTo>
                                  <a:cubicBezTo>
                                    <a:pt x="762775" y="2513499"/>
                                    <a:pt x="752723" y="2507162"/>
                                    <a:pt x="743108" y="2499732"/>
                                  </a:cubicBezTo>
                                  <a:lnTo>
                                    <a:pt x="714700" y="2476131"/>
                                  </a:lnTo>
                                  <a:cubicBezTo>
                                    <a:pt x="697655" y="2459961"/>
                                    <a:pt x="680611" y="2442261"/>
                                    <a:pt x="664003" y="2425434"/>
                                  </a:cubicBezTo>
                                  <a:cubicBezTo>
                                    <a:pt x="646958" y="2409045"/>
                                    <a:pt x="631443" y="2391345"/>
                                    <a:pt x="613524" y="2375830"/>
                                  </a:cubicBezTo>
                                  <a:cubicBezTo>
                                    <a:pt x="595824" y="2360315"/>
                                    <a:pt x="578561" y="2344144"/>
                                    <a:pt x="560205" y="2328629"/>
                                  </a:cubicBezTo>
                                  <a:lnTo>
                                    <a:pt x="506011" y="2282084"/>
                                  </a:lnTo>
                                  <a:cubicBezTo>
                                    <a:pt x="488311" y="2266350"/>
                                    <a:pt x="470392" y="2251054"/>
                                    <a:pt x="452255" y="2234664"/>
                                  </a:cubicBezTo>
                                  <a:cubicBezTo>
                                    <a:pt x="434336" y="2217838"/>
                                    <a:pt x="419039" y="2197734"/>
                                    <a:pt x="407458" y="2176100"/>
                                  </a:cubicBezTo>
                                  <a:cubicBezTo>
                                    <a:pt x="383639" y="2132396"/>
                                    <a:pt x="374024" y="2083884"/>
                                    <a:pt x="366594" y="2036683"/>
                                  </a:cubicBezTo>
                                  <a:lnTo>
                                    <a:pt x="356105" y="1966100"/>
                                  </a:lnTo>
                                  <a:cubicBezTo>
                                    <a:pt x="352172" y="1942500"/>
                                    <a:pt x="348457" y="1919992"/>
                                    <a:pt x="340371" y="1898577"/>
                                  </a:cubicBezTo>
                                  <a:cubicBezTo>
                                    <a:pt x="332068" y="1877380"/>
                                    <a:pt x="321579" y="1857058"/>
                                    <a:pt x="307812" y="1838702"/>
                                  </a:cubicBezTo>
                                  <a:cubicBezTo>
                                    <a:pt x="293826" y="1820346"/>
                                    <a:pt x="277874" y="1803301"/>
                                    <a:pt x="260829" y="1787131"/>
                                  </a:cubicBezTo>
                                  <a:cubicBezTo>
                                    <a:pt x="256896" y="1783197"/>
                                    <a:pt x="256459" y="1776860"/>
                                    <a:pt x="260611" y="1772708"/>
                                  </a:cubicBezTo>
                                  <a:lnTo>
                                    <a:pt x="260611" y="1772708"/>
                                  </a:lnTo>
                                  <a:cubicBezTo>
                                    <a:pt x="282245" y="1750637"/>
                                    <a:pt x="305408" y="1731189"/>
                                    <a:pt x="324638" y="1709556"/>
                                  </a:cubicBezTo>
                                  <a:cubicBezTo>
                                    <a:pt x="343868" y="1688140"/>
                                    <a:pt x="360257" y="1663229"/>
                                    <a:pt x="358072" y="1637006"/>
                                  </a:cubicBezTo>
                                  <a:cubicBezTo>
                                    <a:pt x="357416" y="1624332"/>
                                    <a:pt x="352827" y="1611002"/>
                                    <a:pt x="345835" y="1599420"/>
                                  </a:cubicBezTo>
                                  <a:cubicBezTo>
                                    <a:pt x="342775" y="1593520"/>
                                    <a:pt x="339060" y="1587838"/>
                                    <a:pt x="334253" y="1581720"/>
                                  </a:cubicBezTo>
                                  <a:lnTo>
                                    <a:pt x="327260" y="1572760"/>
                                  </a:lnTo>
                                  <a:cubicBezTo>
                                    <a:pt x="325949" y="1571449"/>
                                    <a:pt x="323545" y="1568827"/>
                                    <a:pt x="320923" y="1566861"/>
                                  </a:cubicBezTo>
                                  <a:cubicBezTo>
                                    <a:pt x="298415" y="1548286"/>
                                    <a:pt x="273067" y="1530367"/>
                                    <a:pt x="250777" y="1509170"/>
                                  </a:cubicBezTo>
                                  <a:cubicBezTo>
                                    <a:pt x="239414" y="1498681"/>
                                    <a:pt x="228270" y="1487537"/>
                                    <a:pt x="219092" y="1473333"/>
                                  </a:cubicBezTo>
                                  <a:cubicBezTo>
                                    <a:pt x="214940" y="1466340"/>
                                    <a:pt x="210351" y="1458255"/>
                                    <a:pt x="209477" y="1447547"/>
                                  </a:cubicBezTo>
                                  <a:cubicBezTo>
                                    <a:pt x="208165" y="1437058"/>
                                    <a:pt x="214066" y="1424602"/>
                                    <a:pt x="221932" y="1418702"/>
                                  </a:cubicBezTo>
                                  <a:cubicBezTo>
                                    <a:pt x="238103" y="1406247"/>
                                    <a:pt x="254274" y="1405154"/>
                                    <a:pt x="268915" y="1401876"/>
                                  </a:cubicBezTo>
                                  <a:cubicBezTo>
                                    <a:pt x="284211" y="1398598"/>
                                    <a:pt x="299071" y="1396194"/>
                                    <a:pt x="313712" y="1393791"/>
                                  </a:cubicBezTo>
                                  <a:cubicBezTo>
                                    <a:pt x="329008" y="1391606"/>
                                    <a:pt x="342338" y="1388109"/>
                                    <a:pt x="356761" y="1385487"/>
                                  </a:cubicBezTo>
                                  <a:cubicBezTo>
                                    <a:pt x="363753" y="1384176"/>
                                    <a:pt x="370746" y="1380898"/>
                                    <a:pt x="377739" y="1378713"/>
                                  </a:cubicBezTo>
                                  <a:lnTo>
                                    <a:pt x="388665" y="1374998"/>
                                  </a:lnTo>
                                  <a:lnTo>
                                    <a:pt x="393909" y="1373250"/>
                                  </a:lnTo>
                                  <a:cubicBezTo>
                                    <a:pt x="394128" y="1373031"/>
                                    <a:pt x="396532" y="1372157"/>
                                    <a:pt x="395439" y="1372594"/>
                                  </a:cubicBezTo>
                                  <a:lnTo>
                                    <a:pt x="396750" y="1371938"/>
                                  </a:lnTo>
                                  <a:cubicBezTo>
                                    <a:pt x="400247" y="1369972"/>
                                    <a:pt x="403087" y="1364946"/>
                                    <a:pt x="403524" y="1360357"/>
                                  </a:cubicBezTo>
                                  <a:cubicBezTo>
                                    <a:pt x="403524" y="1359264"/>
                                    <a:pt x="403743" y="1357735"/>
                                    <a:pt x="403743" y="1357297"/>
                                  </a:cubicBezTo>
                                  <a:cubicBezTo>
                                    <a:pt x="403087" y="1356642"/>
                                    <a:pt x="404398" y="1357079"/>
                                    <a:pt x="403087" y="1354894"/>
                                  </a:cubicBezTo>
                                  <a:lnTo>
                                    <a:pt x="401995" y="1352272"/>
                                  </a:lnTo>
                                  <a:lnTo>
                                    <a:pt x="401995" y="1352053"/>
                                  </a:lnTo>
                                  <a:cubicBezTo>
                                    <a:pt x="401558" y="1351616"/>
                                    <a:pt x="402869" y="1354020"/>
                                    <a:pt x="402213" y="1352927"/>
                                  </a:cubicBezTo>
                                  <a:lnTo>
                                    <a:pt x="401995" y="1352272"/>
                                  </a:lnTo>
                                  <a:lnTo>
                                    <a:pt x="401339" y="1350960"/>
                                  </a:lnTo>
                                  <a:lnTo>
                                    <a:pt x="398717" y="1345935"/>
                                  </a:lnTo>
                                  <a:lnTo>
                                    <a:pt x="377083" y="1305945"/>
                                  </a:lnTo>
                                  <a:cubicBezTo>
                                    <a:pt x="361787" y="1279504"/>
                                    <a:pt x="351079" y="1250877"/>
                                    <a:pt x="338405" y="1223562"/>
                                  </a:cubicBezTo>
                                  <a:cubicBezTo>
                                    <a:pt x="326167" y="1195810"/>
                                    <a:pt x="316334" y="1166965"/>
                                    <a:pt x="305189" y="1138775"/>
                                  </a:cubicBezTo>
                                  <a:lnTo>
                                    <a:pt x="290767" y="1096163"/>
                                  </a:lnTo>
                                  <a:cubicBezTo>
                                    <a:pt x="286178" y="1081741"/>
                                    <a:pt x="280278" y="1068630"/>
                                    <a:pt x="276782" y="1052241"/>
                                  </a:cubicBezTo>
                                  <a:cubicBezTo>
                                    <a:pt x="270663" y="1020336"/>
                                    <a:pt x="273722" y="989962"/>
                                    <a:pt x="270663" y="961117"/>
                                  </a:cubicBezTo>
                                  <a:cubicBezTo>
                                    <a:pt x="269133" y="946913"/>
                                    <a:pt x="266074" y="932927"/>
                                    <a:pt x="259955" y="921346"/>
                                  </a:cubicBezTo>
                                  <a:cubicBezTo>
                                    <a:pt x="254055" y="910201"/>
                                    <a:pt x="243129" y="900805"/>
                                    <a:pt x="231547" y="895123"/>
                                  </a:cubicBezTo>
                                  <a:cubicBezTo>
                                    <a:pt x="219310" y="889878"/>
                                    <a:pt x="205543" y="888349"/>
                                    <a:pt x="190028" y="886382"/>
                                  </a:cubicBezTo>
                                  <a:cubicBezTo>
                                    <a:pt x="173420" y="884634"/>
                                    <a:pt x="156813" y="876986"/>
                                    <a:pt x="144794" y="864967"/>
                                  </a:cubicBezTo>
                                  <a:cubicBezTo>
                                    <a:pt x="120975" y="840055"/>
                                    <a:pt x="114201" y="808151"/>
                                    <a:pt x="105460" y="779962"/>
                                  </a:cubicBezTo>
                                  <a:cubicBezTo>
                                    <a:pt x="103275" y="772969"/>
                                    <a:pt x="100871" y="765758"/>
                                    <a:pt x="98686" y="759202"/>
                                  </a:cubicBezTo>
                                  <a:cubicBezTo>
                                    <a:pt x="97593" y="755925"/>
                                    <a:pt x="95845" y="752646"/>
                                    <a:pt x="94315" y="749369"/>
                                  </a:cubicBezTo>
                                  <a:cubicBezTo>
                                    <a:pt x="92786" y="745217"/>
                                    <a:pt x="91912" y="744561"/>
                                    <a:pt x="90163" y="741939"/>
                                  </a:cubicBezTo>
                                  <a:cubicBezTo>
                                    <a:pt x="82515" y="733854"/>
                                    <a:pt x="67874" y="729920"/>
                                    <a:pt x="53670" y="725768"/>
                                  </a:cubicBezTo>
                                  <a:lnTo>
                                    <a:pt x="54763" y="725987"/>
                                  </a:lnTo>
                                  <a:lnTo>
                                    <a:pt x="34659" y="725331"/>
                                  </a:lnTo>
                                  <a:lnTo>
                                    <a:pt x="34003" y="725331"/>
                                  </a:lnTo>
                                  <a:lnTo>
                                    <a:pt x="26136" y="724676"/>
                                  </a:lnTo>
                                  <a:cubicBezTo>
                                    <a:pt x="23296" y="724457"/>
                                    <a:pt x="20673" y="723583"/>
                                    <a:pt x="17833" y="722927"/>
                                  </a:cubicBezTo>
                                  <a:cubicBezTo>
                                    <a:pt x="15210" y="722272"/>
                                    <a:pt x="12370" y="720742"/>
                                    <a:pt x="9966" y="719431"/>
                                  </a:cubicBezTo>
                                  <a:cubicBezTo>
                                    <a:pt x="7562" y="717902"/>
                                    <a:pt x="5158" y="715935"/>
                                    <a:pt x="2755" y="714187"/>
                                  </a:cubicBezTo>
                                  <a:cubicBezTo>
                                    <a:pt x="132" y="712001"/>
                                    <a:pt x="-960" y="707849"/>
                                    <a:pt x="1006" y="704572"/>
                                  </a:cubicBezTo>
                                  <a:lnTo>
                                    <a:pt x="1443" y="704135"/>
                                  </a:lnTo>
                                  <a:lnTo>
                                    <a:pt x="42963" y="632241"/>
                                  </a:lnTo>
                                  <a:lnTo>
                                    <a:pt x="89071" y="562969"/>
                                  </a:lnTo>
                                  <a:lnTo>
                                    <a:pt x="139112" y="496976"/>
                                  </a:lnTo>
                                  <a:lnTo>
                                    <a:pt x="193087" y="434041"/>
                                  </a:lnTo>
                                  <a:cubicBezTo>
                                    <a:pt x="212317" y="414374"/>
                                    <a:pt x="231110" y="394051"/>
                                    <a:pt x="250777" y="374603"/>
                                  </a:cubicBezTo>
                                  <a:cubicBezTo>
                                    <a:pt x="271537" y="356029"/>
                                    <a:pt x="291204" y="336799"/>
                                    <a:pt x="311964" y="318661"/>
                                  </a:cubicBezTo>
                                  <a:cubicBezTo>
                                    <a:pt x="333597" y="301398"/>
                                    <a:pt x="354794" y="283479"/>
                                    <a:pt x="376646" y="266653"/>
                                  </a:cubicBezTo>
                                  <a:cubicBezTo>
                                    <a:pt x="399154" y="250701"/>
                                    <a:pt x="421225" y="234093"/>
                                    <a:pt x="444388" y="218578"/>
                                  </a:cubicBezTo>
                                  <a:cubicBezTo>
                                    <a:pt x="467988" y="204156"/>
                                    <a:pt x="490715" y="188859"/>
                                    <a:pt x="514752" y="174874"/>
                                  </a:cubicBezTo>
                                  <a:cubicBezTo>
                                    <a:pt x="539008" y="161762"/>
                                    <a:pt x="563046" y="147995"/>
                                    <a:pt x="587520" y="135758"/>
                                  </a:cubicBezTo>
                                  <a:cubicBezTo>
                                    <a:pt x="612650" y="124177"/>
                                    <a:pt x="637125" y="111721"/>
                                    <a:pt x="662910" y="101013"/>
                                  </a:cubicBezTo>
                                  <a:cubicBezTo>
                                    <a:pt x="688477" y="90961"/>
                                    <a:pt x="713826" y="80254"/>
                                    <a:pt x="740049" y="71076"/>
                                  </a:cubicBezTo>
                                  <a:cubicBezTo>
                                    <a:pt x="766271" y="62772"/>
                                    <a:pt x="792275" y="53594"/>
                                    <a:pt x="818935" y="45946"/>
                                  </a:cubicBezTo>
                                  <a:cubicBezTo>
                                    <a:pt x="845376" y="39171"/>
                                    <a:pt x="872255" y="31960"/>
                                    <a:pt x="899133" y="25623"/>
                                  </a:cubicBezTo>
                                  <a:lnTo>
                                    <a:pt x="980642" y="10326"/>
                                  </a:lnTo>
                                  <a:lnTo>
                                    <a:pt x="1062587" y="56"/>
                                  </a:lnTo>
                                  <a:cubicBezTo>
                                    <a:pt x="1065647" y="-381"/>
                                    <a:pt x="1068051" y="1804"/>
                                    <a:pt x="1068488" y="4426"/>
                                  </a:cubicBezTo>
                                  <a:cubicBezTo>
                                    <a:pt x="1068706" y="5737"/>
                                    <a:pt x="1068488" y="7049"/>
                                    <a:pt x="1067613" y="7923"/>
                                  </a:cubicBezTo>
                                  <a:lnTo>
                                    <a:pt x="1067613" y="7923"/>
                                  </a:lnTo>
                                  <a:cubicBezTo>
                                    <a:pt x="1055376" y="26716"/>
                                    <a:pt x="1043139" y="46164"/>
                                    <a:pt x="1028498" y="64083"/>
                                  </a:cubicBezTo>
                                  <a:cubicBezTo>
                                    <a:pt x="1013639" y="81783"/>
                                    <a:pt x="995938" y="97735"/>
                                    <a:pt x="975179" y="108880"/>
                                  </a:cubicBezTo>
                                  <a:cubicBezTo>
                                    <a:pt x="954419" y="120462"/>
                                    <a:pt x="931037" y="125051"/>
                                    <a:pt x="908311" y="128328"/>
                                  </a:cubicBezTo>
                                  <a:cubicBezTo>
                                    <a:pt x="896948" y="129421"/>
                                    <a:pt x="885803" y="130732"/>
                                    <a:pt x="875095" y="132699"/>
                                  </a:cubicBezTo>
                                  <a:lnTo>
                                    <a:pt x="859580" y="136414"/>
                                  </a:lnTo>
                                  <a:cubicBezTo>
                                    <a:pt x="854773" y="138818"/>
                                    <a:pt x="848654" y="141003"/>
                                    <a:pt x="844721" y="143188"/>
                                  </a:cubicBezTo>
                                  <a:cubicBezTo>
                                    <a:pt x="825928" y="155207"/>
                                    <a:pt x="808228" y="168974"/>
                                    <a:pt x="792931" y="185144"/>
                                  </a:cubicBezTo>
                                  <a:cubicBezTo>
                                    <a:pt x="777416" y="200878"/>
                                    <a:pt x="764305" y="220108"/>
                                    <a:pt x="761245" y="241305"/>
                                  </a:cubicBezTo>
                                  <a:cubicBezTo>
                                    <a:pt x="757530" y="262720"/>
                                    <a:pt x="769112" y="283261"/>
                                    <a:pt x="785938" y="297028"/>
                                  </a:cubicBezTo>
                                  <a:cubicBezTo>
                                    <a:pt x="802327" y="311232"/>
                                    <a:pt x="823743" y="319098"/>
                                    <a:pt x="845158" y="326310"/>
                                  </a:cubicBezTo>
                                  <a:cubicBezTo>
                                    <a:pt x="866573" y="333521"/>
                                    <a:pt x="889081" y="338765"/>
                                    <a:pt x="909185" y="351221"/>
                                  </a:cubicBezTo>
                                  <a:cubicBezTo>
                                    <a:pt x="929289" y="363021"/>
                                    <a:pt x="946115" y="378537"/>
                                    <a:pt x="964471" y="391648"/>
                                  </a:cubicBezTo>
                                  <a:cubicBezTo>
                                    <a:pt x="982171" y="404978"/>
                                    <a:pt x="1002494" y="414156"/>
                                    <a:pt x="1025002" y="417215"/>
                                  </a:cubicBezTo>
                                  <a:cubicBezTo>
                                    <a:pt x="1047072" y="422896"/>
                                    <a:pt x="1069580" y="423334"/>
                                    <a:pt x="1091869" y="423989"/>
                                  </a:cubicBezTo>
                                  <a:cubicBezTo>
                                    <a:pt x="1137103" y="423115"/>
                                    <a:pt x="1181245" y="411970"/>
                                    <a:pt x="1226042" y="404759"/>
                                  </a:cubicBezTo>
                                  <a:cubicBezTo>
                                    <a:pt x="1270621" y="397111"/>
                                    <a:pt x="1318477" y="395581"/>
                                    <a:pt x="1361963" y="411533"/>
                                  </a:cubicBezTo>
                                  <a:cubicBezTo>
                                    <a:pt x="1372889" y="415685"/>
                                    <a:pt x="1382723" y="422459"/>
                                    <a:pt x="1390589" y="431200"/>
                                  </a:cubicBezTo>
                                  <a:cubicBezTo>
                                    <a:pt x="1398238" y="440378"/>
                                    <a:pt x="1403045" y="451304"/>
                                    <a:pt x="1405449" y="462667"/>
                                  </a:cubicBezTo>
                                  <a:cubicBezTo>
                                    <a:pt x="1410693" y="485612"/>
                                    <a:pt x="1407634" y="508994"/>
                                    <a:pt x="1402827" y="531283"/>
                                  </a:cubicBezTo>
                                  <a:cubicBezTo>
                                    <a:pt x="1398019" y="553573"/>
                                    <a:pt x="1390371" y="574988"/>
                                    <a:pt x="1382285" y="596184"/>
                                  </a:cubicBezTo>
                                  <a:cubicBezTo>
                                    <a:pt x="1373763" y="617600"/>
                                    <a:pt x="1364148" y="638359"/>
                                    <a:pt x="1349289" y="656497"/>
                                  </a:cubicBezTo>
                                  <a:cubicBezTo>
                                    <a:pt x="1334866" y="674634"/>
                                    <a:pt x="1313888" y="687309"/>
                                    <a:pt x="1291380" y="691897"/>
                                  </a:cubicBezTo>
                                  <a:cubicBezTo>
                                    <a:pt x="1268873" y="696268"/>
                                    <a:pt x="1245709" y="694957"/>
                                    <a:pt x="1223201" y="692990"/>
                                  </a:cubicBezTo>
                                  <a:cubicBezTo>
                                    <a:pt x="1178186" y="687309"/>
                                    <a:pt x="1132952" y="685342"/>
                                    <a:pt x="1087718" y="689931"/>
                                  </a:cubicBezTo>
                                  <a:cubicBezTo>
                                    <a:pt x="1042702" y="694738"/>
                                    <a:pt x="997468" y="701512"/>
                                    <a:pt x="953326" y="711346"/>
                                  </a:cubicBezTo>
                                  <a:lnTo>
                                    <a:pt x="920767" y="720742"/>
                                  </a:lnTo>
                                  <a:cubicBezTo>
                                    <a:pt x="910496" y="725113"/>
                                    <a:pt x="899351" y="728828"/>
                                    <a:pt x="889299" y="733635"/>
                                  </a:cubicBezTo>
                                  <a:cubicBezTo>
                                    <a:pt x="879247" y="738661"/>
                                    <a:pt x="869414" y="744998"/>
                                    <a:pt x="863295" y="754395"/>
                                  </a:cubicBezTo>
                                  <a:cubicBezTo>
                                    <a:pt x="856740" y="763573"/>
                                    <a:pt x="853025" y="774280"/>
                                    <a:pt x="848654" y="784988"/>
                                  </a:cubicBezTo>
                                  <a:cubicBezTo>
                                    <a:pt x="844721" y="795695"/>
                                    <a:pt x="838602" y="805310"/>
                                    <a:pt x="833358" y="815581"/>
                                  </a:cubicBezTo>
                                  <a:cubicBezTo>
                                    <a:pt x="828550" y="825633"/>
                                    <a:pt x="824835" y="836559"/>
                                    <a:pt x="820683" y="847048"/>
                                  </a:cubicBezTo>
                                  <a:cubicBezTo>
                                    <a:pt x="816094" y="857319"/>
                                    <a:pt x="811724" y="868245"/>
                                    <a:pt x="803857" y="876549"/>
                                  </a:cubicBezTo>
                                  <a:cubicBezTo>
                                    <a:pt x="799487" y="880482"/>
                                    <a:pt x="793587" y="882449"/>
                                    <a:pt x="787686" y="880482"/>
                                  </a:cubicBezTo>
                                  <a:cubicBezTo>
                                    <a:pt x="785283" y="879171"/>
                                    <a:pt x="782442" y="877860"/>
                                    <a:pt x="780475" y="876112"/>
                                  </a:cubicBezTo>
                                  <a:lnTo>
                                    <a:pt x="774138" y="870212"/>
                                  </a:lnTo>
                                  <a:cubicBezTo>
                                    <a:pt x="759060" y="852948"/>
                                    <a:pt x="750101" y="831970"/>
                                    <a:pt x="739612" y="811866"/>
                                  </a:cubicBezTo>
                                  <a:cubicBezTo>
                                    <a:pt x="729122" y="792199"/>
                                    <a:pt x="714482" y="772095"/>
                                    <a:pt x="691755" y="76619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98137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</p:grpSp>
                      <p:grpSp>
                        <p:nvGrpSpPr>
                          <p:cNvPr id="1120" name="Graphic 8">
                            <a:extLst>
                              <a:ext uri="{FF2B5EF4-FFF2-40B4-BE49-F238E27FC236}">
                                <a16:creationId xmlns="" xmlns:a16="http://schemas.microsoft.com/office/drawing/2014/main" id="{33C43BF8-57B3-4BBD-802A-0CCFA3CBF24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864407" y="4185140"/>
                            <a:ext cx="799031" cy="1276424"/>
                            <a:chOff x="3864407" y="4185140"/>
                            <a:chExt cx="799031" cy="1276424"/>
                          </a:xfrm>
                        </p:grpSpPr>
                        <p:sp>
                          <p:nvSpPr>
                            <p:cNvPr id="1121" name="Freeform: Shape 1120">
                              <a:extLst>
                                <a:ext uri="{FF2B5EF4-FFF2-40B4-BE49-F238E27FC236}">
                                  <a16:creationId xmlns="" xmlns:a16="http://schemas.microsoft.com/office/drawing/2014/main" id="{48F7BDC5-9FE6-4586-80ED-C979DFCA86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70052" y="4186581"/>
                              <a:ext cx="792949" cy="1264843"/>
                            </a:xfrm>
                            <a:custGeom>
                              <a:avLst/>
                              <a:gdLst>
                                <a:gd name="connsiteX0" fmla="*/ 762138 w 792949"/>
                                <a:gd name="connsiteY0" fmla="*/ 67779 h 1264843"/>
                                <a:gd name="connsiteX1" fmla="*/ 635832 w 792949"/>
                                <a:gd name="connsiteY1" fmla="*/ 45490 h 1264843"/>
                                <a:gd name="connsiteX2" fmla="*/ 607861 w 792949"/>
                                <a:gd name="connsiteY2" fmla="*/ 55104 h 1264843"/>
                                <a:gd name="connsiteX3" fmla="*/ 599339 w 792949"/>
                                <a:gd name="connsiteY3" fmla="*/ 59256 h 1264843"/>
                                <a:gd name="connsiteX4" fmla="*/ 594750 w 792949"/>
                                <a:gd name="connsiteY4" fmla="*/ 60567 h 1264843"/>
                                <a:gd name="connsiteX5" fmla="*/ 593002 w 792949"/>
                                <a:gd name="connsiteY5" fmla="*/ 65812 h 1264843"/>
                                <a:gd name="connsiteX6" fmla="*/ 560879 w 792949"/>
                                <a:gd name="connsiteY6" fmla="*/ 80016 h 1264843"/>
                                <a:gd name="connsiteX7" fmla="*/ 470629 w 792949"/>
                                <a:gd name="connsiteY7" fmla="*/ 7248 h 1264843"/>
                                <a:gd name="connsiteX8" fmla="*/ 371202 w 792949"/>
                                <a:gd name="connsiteY8" fmla="*/ 68871 h 1264843"/>
                                <a:gd name="connsiteX9" fmla="*/ 351098 w 792949"/>
                                <a:gd name="connsiteY9" fmla="*/ 74771 h 1264843"/>
                                <a:gd name="connsiteX10" fmla="*/ 169505 w 792949"/>
                                <a:gd name="connsiteY10" fmla="*/ 95094 h 1264843"/>
                                <a:gd name="connsiteX11" fmla="*/ 127331 w 792949"/>
                                <a:gd name="connsiteY11" fmla="*/ 172888 h 1264843"/>
                                <a:gd name="connsiteX12" fmla="*/ 20473 w 792949"/>
                                <a:gd name="connsiteY12" fmla="*/ 244563 h 1264843"/>
                                <a:gd name="connsiteX13" fmla="*/ 72263 w 792949"/>
                                <a:gd name="connsiteY13" fmla="*/ 402992 h 1264843"/>
                                <a:gd name="connsiteX14" fmla="*/ 242055 w 792949"/>
                                <a:gd name="connsiteY14" fmla="*/ 430744 h 1264843"/>
                                <a:gd name="connsiteX15" fmla="*/ 365739 w 792949"/>
                                <a:gd name="connsiteY15" fmla="*/ 604032 h 1264843"/>
                                <a:gd name="connsiteX16" fmla="*/ 349349 w 792949"/>
                                <a:gd name="connsiteY16" fmla="*/ 654293 h 1264843"/>
                                <a:gd name="connsiteX17" fmla="*/ 291660 w 792949"/>
                                <a:gd name="connsiteY17" fmla="*/ 810099 h 1264843"/>
                                <a:gd name="connsiteX18" fmla="*/ 288382 w 792949"/>
                                <a:gd name="connsiteY18" fmla="*/ 999995 h 1264843"/>
                                <a:gd name="connsiteX19" fmla="*/ 163168 w 792949"/>
                                <a:gd name="connsiteY19" fmla="*/ 1170442 h 1264843"/>
                                <a:gd name="connsiteX20" fmla="*/ 51940 w 792949"/>
                                <a:gd name="connsiteY20" fmla="*/ 1264843 h 1264843"/>
                                <a:gd name="connsiteX21" fmla="*/ 792949 w 792949"/>
                                <a:gd name="connsiteY21" fmla="*/ 71057 h 1264843"/>
                                <a:gd name="connsiteX22" fmla="*/ 762138 w 792949"/>
                                <a:gd name="connsiteY22" fmla="*/ 67779 h 126484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</a:cxnLst>
                              <a:rect l="l" t="t" r="r" b="b"/>
                              <a:pathLst>
                                <a:path w="792949" h="1264843">
                                  <a:moveTo>
                                    <a:pt x="762138" y="67779"/>
                                  </a:moveTo>
                                  <a:cubicBezTo>
                                    <a:pt x="726737" y="55104"/>
                                    <a:pt x="671233" y="5281"/>
                                    <a:pt x="635832" y="45490"/>
                                  </a:cubicBezTo>
                                  <a:cubicBezTo>
                                    <a:pt x="630369" y="51827"/>
                                    <a:pt x="616384" y="61223"/>
                                    <a:pt x="607861" y="55104"/>
                                  </a:cubicBezTo>
                                  <a:cubicBezTo>
                                    <a:pt x="604802" y="56416"/>
                                    <a:pt x="601961" y="58164"/>
                                    <a:pt x="599339" y="59256"/>
                                  </a:cubicBezTo>
                                  <a:cubicBezTo>
                                    <a:pt x="597591" y="59912"/>
                                    <a:pt x="596279" y="60131"/>
                                    <a:pt x="594750" y="60567"/>
                                  </a:cubicBezTo>
                                  <a:cubicBezTo>
                                    <a:pt x="594094" y="62316"/>
                                    <a:pt x="593439" y="64282"/>
                                    <a:pt x="593002" y="65812"/>
                                  </a:cubicBezTo>
                                  <a:cubicBezTo>
                                    <a:pt x="588413" y="77394"/>
                                    <a:pt x="573116" y="87664"/>
                                    <a:pt x="560879" y="80016"/>
                                  </a:cubicBezTo>
                                  <a:cubicBezTo>
                                    <a:pt x="527663" y="58164"/>
                                    <a:pt x="500785" y="32596"/>
                                    <a:pt x="470629" y="7248"/>
                                  </a:cubicBezTo>
                                  <a:cubicBezTo>
                                    <a:pt x="435229" y="-22252"/>
                                    <a:pt x="391306" y="46364"/>
                                    <a:pt x="371202" y="68871"/>
                                  </a:cubicBezTo>
                                  <a:cubicBezTo>
                                    <a:pt x="366613" y="73679"/>
                                    <a:pt x="357872" y="76738"/>
                                    <a:pt x="351098" y="74771"/>
                                  </a:cubicBezTo>
                                  <a:cubicBezTo>
                                    <a:pt x="295811" y="57945"/>
                                    <a:pt x="184365" y="7467"/>
                                    <a:pt x="169505" y="95094"/>
                                  </a:cubicBezTo>
                                  <a:cubicBezTo>
                                    <a:pt x="163168" y="132024"/>
                                    <a:pt x="153772" y="145791"/>
                                    <a:pt x="127331" y="172888"/>
                                  </a:cubicBezTo>
                                  <a:cubicBezTo>
                                    <a:pt x="100015" y="201514"/>
                                    <a:pt x="53907" y="222930"/>
                                    <a:pt x="20473" y="244563"/>
                                  </a:cubicBezTo>
                                  <a:cubicBezTo>
                                    <a:pt x="-24324" y="273408"/>
                                    <a:pt x="9547" y="423314"/>
                                    <a:pt x="72263" y="402992"/>
                                  </a:cubicBezTo>
                                  <a:cubicBezTo>
                                    <a:pt x="132357" y="383762"/>
                                    <a:pt x="194854" y="385291"/>
                                    <a:pt x="242055" y="430744"/>
                                  </a:cubicBezTo>
                                  <a:cubicBezTo>
                                    <a:pt x="284448" y="471826"/>
                                    <a:pt x="362679" y="540005"/>
                                    <a:pt x="365739" y="604032"/>
                                  </a:cubicBezTo>
                                  <a:cubicBezTo>
                                    <a:pt x="366613" y="622388"/>
                                    <a:pt x="362679" y="640744"/>
                                    <a:pt x="349349" y="654293"/>
                                  </a:cubicBezTo>
                                  <a:cubicBezTo>
                                    <a:pt x="305208" y="698871"/>
                                    <a:pt x="272211" y="744105"/>
                                    <a:pt x="291660" y="810099"/>
                                  </a:cubicBezTo>
                                  <a:cubicBezTo>
                                    <a:pt x="317008" y="895759"/>
                                    <a:pt x="323782" y="913678"/>
                                    <a:pt x="288382" y="999995"/>
                                  </a:cubicBezTo>
                                  <a:cubicBezTo>
                                    <a:pt x="259100" y="1070796"/>
                                    <a:pt x="224355" y="1123023"/>
                                    <a:pt x="163168" y="1170442"/>
                                  </a:cubicBezTo>
                                  <a:cubicBezTo>
                                    <a:pt x="122960" y="1201472"/>
                                    <a:pt x="82752" y="1230754"/>
                                    <a:pt x="51940" y="1264843"/>
                                  </a:cubicBezTo>
                                  <a:cubicBezTo>
                                    <a:pt x="489641" y="1045447"/>
                                    <a:pt x="790764" y="593762"/>
                                    <a:pt x="792949" y="71057"/>
                                  </a:cubicBezTo>
                                  <a:cubicBezTo>
                                    <a:pt x="782898" y="72586"/>
                                    <a:pt x="772845" y="71493"/>
                                    <a:pt x="762138" y="6777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72BB32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  <p:sp>
                          <p:nvSpPr>
                            <p:cNvPr id="1122" name="Freeform: Shape 1121">
                              <a:extLst>
                                <a:ext uri="{FF2B5EF4-FFF2-40B4-BE49-F238E27FC236}">
                                  <a16:creationId xmlns="" xmlns:a16="http://schemas.microsoft.com/office/drawing/2014/main" id="{B1516E16-A78C-49C5-8A21-1B8967E67BD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64407" y="4185140"/>
                              <a:ext cx="799031" cy="1276424"/>
                            </a:xfrm>
                            <a:custGeom>
                              <a:avLst/>
                              <a:gdLst>
                                <a:gd name="connsiteX0" fmla="*/ 767783 w 799031"/>
                                <a:gd name="connsiteY0" fmla="*/ 69219 h 1276424"/>
                                <a:gd name="connsiteX1" fmla="*/ 690426 w 799031"/>
                                <a:gd name="connsiteY1" fmla="*/ 34037 h 1276424"/>
                                <a:gd name="connsiteX2" fmla="*/ 669448 w 799031"/>
                                <a:gd name="connsiteY2" fmla="*/ 32289 h 1276424"/>
                                <a:gd name="connsiteX3" fmla="*/ 659177 w 799031"/>
                                <a:gd name="connsiteY3" fmla="*/ 34912 h 1276424"/>
                                <a:gd name="connsiteX4" fmla="*/ 649999 w 799031"/>
                                <a:gd name="connsiteY4" fmla="*/ 40156 h 1276424"/>
                                <a:gd name="connsiteX5" fmla="*/ 633829 w 799031"/>
                                <a:gd name="connsiteY5" fmla="*/ 54142 h 1276424"/>
                                <a:gd name="connsiteX6" fmla="*/ 613288 w 799031"/>
                                <a:gd name="connsiteY6" fmla="*/ 56982 h 1276424"/>
                                <a:gd name="connsiteX7" fmla="*/ 613725 w 799031"/>
                                <a:gd name="connsiteY7" fmla="*/ 57201 h 1276424"/>
                                <a:gd name="connsiteX8" fmla="*/ 600832 w 799031"/>
                                <a:gd name="connsiteY8" fmla="*/ 62664 h 1276424"/>
                                <a:gd name="connsiteX9" fmla="*/ 601269 w 799031"/>
                                <a:gd name="connsiteY9" fmla="*/ 62227 h 1276424"/>
                                <a:gd name="connsiteX10" fmla="*/ 578324 w 799031"/>
                                <a:gd name="connsiteY10" fmla="*/ 84516 h 1276424"/>
                                <a:gd name="connsiteX11" fmla="*/ 562591 w 799031"/>
                                <a:gd name="connsiteY11" fmla="*/ 79053 h 1276424"/>
                                <a:gd name="connsiteX12" fmla="*/ 549261 w 799031"/>
                                <a:gd name="connsiteY12" fmla="*/ 69219 h 1276424"/>
                                <a:gd name="connsiteX13" fmla="*/ 522819 w 799031"/>
                                <a:gd name="connsiteY13" fmla="*/ 49115 h 1276424"/>
                                <a:gd name="connsiteX14" fmla="*/ 497252 w 799031"/>
                                <a:gd name="connsiteY14" fmla="*/ 27700 h 1276424"/>
                                <a:gd name="connsiteX15" fmla="*/ 471248 w 799031"/>
                                <a:gd name="connsiteY15" fmla="*/ 6722 h 1276424"/>
                                <a:gd name="connsiteX16" fmla="*/ 440873 w 799031"/>
                                <a:gd name="connsiteY16" fmla="*/ 7378 h 1276424"/>
                                <a:gd name="connsiteX17" fmla="*/ 393673 w 799031"/>
                                <a:gd name="connsiteY17" fmla="*/ 53049 h 1276424"/>
                                <a:gd name="connsiteX18" fmla="*/ 383402 w 799031"/>
                                <a:gd name="connsiteY18" fmla="*/ 65942 h 1276424"/>
                                <a:gd name="connsiteX19" fmla="*/ 370072 w 799031"/>
                                <a:gd name="connsiteY19" fmla="*/ 76868 h 1276424"/>
                                <a:gd name="connsiteX20" fmla="*/ 352591 w 799031"/>
                                <a:gd name="connsiteY20" fmla="*/ 76431 h 1276424"/>
                                <a:gd name="connsiteX21" fmla="*/ 336857 w 799031"/>
                                <a:gd name="connsiteY21" fmla="*/ 71405 h 1276424"/>
                                <a:gd name="connsiteX22" fmla="*/ 273049 w 799031"/>
                                <a:gd name="connsiteY22" fmla="*/ 53267 h 1276424"/>
                                <a:gd name="connsiteX23" fmla="*/ 209021 w 799031"/>
                                <a:gd name="connsiteY23" fmla="*/ 54578 h 1276424"/>
                                <a:gd name="connsiteX24" fmla="*/ 195692 w 799031"/>
                                <a:gd name="connsiteY24" fmla="*/ 62664 h 1276424"/>
                                <a:gd name="connsiteX25" fmla="*/ 186514 w 799031"/>
                                <a:gd name="connsiteY25" fmla="*/ 75338 h 1276424"/>
                                <a:gd name="connsiteX26" fmla="*/ 182799 w 799031"/>
                                <a:gd name="connsiteY26" fmla="*/ 82549 h 1276424"/>
                                <a:gd name="connsiteX27" fmla="*/ 181051 w 799031"/>
                                <a:gd name="connsiteY27" fmla="*/ 90198 h 1276424"/>
                                <a:gd name="connsiteX28" fmla="*/ 177117 w 799031"/>
                                <a:gd name="connsiteY28" fmla="*/ 106368 h 1276424"/>
                                <a:gd name="connsiteX29" fmla="*/ 173184 w 799031"/>
                                <a:gd name="connsiteY29" fmla="*/ 122539 h 1276424"/>
                                <a:gd name="connsiteX30" fmla="*/ 166847 w 799031"/>
                                <a:gd name="connsiteY30" fmla="*/ 138710 h 1276424"/>
                                <a:gd name="connsiteX31" fmla="*/ 146743 w 799031"/>
                                <a:gd name="connsiteY31" fmla="*/ 166462 h 1276424"/>
                                <a:gd name="connsiteX32" fmla="*/ 135161 w 799031"/>
                                <a:gd name="connsiteY32" fmla="*/ 179136 h 1276424"/>
                                <a:gd name="connsiteX33" fmla="*/ 122705 w 799031"/>
                                <a:gd name="connsiteY33" fmla="*/ 190062 h 1276424"/>
                                <a:gd name="connsiteX34" fmla="*/ 95608 w 799031"/>
                                <a:gd name="connsiteY34" fmla="*/ 210166 h 1276424"/>
                                <a:gd name="connsiteX35" fmla="*/ 38574 w 799031"/>
                                <a:gd name="connsiteY35" fmla="*/ 245349 h 1276424"/>
                                <a:gd name="connsiteX36" fmla="*/ 18033 w 799031"/>
                                <a:gd name="connsiteY36" fmla="*/ 266327 h 1276424"/>
                                <a:gd name="connsiteX37" fmla="*/ 12133 w 799031"/>
                                <a:gd name="connsiteY37" fmla="*/ 296920 h 1276424"/>
                                <a:gd name="connsiteX38" fmla="*/ 24370 w 799031"/>
                                <a:gd name="connsiteY38" fmla="*/ 359417 h 1276424"/>
                                <a:gd name="connsiteX39" fmla="*/ 64578 w 799031"/>
                                <a:gd name="connsiteY39" fmla="*/ 399188 h 1276424"/>
                                <a:gd name="connsiteX40" fmla="*/ 94516 w 799031"/>
                                <a:gd name="connsiteY40" fmla="*/ 393069 h 1276424"/>
                                <a:gd name="connsiteX41" fmla="*/ 128387 w 799031"/>
                                <a:gd name="connsiteY41" fmla="*/ 386951 h 1276424"/>
                                <a:gd name="connsiteX42" fmla="*/ 197658 w 799031"/>
                                <a:gd name="connsiteY42" fmla="*/ 393069 h 1276424"/>
                                <a:gd name="connsiteX43" fmla="*/ 257533 w 799031"/>
                                <a:gd name="connsiteY43" fmla="*/ 429344 h 1276424"/>
                                <a:gd name="connsiteX44" fmla="*/ 305608 w 799031"/>
                                <a:gd name="connsiteY44" fmla="*/ 475671 h 1276424"/>
                                <a:gd name="connsiteX45" fmla="*/ 380343 w 799031"/>
                                <a:gd name="connsiteY45" fmla="*/ 590613 h 1276424"/>
                                <a:gd name="connsiteX46" fmla="*/ 382091 w 799031"/>
                                <a:gd name="connsiteY46" fmla="*/ 609406 h 1276424"/>
                                <a:gd name="connsiteX47" fmla="*/ 380561 w 799031"/>
                                <a:gd name="connsiteY47" fmla="*/ 627107 h 1276424"/>
                                <a:gd name="connsiteX48" fmla="*/ 363735 w 799031"/>
                                <a:gd name="connsiteY48" fmla="*/ 662289 h 1276424"/>
                                <a:gd name="connsiteX49" fmla="*/ 322653 w 799031"/>
                                <a:gd name="connsiteY49" fmla="*/ 712112 h 1276424"/>
                                <a:gd name="connsiteX50" fmla="*/ 303423 w 799031"/>
                                <a:gd name="connsiteY50" fmla="*/ 769583 h 1276424"/>
                                <a:gd name="connsiteX51" fmla="*/ 303642 w 799031"/>
                                <a:gd name="connsiteY51" fmla="*/ 784661 h 1276424"/>
                                <a:gd name="connsiteX52" fmla="*/ 306482 w 799031"/>
                                <a:gd name="connsiteY52" fmla="*/ 799958 h 1276424"/>
                                <a:gd name="connsiteX53" fmla="*/ 315005 w 799031"/>
                                <a:gd name="connsiteY53" fmla="*/ 831207 h 1276424"/>
                                <a:gd name="connsiteX54" fmla="*/ 329646 w 799031"/>
                                <a:gd name="connsiteY54" fmla="*/ 898730 h 1276424"/>
                                <a:gd name="connsiteX55" fmla="*/ 319375 w 799031"/>
                                <a:gd name="connsiteY55" fmla="*/ 968220 h 1276424"/>
                                <a:gd name="connsiteX56" fmla="*/ 307575 w 799031"/>
                                <a:gd name="connsiteY56" fmla="*/ 1000124 h 1276424"/>
                                <a:gd name="connsiteX57" fmla="*/ 293589 w 799031"/>
                                <a:gd name="connsiteY57" fmla="*/ 1031154 h 1276424"/>
                                <a:gd name="connsiteX58" fmla="*/ 278948 w 799031"/>
                                <a:gd name="connsiteY58" fmla="*/ 1061311 h 1276424"/>
                                <a:gd name="connsiteX59" fmla="*/ 260593 w 799031"/>
                                <a:gd name="connsiteY59" fmla="*/ 1090592 h 1276424"/>
                                <a:gd name="connsiteX60" fmla="*/ 239833 w 799031"/>
                                <a:gd name="connsiteY60" fmla="*/ 1118345 h 1276424"/>
                                <a:gd name="connsiteX61" fmla="*/ 217544 w 799031"/>
                                <a:gd name="connsiteY61" fmla="*/ 1144130 h 1276424"/>
                                <a:gd name="connsiteX62" fmla="*/ 165972 w 799031"/>
                                <a:gd name="connsiteY62" fmla="*/ 1188709 h 1276424"/>
                                <a:gd name="connsiteX63" fmla="*/ 65671 w 799031"/>
                                <a:gd name="connsiteY63" fmla="*/ 1273714 h 1276424"/>
                                <a:gd name="connsiteX64" fmla="*/ 54089 w 799031"/>
                                <a:gd name="connsiteY64" fmla="*/ 1258417 h 1276424"/>
                                <a:gd name="connsiteX65" fmla="*/ 134942 w 799031"/>
                                <a:gd name="connsiteY65" fmla="*/ 1214932 h 1276424"/>
                                <a:gd name="connsiteX66" fmla="*/ 212736 w 799031"/>
                                <a:gd name="connsiteY66" fmla="*/ 1166201 h 1276424"/>
                                <a:gd name="connsiteX67" fmla="*/ 287034 w 799031"/>
                                <a:gd name="connsiteY67" fmla="*/ 1112226 h 1276424"/>
                                <a:gd name="connsiteX68" fmla="*/ 357179 w 799031"/>
                                <a:gd name="connsiteY68" fmla="*/ 1053225 h 1276424"/>
                                <a:gd name="connsiteX69" fmla="*/ 423610 w 799031"/>
                                <a:gd name="connsiteY69" fmla="*/ 989635 h 1276424"/>
                                <a:gd name="connsiteX70" fmla="*/ 485452 w 799031"/>
                                <a:gd name="connsiteY70" fmla="*/ 921456 h 1276424"/>
                                <a:gd name="connsiteX71" fmla="*/ 542487 w 799031"/>
                                <a:gd name="connsiteY71" fmla="*/ 849125 h 1276424"/>
                                <a:gd name="connsiteX72" fmla="*/ 594276 w 799031"/>
                                <a:gd name="connsiteY72" fmla="*/ 773080 h 1276424"/>
                                <a:gd name="connsiteX73" fmla="*/ 641040 w 799031"/>
                                <a:gd name="connsiteY73" fmla="*/ 693756 h 1276424"/>
                                <a:gd name="connsiteX74" fmla="*/ 682122 w 799031"/>
                                <a:gd name="connsiteY74" fmla="*/ 611155 h 1276424"/>
                                <a:gd name="connsiteX75" fmla="*/ 717086 w 799031"/>
                                <a:gd name="connsiteY75" fmla="*/ 525931 h 1276424"/>
                                <a:gd name="connsiteX76" fmla="*/ 745931 w 799031"/>
                                <a:gd name="connsiteY76" fmla="*/ 438303 h 1276424"/>
                                <a:gd name="connsiteX77" fmla="*/ 768438 w 799031"/>
                                <a:gd name="connsiteY77" fmla="*/ 348710 h 1276424"/>
                                <a:gd name="connsiteX78" fmla="*/ 784828 w 799031"/>
                                <a:gd name="connsiteY78" fmla="*/ 257804 h 1276424"/>
                                <a:gd name="connsiteX79" fmla="*/ 794879 w 799031"/>
                                <a:gd name="connsiteY79" fmla="*/ 166025 h 1276424"/>
                                <a:gd name="connsiteX80" fmla="*/ 799031 w 799031"/>
                                <a:gd name="connsiteY80" fmla="*/ 73590 h 1276424"/>
                                <a:gd name="connsiteX81" fmla="*/ 799031 w 799031"/>
                                <a:gd name="connsiteY81" fmla="*/ 73808 h 1276424"/>
                                <a:gd name="connsiteX82" fmla="*/ 783517 w 799031"/>
                                <a:gd name="connsiteY82" fmla="*/ 73590 h 1276424"/>
                                <a:gd name="connsiteX83" fmla="*/ 767783 w 799031"/>
                                <a:gd name="connsiteY83" fmla="*/ 69219 h 1276424"/>
                                <a:gd name="connsiteX84" fmla="*/ 767783 w 799031"/>
                                <a:gd name="connsiteY84" fmla="*/ 69219 h 1276424"/>
                                <a:gd name="connsiteX85" fmla="*/ 783079 w 799031"/>
                                <a:gd name="connsiteY85" fmla="*/ 72716 h 1276424"/>
                                <a:gd name="connsiteX86" fmla="*/ 798594 w 799031"/>
                                <a:gd name="connsiteY86" fmla="*/ 72716 h 1276424"/>
                                <a:gd name="connsiteX87" fmla="*/ 798594 w 799031"/>
                                <a:gd name="connsiteY87" fmla="*/ 72716 h 1276424"/>
                                <a:gd name="connsiteX88" fmla="*/ 798594 w 799031"/>
                                <a:gd name="connsiteY88" fmla="*/ 72716 h 1276424"/>
                                <a:gd name="connsiteX89" fmla="*/ 795535 w 799031"/>
                                <a:gd name="connsiteY89" fmla="*/ 165151 h 1276424"/>
                                <a:gd name="connsiteX90" fmla="*/ 785920 w 799031"/>
                                <a:gd name="connsiteY90" fmla="*/ 257149 h 1276424"/>
                                <a:gd name="connsiteX91" fmla="*/ 769968 w 799031"/>
                                <a:gd name="connsiteY91" fmla="*/ 348272 h 1276424"/>
                                <a:gd name="connsiteX92" fmla="*/ 747679 w 799031"/>
                                <a:gd name="connsiteY92" fmla="*/ 438085 h 1276424"/>
                                <a:gd name="connsiteX93" fmla="*/ 719271 w 799031"/>
                                <a:gd name="connsiteY93" fmla="*/ 526149 h 1276424"/>
                                <a:gd name="connsiteX94" fmla="*/ 685400 w 799031"/>
                                <a:gd name="connsiteY94" fmla="*/ 612029 h 1276424"/>
                                <a:gd name="connsiteX95" fmla="*/ 645410 w 799031"/>
                                <a:gd name="connsiteY95" fmla="*/ 695723 h 1276424"/>
                                <a:gd name="connsiteX96" fmla="*/ 599958 w 799031"/>
                                <a:gd name="connsiteY96" fmla="*/ 776357 h 1276424"/>
                                <a:gd name="connsiteX97" fmla="*/ 549042 w 799031"/>
                                <a:gd name="connsiteY97" fmla="*/ 853714 h 1276424"/>
                                <a:gd name="connsiteX98" fmla="*/ 492663 w 799031"/>
                                <a:gd name="connsiteY98" fmla="*/ 927575 h 1276424"/>
                                <a:gd name="connsiteX99" fmla="*/ 431696 w 799031"/>
                                <a:gd name="connsiteY99" fmla="*/ 997502 h 1276424"/>
                                <a:gd name="connsiteX100" fmla="*/ 365921 w 799031"/>
                                <a:gd name="connsiteY100" fmla="*/ 1063059 h 1276424"/>
                                <a:gd name="connsiteX101" fmla="*/ 295775 w 799031"/>
                                <a:gd name="connsiteY101" fmla="*/ 1124026 h 1276424"/>
                                <a:gd name="connsiteX102" fmla="*/ 221477 w 799031"/>
                                <a:gd name="connsiteY102" fmla="*/ 1179750 h 1276424"/>
                                <a:gd name="connsiteX103" fmla="*/ 143465 w 799031"/>
                                <a:gd name="connsiteY103" fmla="*/ 1230228 h 1276424"/>
                                <a:gd name="connsiteX104" fmla="*/ 62174 w 799031"/>
                                <a:gd name="connsiteY104" fmla="*/ 1275244 h 1276424"/>
                                <a:gd name="connsiteX105" fmla="*/ 48845 w 799031"/>
                                <a:gd name="connsiteY105" fmla="*/ 1271529 h 1276424"/>
                                <a:gd name="connsiteX106" fmla="*/ 50374 w 799031"/>
                                <a:gd name="connsiteY106" fmla="*/ 1260166 h 1276424"/>
                                <a:gd name="connsiteX107" fmla="*/ 50593 w 799031"/>
                                <a:gd name="connsiteY107" fmla="*/ 1260166 h 1276424"/>
                                <a:gd name="connsiteX108" fmla="*/ 152643 w 799031"/>
                                <a:gd name="connsiteY108" fmla="*/ 1171664 h 1276424"/>
                                <a:gd name="connsiteX109" fmla="*/ 201810 w 799031"/>
                                <a:gd name="connsiteY109" fmla="*/ 1128615 h 1276424"/>
                                <a:gd name="connsiteX110" fmla="*/ 222570 w 799031"/>
                                <a:gd name="connsiteY110" fmla="*/ 1103922 h 1276424"/>
                                <a:gd name="connsiteX111" fmla="*/ 241800 w 799031"/>
                                <a:gd name="connsiteY111" fmla="*/ 1078137 h 1276424"/>
                                <a:gd name="connsiteX112" fmla="*/ 258844 w 799031"/>
                                <a:gd name="connsiteY112" fmla="*/ 1050821 h 1276424"/>
                                <a:gd name="connsiteX113" fmla="*/ 273267 w 799031"/>
                                <a:gd name="connsiteY113" fmla="*/ 1021103 h 1276424"/>
                                <a:gd name="connsiteX114" fmla="*/ 286378 w 799031"/>
                                <a:gd name="connsiteY114" fmla="*/ 991165 h 1276424"/>
                                <a:gd name="connsiteX115" fmla="*/ 297741 w 799031"/>
                                <a:gd name="connsiteY115" fmla="*/ 960572 h 1276424"/>
                                <a:gd name="connsiteX116" fmla="*/ 307138 w 799031"/>
                                <a:gd name="connsiteY116" fmla="*/ 899385 h 1276424"/>
                                <a:gd name="connsiteX117" fmla="*/ 294027 w 799031"/>
                                <a:gd name="connsiteY117" fmla="*/ 836451 h 1276424"/>
                                <a:gd name="connsiteX118" fmla="*/ 282226 w 799031"/>
                                <a:gd name="connsiteY118" fmla="*/ 767835 h 1276424"/>
                                <a:gd name="connsiteX119" fmla="*/ 305171 w 799031"/>
                                <a:gd name="connsiteY119" fmla="*/ 700530 h 1276424"/>
                                <a:gd name="connsiteX120" fmla="*/ 349094 w 799031"/>
                                <a:gd name="connsiteY120" fmla="*/ 647867 h 1276424"/>
                                <a:gd name="connsiteX121" fmla="*/ 360676 w 799031"/>
                                <a:gd name="connsiteY121" fmla="*/ 623829 h 1276424"/>
                                <a:gd name="connsiteX122" fmla="*/ 362206 w 799031"/>
                                <a:gd name="connsiteY122" fmla="*/ 608314 h 1276424"/>
                                <a:gd name="connsiteX123" fmla="*/ 360676 w 799031"/>
                                <a:gd name="connsiteY123" fmla="*/ 594110 h 1276424"/>
                                <a:gd name="connsiteX124" fmla="*/ 292060 w 799031"/>
                                <a:gd name="connsiteY124" fmla="*/ 487908 h 1276424"/>
                                <a:gd name="connsiteX125" fmla="*/ 245078 w 799031"/>
                                <a:gd name="connsiteY125" fmla="*/ 441144 h 1276424"/>
                                <a:gd name="connsiteX126" fmla="*/ 191977 w 799031"/>
                                <a:gd name="connsiteY126" fmla="*/ 407710 h 1276424"/>
                                <a:gd name="connsiteX127" fmla="*/ 129479 w 799031"/>
                                <a:gd name="connsiteY127" fmla="*/ 401373 h 1276424"/>
                                <a:gd name="connsiteX128" fmla="*/ 98012 w 799031"/>
                                <a:gd name="connsiteY128" fmla="*/ 406399 h 1276424"/>
                                <a:gd name="connsiteX129" fmla="*/ 81623 w 799031"/>
                                <a:gd name="connsiteY129" fmla="*/ 410551 h 1276424"/>
                                <a:gd name="connsiteX130" fmla="*/ 62612 w 799031"/>
                                <a:gd name="connsiteY130" fmla="*/ 412300 h 1276424"/>
                                <a:gd name="connsiteX131" fmla="*/ 30270 w 799031"/>
                                <a:gd name="connsiteY131" fmla="*/ 393943 h 1276424"/>
                                <a:gd name="connsiteX132" fmla="*/ 12351 w 799031"/>
                                <a:gd name="connsiteY132" fmla="*/ 363350 h 1276424"/>
                                <a:gd name="connsiteX133" fmla="*/ 114 w 799031"/>
                                <a:gd name="connsiteY133" fmla="*/ 295827 h 1276424"/>
                                <a:gd name="connsiteX134" fmla="*/ 7325 w 799031"/>
                                <a:gd name="connsiteY134" fmla="*/ 261301 h 1276424"/>
                                <a:gd name="connsiteX135" fmla="*/ 18033 w 799031"/>
                                <a:gd name="connsiteY135" fmla="*/ 245785 h 1276424"/>
                                <a:gd name="connsiteX136" fmla="*/ 21092 w 799031"/>
                                <a:gd name="connsiteY136" fmla="*/ 242945 h 1276424"/>
                                <a:gd name="connsiteX137" fmla="*/ 23496 w 799031"/>
                                <a:gd name="connsiteY137" fmla="*/ 241197 h 1276424"/>
                                <a:gd name="connsiteX138" fmla="*/ 25026 w 799031"/>
                                <a:gd name="connsiteY138" fmla="*/ 239886 h 1276424"/>
                                <a:gd name="connsiteX139" fmla="*/ 32456 w 799031"/>
                                <a:gd name="connsiteY139" fmla="*/ 235734 h 1276424"/>
                                <a:gd name="connsiteX140" fmla="*/ 89708 w 799031"/>
                                <a:gd name="connsiteY140" fmla="*/ 201863 h 1276424"/>
                                <a:gd name="connsiteX141" fmla="*/ 116149 w 799031"/>
                                <a:gd name="connsiteY141" fmla="*/ 182632 h 1276424"/>
                                <a:gd name="connsiteX142" fmla="*/ 129042 w 799031"/>
                                <a:gd name="connsiteY142" fmla="*/ 171925 h 1276424"/>
                                <a:gd name="connsiteX143" fmla="*/ 139968 w 799031"/>
                                <a:gd name="connsiteY143" fmla="*/ 160343 h 1276424"/>
                                <a:gd name="connsiteX144" fmla="*/ 169906 w 799031"/>
                                <a:gd name="connsiteY144" fmla="*/ 103965 h 1276424"/>
                                <a:gd name="connsiteX145" fmla="*/ 174058 w 799031"/>
                                <a:gd name="connsiteY145" fmla="*/ 87575 h 1276424"/>
                                <a:gd name="connsiteX146" fmla="*/ 176243 w 799031"/>
                                <a:gd name="connsiteY146" fmla="*/ 79490 h 1276424"/>
                                <a:gd name="connsiteX147" fmla="*/ 180613 w 799031"/>
                                <a:gd name="connsiteY147" fmla="*/ 71623 h 1276424"/>
                                <a:gd name="connsiteX148" fmla="*/ 191321 w 799031"/>
                                <a:gd name="connsiteY148" fmla="*/ 57638 h 1276424"/>
                                <a:gd name="connsiteX149" fmla="*/ 206399 w 799031"/>
                                <a:gd name="connsiteY149" fmla="*/ 48679 h 1276424"/>
                                <a:gd name="connsiteX150" fmla="*/ 273704 w 799031"/>
                                <a:gd name="connsiteY150" fmla="*/ 48023 h 1276424"/>
                                <a:gd name="connsiteX151" fmla="*/ 337731 w 799031"/>
                                <a:gd name="connsiteY151" fmla="*/ 67471 h 1276424"/>
                                <a:gd name="connsiteX152" fmla="*/ 353465 w 799031"/>
                                <a:gd name="connsiteY152" fmla="*/ 72716 h 1276424"/>
                                <a:gd name="connsiteX153" fmla="*/ 368324 w 799031"/>
                                <a:gd name="connsiteY153" fmla="*/ 73371 h 1276424"/>
                                <a:gd name="connsiteX154" fmla="*/ 391269 w 799031"/>
                                <a:gd name="connsiteY154" fmla="*/ 50864 h 1276424"/>
                                <a:gd name="connsiteX155" fmla="*/ 439781 w 799031"/>
                                <a:gd name="connsiteY155" fmla="*/ 4755 h 1276424"/>
                                <a:gd name="connsiteX156" fmla="*/ 472778 w 799031"/>
                                <a:gd name="connsiteY156" fmla="*/ 4318 h 1276424"/>
                                <a:gd name="connsiteX157" fmla="*/ 498345 w 799031"/>
                                <a:gd name="connsiteY157" fmla="*/ 25515 h 1276424"/>
                                <a:gd name="connsiteX158" fmla="*/ 523912 w 799031"/>
                                <a:gd name="connsiteY158" fmla="*/ 47149 h 1276424"/>
                                <a:gd name="connsiteX159" fmla="*/ 550572 w 799031"/>
                                <a:gd name="connsiteY159" fmla="*/ 67253 h 1276424"/>
                                <a:gd name="connsiteX160" fmla="*/ 563683 w 799031"/>
                                <a:gd name="connsiteY160" fmla="*/ 77523 h 1276424"/>
                                <a:gd name="connsiteX161" fmla="*/ 578324 w 799031"/>
                                <a:gd name="connsiteY161" fmla="*/ 82768 h 1276424"/>
                                <a:gd name="connsiteX162" fmla="*/ 600176 w 799031"/>
                                <a:gd name="connsiteY162" fmla="*/ 61571 h 1276424"/>
                                <a:gd name="connsiteX163" fmla="*/ 600395 w 799031"/>
                                <a:gd name="connsiteY163" fmla="*/ 61134 h 1276424"/>
                                <a:gd name="connsiteX164" fmla="*/ 613506 w 799031"/>
                                <a:gd name="connsiteY164" fmla="*/ 55671 h 1276424"/>
                                <a:gd name="connsiteX165" fmla="*/ 614162 w 799031"/>
                                <a:gd name="connsiteY165" fmla="*/ 55890 h 1276424"/>
                                <a:gd name="connsiteX166" fmla="*/ 633610 w 799031"/>
                                <a:gd name="connsiteY166" fmla="*/ 53049 h 1276424"/>
                                <a:gd name="connsiteX167" fmla="*/ 649781 w 799031"/>
                                <a:gd name="connsiteY167" fmla="*/ 39064 h 1276424"/>
                                <a:gd name="connsiteX168" fmla="*/ 659177 w 799031"/>
                                <a:gd name="connsiteY168" fmla="*/ 34037 h 1276424"/>
                                <a:gd name="connsiteX169" fmla="*/ 669229 w 799031"/>
                                <a:gd name="connsiteY169" fmla="*/ 31415 h 1276424"/>
                                <a:gd name="connsiteX170" fmla="*/ 690645 w 799031"/>
                                <a:gd name="connsiteY170" fmla="*/ 33163 h 1276424"/>
                                <a:gd name="connsiteX171" fmla="*/ 767783 w 799031"/>
                                <a:gd name="connsiteY171" fmla="*/ 69219 h 127642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</a:cxnLst>
                              <a:rect l="l" t="t" r="r" b="b"/>
                              <a:pathLst>
                                <a:path w="799031" h="1276424">
                                  <a:moveTo>
                                    <a:pt x="767783" y="69219"/>
                                  </a:moveTo>
                                  <a:cubicBezTo>
                                    <a:pt x="741560" y="58949"/>
                                    <a:pt x="718178" y="41030"/>
                                    <a:pt x="690426" y="34037"/>
                                  </a:cubicBezTo>
                                  <a:cubicBezTo>
                                    <a:pt x="683433" y="32289"/>
                                    <a:pt x="676440" y="31634"/>
                                    <a:pt x="669448" y="32289"/>
                                  </a:cubicBezTo>
                                  <a:cubicBezTo>
                                    <a:pt x="665733" y="32726"/>
                                    <a:pt x="662455" y="33382"/>
                                    <a:pt x="659177" y="34912"/>
                                  </a:cubicBezTo>
                                  <a:cubicBezTo>
                                    <a:pt x="655899" y="36004"/>
                                    <a:pt x="653059" y="38189"/>
                                    <a:pt x="649999" y="40156"/>
                                  </a:cubicBezTo>
                                  <a:cubicBezTo>
                                    <a:pt x="644536" y="44308"/>
                                    <a:pt x="639947" y="50208"/>
                                    <a:pt x="633829" y="54142"/>
                                  </a:cubicBezTo>
                                  <a:cubicBezTo>
                                    <a:pt x="627928" y="57856"/>
                                    <a:pt x="620062" y="61134"/>
                                    <a:pt x="613288" y="56982"/>
                                  </a:cubicBezTo>
                                  <a:lnTo>
                                    <a:pt x="613725" y="57201"/>
                                  </a:lnTo>
                                  <a:cubicBezTo>
                                    <a:pt x="609354" y="59168"/>
                                    <a:pt x="605421" y="61790"/>
                                    <a:pt x="600832" y="62664"/>
                                  </a:cubicBezTo>
                                  <a:lnTo>
                                    <a:pt x="601269" y="62227"/>
                                  </a:lnTo>
                                  <a:cubicBezTo>
                                    <a:pt x="598865" y="72934"/>
                                    <a:pt x="589906" y="83205"/>
                                    <a:pt x="578324" y="84516"/>
                                  </a:cubicBezTo>
                                  <a:cubicBezTo>
                                    <a:pt x="572424" y="85390"/>
                                    <a:pt x="566524" y="82768"/>
                                    <a:pt x="562591" y="79053"/>
                                  </a:cubicBezTo>
                                  <a:lnTo>
                                    <a:pt x="549261" y="69219"/>
                                  </a:lnTo>
                                  <a:lnTo>
                                    <a:pt x="522819" y="49115"/>
                                  </a:lnTo>
                                  <a:cubicBezTo>
                                    <a:pt x="513860" y="42341"/>
                                    <a:pt x="505775" y="34693"/>
                                    <a:pt x="497252" y="27700"/>
                                  </a:cubicBezTo>
                                  <a:cubicBezTo>
                                    <a:pt x="488730" y="20707"/>
                                    <a:pt x="480426" y="12841"/>
                                    <a:pt x="471248" y="6722"/>
                                  </a:cubicBezTo>
                                  <a:cubicBezTo>
                                    <a:pt x="462070" y="603"/>
                                    <a:pt x="450489" y="2133"/>
                                    <a:pt x="440873" y="7378"/>
                                  </a:cubicBezTo>
                                  <a:cubicBezTo>
                                    <a:pt x="421643" y="17867"/>
                                    <a:pt x="407658" y="35785"/>
                                    <a:pt x="393673" y="53049"/>
                                  </a:cubicBezTo>
                                  <a:lnTo>
                                    <a:pt x="383402" y="65942"/>
                                  </a:lnTo>
                                  <a:cubicBezTo>
                                    <a:pt x="379687" y="70312"/>
                                    <a:pt x="375972" y="74901"/>
                                    <a:pt x="370072" y="76868"/>
                                  </a:cubicBezTo>
                                  <a:cubicBezTo>
                                    <a:pt x="364609" y="79053"/>
                                    <a:pt x="357617" y="78397"/>
                                    <a:pt x="352591" y="76431"/>
                                  </a:cubicBezTo>
                                  <a:lnTo>
                                    <a:pt x="336857" y="71405"/>
                                  </a:lnTo>
                                  <a:cubicBezTo>
                                    <a:pt x="315879" y="64412"/>
                                    <a:pt x="294682" y="57638"/>
                                    <a:pt x="273049" y="53267"/>
                                  </a:cubicBezTo>
                                  <a:cubicBezTo>
                                    <a:pt x="251633" y="49115"/>
                                    <a:pt x="228470" y="46056"/>
                                    <a:pt x="209021" y="54578"/>
                                  </a:cubicBezTo>
                                  <a:cubicBezTo>
                                    <a:pt x="203777" y="56108"/>
                                    <a:pt x="199843" y="59823"/>
                                    <a:pt x="195692" y="62664"/>
                                  </a:cubicBezTo>
                                  <a:cubicBezTo>
                                    <a:pt x="192632" y="66816"/>
                                    <a:pt x="188480" y="70312"/>
                                    <a:pt x="186514" y="75338"/>
                                  </a:cubicBezTo>
                                  <a:lnTo>
                                    <a:pt x="182799" y="82549"/>
                                  </a:lnTo>
                                  <a:cubicBezTo>
                                    <a:pt x="182143" y="84953"/>
                                    <a:pt x="181488" y="87575"/>
                                    <a:pt x="181051" y="90198"/>
                                  </a:cubicBezTo>
                                  <a:cubicBezTo>
                                    <a:pt x="179521" y="95224"/>
                                    <a:pt x="178428" y="101124"/>
                                    <a:pt x="177117" y="106368"/>
                                  </a:cubicBezTo>
                                  <a:cubicBezTo>
                                    <a:pt x="175806" y="111831"/>
                                    <a:pt x="174932" y="117295"/>
                                    <a:pt x="173184" y="122539"/>
                                  </a:cubicBezTo>
                                  <a:lnTo>
                                    <a:pt x="166847" y="138710"/>
                                  </a:lnTo>
                                  <a:cubicBezTo>
                                    <a:pt x="160947" y="148543"/>
                                    <a:pt x="154610" y="158376"/>
                                    <a:pt x="146743" y="166462"/>
                                  </a:cubicBezTo>
                                  <a:cubicBezTo>
                                    <a:pt x="142809" y="170614"/>
                                    <a:pt x="139750" y="174766"/>
                                    <a:pt x="135161" y="179136"/>
                                  </a:cubicBezTo>
                                  <a:lnTo>
                                    <a:pt x="122705" y="190062"/>
                                  </a:lnTo>
                                  <a:cubicBezTo>
                                    <a:pt x="114838" y="197711"/>
                                    <a:pt x="104786" y="203829"/>
                                    <a:pt x="95608" y="210166"/>
                                  </a:cubicBezTo>
                                  <a:cubicBezTo>
                                    <a:pt x="76816" y="223059"/>
                                    <a:pt x="57148" y="233548"/>
                                    <a:pt x="38574" y="245349"/>
                                  </a:cubicBezTo>
                                  <a:cubicBezTo>
                                    <a:pt x="28522" y="250593"/>
                                    <a:pt x="21529" y="257804"/>
                                    <a:pt x="18033" y="266327"/>
                                  </a:cubicBezTo>
                                  <a:cubicBezTo>
                                    <a:pt x="14100" y="275723"/>
                                    <a:pt x="12570" y="286212"/>
                                    <a:pt x="12133" y="296920"/>
                                  </a:cubicBezTo>
                                  <a:cubicBezTo>
                                    <a:pt x="11477" y="318116"/>
                                    <a:pt x="16066" y="339750"/>
                                    <a:pt x="24370" y="359417"/>
                                  </a:cubicBezTo>
                                  <a:cubicBezTo>
                                    <a:pt x="32674" y="377991"/>
                                    <a:pt x="46222" y="398095"/>
                                    <a:pt x="64578" y="399188"/>
                                  </a:cubicBezTo>
                                  <a:cubicBezTo>
                                    <a:pt x="72445" y="400062"/>
                                    <a:pt x="83808" y="395910"/>
                                    <a:pt x="94516" y="393069"/>
                                  </a:cubicBezTo>
                                  <a:cubicBezTo>
                                    <a:pt x="105223" y="390447"/>
                                    <a:pt x="117024" y="388044"/>
                                    <a:pt x="128387" y="386951"/>
                                  </a:cubicBezTo>
                                  <a:cubicBezTo>
                                    <a:pt x="151332" y="383892"/>
                                    <a:pt x="174932" y="386295"/>
                                    <a:pt x="197658" y="393069"/>
                                  </a:cubicBezTo>
                                  <a:cubicBezTo>
                                    <a:pt x="220603" y="399188"/>
                                    <a:pt x="240051" y="414047"/>
                                    <a:pt x="257533" y="429344"/>
                                  </a:cubicBezTo>
                                  <a:cubicBezTo>
                                    <a:pt x="273704" y="444422"/>
                                    <a:pt x="290093" y="459500"/>
                                    <a:pt x="305608" y="475671"/>
                                  </a:cubicBezTo>
                                  <a:cubicBezTo>
                                    <a:pt x="336420" y="507794"/>
                                    <a:pt x="368761" y="542757"/>
                                    <a:pt x="380343" y="590613"/>
                                  </a:cubicBezTo>
                                  <a:cubicBezTo>
                                    <a:pt x="381217" y="596732"/>
                                    <a:pt x="382091" y="602414"/>
                                    <a:pt x="382091" y="609406"/>
                                  </a:cubicBezTo>
                                  <a:cubicBezTo>
                                    <a:pt x="382091" y="615088"/>
                                    <a:pt x="382091" y="620332"/>
                                    <a:pt x="380561" y="627107"/>
                                  </a:cubicBezTo>
                                  <a:cubicBezTo>
                                    <a:pt x="379032" y="640655"/>
                                    <a:pt x="372258" y="652018"/>
                                    <a:pt x="363735" y="662289"/>
                                  </a:cubicBezTo>
                                  <a:cubicBezTo>
                                    <a:pt x="348439" y="678897"/>
                                    <a:pt x="334235" y="694412"/>
                                    <a:pt x="322653" y="712112"/>
                                  </a:cubicBezTo>
                                  <a:cubicBezTo>
                                    <a:pt x="311727" y="730031"/>
                                    <a:pt x="304734" y="749479"/>
                                    <a:pt x="303423" y="769583"/>
                                  </a:cubicBezTo>
                                  <a:lnTo>
                                    <a:pt x="303642" y="784661"/>
                                  </a:lnTo>
                                  <a:cubicBezTo>
                                    <a:pt x="303642" y="789687"/>
                                    <a:pt x="305390" y="794713"/>
                                    <a:pt x="306482" y="799958"/>
                                  </a:cubicBezTo>
                                  <a:cubicBezTo>
                                    <a:pt x="308012" y="809791"/>
                                    <a:pt x="311945" y="820717"/>
                                    <a:pt x="315005" y="831207"/>
                                  </a:cubicBezTo>
                                  <a:cubicBezTo>
                                    <a:pt x="320905" y="852622"/>
                                    <a:pt x="327679" y="874474"/>
                                    <a:pt x="329646" y="898730"/>
                                  </a:cubicBezTo>
                                  <a:cubicBezTo>
                                    <a:pt x="331175" y="922330"/>
                                    <a:pt x="326805" y="946805"/>
                                    <a:pt x="319375" y="968220"/>
                                  </a:cubicBezTo>
                                  <a:cubicBezTo>
                                    <a:pt x="316097" y="979365"/>
                                    <a:pt x="311508" y="989417"/>
                                    <a:pt x="307575" y="1000124"/>
                                  </a:cubicBezTo>
                                  <a:cubicBezTo>
                                    <a:pt x="303204" y="1011706"/>
                                    <a:pt x="298178" y="1020665"/>
                                    <a:pt x="293589" y="1031154"/>
                                  </a:cubicBezTo>
                                  <a:cubicBezTo>
                                    <a:pt x="288345" y="1041207"/>
                                    <a:pt x="284630" y="1051258"/>
                                    <a:pt x="278948" y="1061311"/>
                                  </a:cubicBezTo>
                                  <a:lnTo>
                                    <a:pt x="260593" y="1090592"/>
                                  </a:lnTo>
                                  <a:cubicBezTo>
                                    <a:pt x="254692" y="1100645"/>
                                    <a:pt x="247263" y="1109385"/>
                                    <a:pt x="239833" y="1118345"/>
                                  </a:cubicBezTo>
                                  <a:cubicBezTo>
                                    <a:pt x="232185" y="1126867"/>
                                    <a:pt x="225192" y="1135608"/>
                                    <a:pt x="217544" y="1144130"/>
                                  </a:cubicBezTo>
                                  <a:cubicBezTo>
                                    <a:pt x="200281" y="1158990"/>
                                    <a:pt x="183454" y="1175160"/>
                                    <a:pt x="165972" y="1188709"/>
                                  </a:cubicBezTo>
                                  <a:cubicBezTo>
                                    <a:pt x="130572" y="1215806"/>
                                    <a:pt x="94953" y="1242028"/>
                                    <a:pt x="65671" y="1273714"/>
                                  </a:cubicBezTo>
                                  <a:lnTo>
                                    <a:pt x="54089" y="1258417"/>
                                  </a:lnTo>
                                  <a:lnTo>
                                    <a:pt x="134942" y="1214932"/>
                                  </a:lnTo>
                                  <a:lnTo>
                                    <a:pt x="212736" y="1166201"/>
                                  </a:lnTo>
                                  <a:lnTo>
                                    <a:pt x="287034" y="1112226"/>
                                  </a:lnTo>
                                  <a:cubicBezTo>
                                    <a:pt x="310197" y="1092341"/>
                                    <a:pt x="334235" y="1073111"/>
                                    <a:pt x="357179" y="1053225"/>
                                  </a:cubicBezTo>
                                  <a:cubicBezTo>
                                    <a:pt x="379469" y="1031810"/>
                                    <a:pt x="401977" y="1011269"/>
                                    <a:pt x="423610" y="989635"/>
                                  </a:cubicBezTo>
                                  <a:cubicBezTo>
                                    <a:pt x="443933" y="966909"/>
                                    <a:pt x="465348" y="944620"/>
                                    <a:pt x="485452" y="921456"/>
                                  </a:cubicBezTo>
                                  <a:cubicBezTo>
                                    <a:pt x="504464" y="897419"/>
                                    <a:pt x="524130" y="874037"/>
                                    <a:pt x="542487" y="849125"/>
                                  </a:cubicBezTo>
                                  <a:cubicBezTo>
                                    <a:pt x="559531" y="823777"/>
                                    <a:pt x="577887" y="799084"/>
                                    <a:pt x="594276" y="773080"/>
                                  </a:cubicBezTo>
                                  <a:cubicBezTo>
                                    <a:pt x="609791" y="746638"/>
                                    <a:pt x="626617" y="720634"/>
                                    <a:pt x="641040" y="693756"/>
                                  </a:cubicBezTo>
                                  <a:cubicBezTo>
                                    <a:pt x="654370" y="666004"/>
                                    <a:pt x="669666" y="639125"/>
                                    <a:pt x="682122" y="611155"/>
                                  </a:cubicBezTo>
                                  <a:cubicBezTo>
                                    <a:pt x="693704" y="582747"/>
                                    <a:pt x="706815" y="554776"/>
                                    <a:pt x="717086" y="525931"/>
                                  </a:cubicBezTo>
                                  <a:cubicBezTo>
                                    <a:pt x="726482" y="496649"/>
                                    <a:pt x="737408" y="468022"/>
                                    <a:pt x="745931" y="438303"/>
                                  </a:cubicBezTo>
                                  <a:cubicBezTo>
                                    <a:pt x="753360" y="408366"/>
                                    <a:pt x="762101" y="378865"/>
                                    <a:pt x="768438" y="348710"/>
                                  </a:cubicBezTo>
                                  <a:cubicBezTo>
                                    <a:pt x="773902" y="318553"/>
                                    <a:pt x="780239" y="288397"/>
                                    <a:pt x="784828" y="257804"/>
                                  </a:cubicBezTo>
                                  <a:cubicBezTo>
                                    <a:pt x="788324" y="227211"/>
                                    <a:pt x="792257" y="196837"/>
                                    <a:pt x="794879" y="166025"/>
                                  </a:cubicBezTo>
                                  <a:lnTo>
                                    <a:pt x="799031" y="73590"/>
                                  </a:lnTo>
                                  <a:lnTo>
                                    <a:pt x="799031" y="73808"/>
                                  </a:lnTo>
                                  <a:cubicBezTo>
                                    <a:pt x="793787" y="73590"/>
                                    <a:pt x="788761" y="73808"/>
                                    <a:pt x="783517" y="73590"/>
                                  </a:cubicBezTo>
                                  <a:lnTo>
                                    <a:pt x="767783" y="69219"/>
                                  </a:lnTo>
                                  <a:close/>
                                  <a:moveTo>
                                    <a:pt x="767783" y="69219"/>
                                  </a:moveTo>
                                  <a:lnTo>
                                    <a:pt x="783079" y="72716"/>
                                  </a:lnTo>
                                  <a:cubicBezTo>
                                    <a:pt x="788324" y="72716"/>
                                    <a:pt x="793350" y="72716"/>
                                    <a:pt x="798594" y="72716"/>
                                  </a:cubicBezTo>
                                  <a:lnTo>
                                    <a:pt x="798594" y="72716"/>
                                  </a:lnTo>
                                  <a:lnTo>
                                    <a:pt x="798594" y="72716"/>
                                  </a:lnTo>
                                  <a:lnTo>
                                    <a:pt x="795535" y="165151"/>
                                  </a:lnTo>
                                  <a:cubicBezTo>
                                    <a:pt x="792694" y="195744"/>
                                    <a:pt x="788980" y="226337"/>
                                    <a:pt x="785920" y="257149"/>
                                  </a:cubicBezTo>
                                  <a:cubicBezTo>
                                    <a:pt x="781550" y="287523"/>
                                    <a:pt x="775213" y="317898"/>
                                    <a:pt x="769968" y="348272"/>
                                  </a:cubicBezTo>
                                  <a:cubicBezTo>
                                    <a:pt x="763631" y="378429"/>
                                    <a:pt x="755109" y="407929"/>
                                    <a:pt x="747679" y="438085"/>
                                  </a:cubicBezTo>
                                  <a:cubicBezTo>
                                    <a:pt x="739812" y="467804"/>
                                    <a:pt x="728667" y="496649"/>
                                    <a:pt x="719271" y="526149"/>
                                  </a:cubicBezTo>
                                  <a:cubicBezTo>
                                    <a:pt x="709219" y="555213"/>
                                    <a:pt x="696763" y="583402"/>
                                    <a:pt x="685400" y="612029"/>
                                  </a:cubicBezTo>
                                  <a:cubicBezTo>
                                    <a:pt x="673600" y="640436"/>
                                    <a:pt x="658959" y="667752"/>
                                    <a:pt x="645410" y="695723"/>
                                  </a:cubicBezTo>
                                  <a:cubicBezTo>
                                    <a:pt x="631425" y="723257"/>
                                    <a:pt x="614817" y="749479"/>
                                    <a:pt x="599958" y="776357"/>
                                  </a:cubicBezTo>
                                  <a:cubicBezTo>
                                    <a:pt x="584224" y="802580"/>
                                    <a:pt x="565868" y="827929"/>
                                    <a:pt x="549042" y="853714"/>
                                  </a:cubicBezTo>
                                  <a:cubicBezTo>
                                    <a:pt x="531123" y="878844"/>
                                    <a:pt x="511456" y="902663"/>
                                    <a:pt x="492663" y="927575"/>
                                  </a:cubicBezTo>
                                  <a:cubicBezTo>
                                    <a:pt x="473215" y="951175"/>
                                    <a:pt x="452237" y="974120"/>
                                    <a:pt x="431696" y="997502"/>
                                  </a:cubicBezTo>
                                  <a:cubicBezTo>
                                    <a:pt x="410281" y="1019791"/>
                                    <a:pt x="387773" y="1040988"/>
                                    <a:pt x="365921" y="1063059"/>
                                  </a:cubicBezTo>
                                  <a:cubicBezTo>
                                    <a:pt x="342976" y="1083600"/>
                                    <a:pt x="318938" y="1103485"/>
                                    <a:pt x="295775" y="1124026"/>
                                  </a:cubicBezTo>
                                  <a:lnTo>
                                    <a:pt x="221477" y="1179750"/>
                                  </a:lnTo>
                                  <a:lnTo>
                                    <a:pt x="143465" y="1230228"/>
                                  </a:lnTo>
                                  <a:lnTo>
                                    <a:pt x="62174" y="1275244"/>
                                  </a:lnTo>
                                  <a:cubicBezTo>
                                    <a:pt x="57367" y="1277866"/>
                                    <a:pt x="51467" y="1275899"/>
                                    <a:pt x="48845" y="1271529"/>
                                  </a:cubicBezTo>
                                  <a:cubicBezTo>
                                    <a:pt x="47096" y="1267814"/>
                                    <a:pt x="47752" y="1263225"/>
                                    <a:pt x="50374" y="1260166"/>
                                  </a:cubicBezTo>
                                  <a:lnTo>
                                    <a:pt x="50593" y="1260166"/>
                                  </a:lnTo>
                                  <a:cubicBezTo>
                                    <a:pt x="81404" y="1225639"/>
                                    <a:pt x="117679" y="1199198"/>
                                    <a:pt x="152643" y="1171664"/>
                                  </a:cubicBezTo>
                                  <a:cubicBezTo>
                                    <a:pt x="170343" y="1158116"/>
                                    <a:pt x="185203" y="1143038"/>
                                    <a:pt x="201810" y="1128615"/>
                                  </a:cubicBezTo>
                                  <a:cubicBezTo>
                                    <a:pt x="208803" y="1120749"/>
                                    <a:pt x="215577" y="1112226"/>
                                    <a:pt x="222570" y="1103922"/>
                                  </a:cubicBezTo>
                                  <a:cubicBezTo>
                                    <a:pt x="229563" y="1095837"/>
                                    <a:pt x="236555" y="1087533"/>
                                    <a:pt x="241800" y="1078137"/>
                                  </a:cubicBezTo>
                                  <a:lnTo>
                                    <a:pt x="258844" y="1050821"/>
                                  </a:lnTo>
                                  <a:cubicBezTo>
                                    <a:pt x="264089" y="1041643"/>
                                    <a:pt x="268241" y="1030936"/>
                                    <a:pt x="273267" y="1021103"/>
                                  </a:cubicBezTo>
                                  <a:cubicBezTo>
                                    <a:pt x="277637" y="1011269"/>
                                    <a:pt x="283100" y="1000561"/>
                                    <a:pt x="286378" y="991165"/>
                                  </a:cubicBezTo>
                                  <a:cubicBezTo>
                                    <a:pt x="290093" y="981113"/>
                                    <a:pt x="294901" y="970842"/>
                                    <a:pt x="297741" y="960572"/>
                                  </a:cubicBezTo>
                                  <a:cubicBezTo>
                                    <a:pt x="305171" y="940031"/>
                                    <a:pt x="308449" y="919708"/>
                                    <a:pt x="307138" y="899385"/>
                                  </a:cubicBezTo>
                                  <a:cubicBezTo>
                                    <a:pt x="306264" y="878844"/>
                                    <a:pt x="299708" y="857648"/>
                                    <a:pt x="294027" y="836451"/>
                                  </a:cubicBezTo>
                                  <a:cubicBezTo>
                                    <a:pt x="288126" y="815910"/>
                                    <a:pt x="280697" y="792091"/>
                                    <a:pt x="282226" y="767835"/>
                                  </a:cubicBezTo>
                                  <a:cubicBezTo>
                                    <a:pt x="283538" y="743579"/>
                                    <a:pt x="292497" y="720197"/>
                                    <a:pt x="305171" y="700530"/>
                                  </a:cubicBezTo>
                                  <a:cubicBezTo>
                                    <a:pt x="317627" y="680863"/>
                                    <a:pt x="334016" y="663819"/>
                                    <a:pt x="349094" y="647867"/>
                                  </a:cubicBezTo>
                                  <a:cubicBezTo>
                                    <a:pt x="354557" y="641092"/>
                                    <a:pt x="359802" y="632570"/>
                                    <a:pt x="360676" y="623829"/>
                                  </a:cubicBezTo>
                                  <a:cubicBezTo>
                                    <a:pt x="362206" y="619896"/>
                                    <a:pt x="362206" y="613777"/>
                                    <a:pt x="362206" y="608314"/>
                                  </a:cubicBezTo>
                                  <a:cubicBezTo>
                                    <a:pt x="362424" y="604162"/>
                                    <a:pt x="361331" y="598699"/>
                                    <a:pt x="360676" y="594110"/>
                                  </a:cubicBezTo>
                                  <a:cubicBezTo>
                                    <a:pt x="351935" y="554120"/>
                                    <a:pt x="321779" y="519594"/>
                                    <a:pt x="292060" y="487908"/>
                                  </a:cubicBezTo>
                                  <a:cubicBezTo>
                                    <a:pt x="276763" y="471956"/>
                                    <a:pt x="260811" y="456878"/>
                                    <a:pt x="245078" y="441144"/>
                                  </a:cubicBezTo>
                                  <a:cubicBezTo>
                                    <a:pt x="229344" y="426941"/>
                                    <a:pt x="212736" y="413392"/>
                                    <a:pt x="191977" y="407710"/>
                                  </a:cubicBezTo>
                                  <a:cubicBezTo>
                                    <a:pt x="172091" y="401592"/>
                                    <a:pt x="150894" y="398751"/>
                                    <a:pt x="129479" y="401373"/>
                                  </a:cubicBezTo>
                                  <a:cubicBezTo>
                                    <a:pt x="118772" y="402029"/>
                                    <a:pt x="108720" y="403996"/>
                                    <a:pt x="98012" y="406399"/>
                                  </a:cubicBezTo>
                                  <a:lnTo>
                                    <a:pt x="81623" y="410551"/>
                                  </a:lnTo>
                                  <a:cubicBezTo>
                                    <a:pt x="76378" y="411207"/>
                                    <a:pt x="69167" y="413829"/>
                                    <a:pt x="62612" y="412300"/>
                                  </a:cubicBezTo>
                                  <a:cubicBezTo>
                                    <a:pt x="48845" y="411644"/>
                                    <a:pt x="38137" y="402685"/>
                                    <a:pt x="30270" y="393943"/>
                                  </a:cubicBezTo>
                                  <a:cubicBezTo>
                                    <a:pt x="21966" y="384766"/>
                                    <a:pt x="16940" y="374277"/>
                                    <a:pt x="12351" y="363350"/>
                                  </a:cubicBezTo>
                                  <a:cubicBezTo>
                                    <a:pt x="3392" y="341935"/>
                                    <a:pt x="-760" y="318772"/>
                                    <a:pt x="114" y="295827"/>
                                  </a:cubicBezTo>
                                  <a:cubicBezTo>
                                    <a:pt x="770" y="284246"/>
                                    <a:pt x="2518" y="272664"/>
                                    <a:pt x="7325" y="261301"/>
                                  </a:cubicBezTo>
                                  <a:cubicBezTo>
                                    <a:pt x="9729" y="256056"/>
                                    <a:pt x="13663" y="248845"/>
                                    <a:pt x="18033" y="245785"/>
                                  </a:cubicBezTo>
                                  <a:lnTo>
                                    <a:pt x="21092" y="242945"/>
                                  </a:lnTo>
                                  <a:lnTo>
                                    <a:pt x="23496" y="241197"/>
                                  </a:lnTo>
                                  <a:lnTo>
                                    <a:pt x="25026" y="239886"/>
                                  </a:lnTo>
                                  <a:lnTo>
                                    <a:pt x="32456" y="235734"/>
                                  </a:lnTo>
                                  <a:cubicBezTo>
                                    <a:pt x="51685" y="224152"/>
                                    <a:pt x="71352" y="213881"/>
                                    <a:pt x="89708" y="201863"/>
                                  </a:cubicBezTo>
                                  <a:cubicBezTo>
                                    <a:pt x="98668" y="195962"/>
                                    <a:pt x="108064" y="190281"/>
                                    <a:pt x="116149" y="182632"/>
                                  </a:cubicBezTo>
                                  <a:lnTo>
                                    <a:pt x="129042" y="171925"/>
                                  </a:lnTo>
                                  <a:cubicBezTo>
                                    <a:pt x="132757" y="168647"/>
                                    <a:pt x="136253" y="164058"/>
                                    <a:pt x="139968" y="160343"/>
                                  </a:cubicBezTo>
                                  <a:cubicBezTo>
                                    <a:pt x="155265" y="143954"/>
                                    <a:pt x="166191" y="126472"/>
                                    <a:pt x="169906" y="103965"/>
                                  </a:cubicBezTo>
                                  <a:cubicBezTo>
                                    <a:pt x="171217" y="98502"/>
                                    <a:pt x="172310" y="93475"/>
                                    <a:pt x="174058" y="87575"/>
                                  </a:cubicBezTo>
                                  <a:cubicBezTo>
                                    <a:pt x="174714" y="84953"/>
                                    <a:pt x="175369" y="82112"/>
                                    <a:pt x="176243" y="79490"/>
                                  </a:cubicBezTo>
                                  <a:lnTo>
                                    <a:pt x="180613" y="71623"/>
                                  </a:lnTo>
                                  <a:cubicBezTo>
                                    <a:pt x="182799" y="65942"/>
                                    <a:pt x="187606" y="62227"/>
                                    <a:pt x="191321" y="57638"/>
                                  </a:cubicBezTo>
                                  <a:cubicBezTo>
                                    <a:pt x="196129" y="54360"/>
                                    <a:pt x="200717" y="50426"/>
                                    <a:pt x="206399" y="48679"/>
                                  </a:cubicBezTo>
                                  <a:cubicBezTo>
                                    <a:pt x="228689" y="39719"/>
                                    <a:pt x="252070" y="43434"/>
                                    <a:pt x="273704" y="48023"/>
                                  </a:cubicBezTo>
                                  <a:cubicBezTo>
                                    <a:pt x="295556" y="52830"/>
                                    <a:pt x="316753" y="60041"/>
                                    <a:pt x="337731" y="67471"/>
                                  </a:cubicBezTo>
                                  <a:lnTo>
                                    <a:pt x="353465" y="72716"/>
                                  </a:lnTo>
                                  <a:cubicBezTo>
                                    <a:pt x="358709" y="74901"/>
                                    <a:pt x="363517" y="74901"/>
                                    <a:pt x="368324" y="73371"/>
                                  </a:cubicBezTo>
                                  <a:cubicBezTo>
                                    <a:pt x="378158" y="69657"/>
                                    <a:pt x="383621" y="58730"/>
                                    <a:pt x="391269" y="50864"/>
                                  </a:cubicBezTo>
                                  <a:cubicBezTo>
                                    <a:pt x="405254" y="33819"/>
                                    <a:pt x="419677" y="15900"/>
                                    <a:pt x="439781" y="4755"/>
                                  </a:cubicBezTo>
                                  <a:cubicBezTo>
                                    <a:pt x="449177" y="-708"/>
                                    <a:pt x="462726" y="-2237"/>
                                    <a:pt x="472778" y="4318"/>
                                  </a:cubicBezTo>
                                  <a:cubicBezTo>
                                    <a:pt x="482174" y="10656"/>
                                    <a:pt x="489823" y="18522"/>
                                    <a:pt x="498345" y="25515"/>
                                  </a:cubicBezTo>
                                  <a:cubicBezTo>
                                    <a:pt x="506867" y="32726"/>
                                    <a:pt x="515171" y="40156"/>
                                    <a:pt x="523912" y="47149"/>
                                  </a:cubicBezTo>
                                  <a:lnTo>
                                    <a:pt x="550572" y="67253"/>
                                  </a:lnTo>
                                  <a:lnTo>
                                    <a:pt x="563683" y="77523"/>
                                  </a:lnTo>
                                  <a:cubicBezTo>
                                    <a:pt x="567835" y="81238"/>
                                    <a:pt x="572861" y="83642"/>
                                    <a:pt x="578324" y="82768"/>
                                  </a:cubicBezTo>
                                  <a:cubicBezTo>
                                    <a:pt x="589032" y="81457"/>
                                    <a:pt x="597773" y="72060"/>
                                    <a:pt x="600176" y="61571"/>
                                  </a:cubicBezTo>
                                  <a:cubicBezTo>
                                    <a:pt x="600176" y="61353"/>
                                    <a:pt x="600395" y="61134"/>
                                    <a:pt x="600395" y="61134"/>
                                  </a:cubicBezTo>
                                  <a:cubicBezTo>
                                    <a:pt x="605202" y="60260"/>
                                    <a:pt x="609354" y="57856"/>
                                    <a:pt x="613506" y="55671"/>
                                  </a:cubicBezTo>
                                  <a:cubicBezTo>
                                    <a:pt x="613506" y="55671"/>
                                    <a:pt x="613943" y="55671"/>
                                    <a:pt x="614162" y="55890"/>
                                  </a:cubicBezTo>
                                  <a:cubicBezTo>
                                    <a:pt x="619843" y="59605"/>
                                    <a:pt x="627928" y="56764"/>
                                    <a:pt x="633610" y="53049"/>
                                  </a:cubicBezTo>
                                  <a:cubicBezTo>
                                    <a:pt x="639510" y="49334"/>
                                    <a:pt x="643662" y="43652"/>
                                    <a:pt x="649781" y="39064"/>
                                  </a:cubicBezTo>
                                  <a:cubicBezTo>
                                    <a:pt x="652840" y="37315"/>
                                    <a:pt x="655681" y="34912"/>
                                    <a:pt x="659177" y="34037"/>
                                  </a:cubicBezTo>
                                  <a:cubicBezTo>
                                    <a:pt x="662237" y="32508"/>
                                    <a:pt x="665951" y="31852"/>
                                    <a:pt x="669229" y="31415"/>
                                  </a:cubicBezTo>
                                  <a:cubicBezTo>
                                    <a:pt x="676659" y="30541"/>
                                    <a:pt x="683870" y="31415"/>
                                    <a:pt x="690645" y="33163"/>
                                  </a:cubicBezTo>
                                  <a:cubicBezTo>
                                    <a:pt x="718397" y="40593"/>
                                    <a:pt x="741560" y="58730"/>
                                    <a:pt x="767783" y="692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98137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</p:grpSp>
                      <p:grpSp>
                        <p:nvGrpSpPr>
                          <p:cNvPr id="1123" name="Graphic 8">
                            <a:extLst>
                              <a:ext uri="{FF2B5EF4-FFF2-40B4-BE49-F238E27FC236}">
                                <a16:creationId xmlns="" xmlns:a16="http://schemas.microsoft.com/office/drawing/2014/main" id="{B12E1B61-D752-42BE-8854-60AC1DF3A42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059123" y="3158908"/>
                            <a:ext cx="602262" cy="886954"/>
                            <a:chOff x="4059123" y="3158908"/>
                            <a:chExt cx="602262" cy="886954"/>
                          </a:xfrm>
                        </p:grpSpPr>
                        <p:sp>
                          <p:nvSpPr>
                            <p:cNvPr id="1124" name="Freeform: Shape 1123">
                              <a:extLst>
                                <a:ext uri="{FF2B5EF4-FFF2-40B4-BE49-F238E27FC236}">
                                  <a16:creationId xmlns="" xmlns:a16="http://schemas.microsoft.com/office/drawing/2014/main" id="{F0E6D6FE-A2DC-4AF0-A207-F4BDD79D79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60232" y="3158908"/>
                              <a:ext cx="590313" cy="876711"/>
                            </a:xfrm>
                            <a:custGeom>
                              <a:avLst/>
                              <a:gdLst>
                                <a:gd name="connsiteX0" fmla="*/ 43134 w 590313"/>
                                <a:gd name="connsiteY0" fmla="*/ 0 h 876711"/>
                                <a:gd name="connsiteX1" fmla="*/ 23685 w 590313"/>
                                <a:gd name="connsiteY1" fmla="*/ 18793 h 876711"/>
                                <a:gd name="connsiteX2" fmla="*/ 96453 w 590313"/>
                                <a:gd name="connsiteY2" fmla="*/ 227700 h 876711"/>
                                <a:gd name="connsiteX3" fmla="*/ 196099 w 590313"/>
                                <a:gd name="connsiteY3" fmla="*/ 358813 h 876711"/>
                                <a:gd name="connsiteX4" fmla="*/ 299242 w 590313"/>
                                <a:gd name="connsiteY4" fmla="*/ 438574 h 876711"/>
                                <a:gd name="connsiteX5" fmla="*/ 179710 w 590313"/>
                                <a:gd name="connsiteY5" fmla="*/ 643111 h 876711"/>
                                <a:gd name="connsiteX6" fmla="*/ 179492 w 590313"/>
                                <a:gd name="connsiteY6" fmla="*/ 643766 h 876711"/>
                                <a:gd name="connsiteX7" fmla="*/ 167910 w 590313"/>
                                <a:gd name="connsiteY7" fmla="*/ 678074 h 876711"/>
                                <a:gd name="connsiteX8" fmla="*/ 184081 w 590313"/>
                                <a:gd name="connsiteY8" fmla="*/ 709542 h 876711"/>
                                <a:gd name="connsiteX9" fmla="*/ 241333 w 590313"/>
                                <a:gd name="connsiteY9" fmla="*/ 691623 h 876711"/>
                                <a:gd name="connsiteX10" fmla="*/ 320438 w 590313"/>
                                <a:gd name="connsiteY10" fmla="*/ 644641 h 876711"/>
                                <a:gd name="connsiteX11" fmla="*/ 336827 w 590313"/>
                                <a:gd name="connsiteY11" fmla="*/ 642892 h 876711"/>
                                <a:gd name="connsiteX12" fmla="*/ 356713 w 590313"/>
                                <a:gd name="connsiteY12" fmla="*/ 652289 h 876711"/>
                                <a:gd name="connsiteX13" fmla="*/ 455485 w 590313"/>
                                <a:gd name="connsiteY13" fmla="*/ 740790 h 876711"/>
                                <a:gd name="connsiteX14" fmla="*/ 453300 w 590313"/>
                                <a:gd name="connsiteY14" fmla="*/ 791050 h 876711"/>
                                <a:gd name="connsiteX15" fmla="*/ 470345 w 590313"/>
                                <a:gd name="connsiteY15" fmla="*/ 834536 h 876711"/>
                                <a:gd name="connsiteX16" fmla="*/ 489137 w 590313"/>
                                <a:gd name="connsiteY16" fmla="*/ 843059 h 876711"/>
                                <a:gd name="connsiteX17" fmla="*/ 491541 w 590313"/>
                                <a:gd name="connsiteY17" fmla="*/ 843714 h 876711"/>
                                <a:gd name="connsiteX18" fmla="*/ 582447 w 590313"/>
                                <a:gd name="connsiteY18" fmla="*/ 861852 h 876711"/>
                                <a:gd name="connsiteX19" fmla="*/ 590313 w 590313"/>
                                <a:gd name="connsiteY19" fmla="*/ 876711 h 876711"/>
                                <a:gd name="connsiteX20" fmla="*/ 43134 w 590313"/>
                                <a:gd name="connsiteY20" fmla="*/ 0 h 87671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</a:cxnLst>
                              <a:rect l="l" t="t" r="r" b="b"/>
                              <a:pathLst>
                                <a:path w="590313" h="876711">
                                  <a:moveTo>
                                    <a:pt x="43134" y="0"/>
                                  </a:moveTo>
                                  <a:cubicBezTo>
                                    <a:pt x="36141" y="6119"/>
                                    <a:pt x="29804" y="12237"/>
                                    <a:pt x="23685" y="18793"/>
                                  </a:cubicBezTo>
                                  <a:cubicBezTo>
                                    <a:pt x="-46242" y="94839"/>
                                    <a:pt x="57119" y="168699"/>
                                    <a:pt x="96453" y="227700"/>
                                  </a:cubicBezTo>
                                  <a:cubicBezTo>
                                    <a:pt x="117213" y="259386"/>
                                    <a:pt x="155236" y="348980"/>
                                    <a:pt x="196099" y="358813"/>
                                  </a:cubicBezTo>
                                  <a:cubicBezTo>
                                    <a:pt x="233248" y="367554"/>
                                    <a:pt x="318253" y="377825"/>
                                    <a:pt x="299242" y="438574"/>
                                  </a:cubicBezTo>
                                  <a:cubicBezTo>
                                    <a:pt x="274767" y="515931"/>
                                    <a:pt x="209648" y="569032"/>
                                    <a:pt x="179710" y="643111"/>
                                  </a:cubicBezTo>
                                  <a:cubicBezTo>
                                    <a:pt x="179710" y="643330"/>
                                    <a:pt x="179492" y="643548"/>
                                    <a:pt x="179492" y="643766"/>
                                  </a:cubicBezTo>
                                  <a:cubicBezTo>
                                    <a:pt x="175121" y="655130"/>
                                    <a:pt x="171188" y="666711"/>
                                    <a:pt x="167910" y="678074"/>
                                  </a:cubicBezTo>
                                  <a:cubicBezTo>
                                    <a:pt x="163321" y="694464"/>
                                    <a:pt x="158076" y="710634"/>
                                    <a:pt x="184081" y="709542"/>
                                  </a:cubicBezTo>
                                  <a:cubicBezTo>
                                    <a:pt x="204403" y="708449"/>
                                    <a:pt x="223414" y="701238"/>
                                    <a:pt x="241333" y="691623"/>
                                  </a:cubicBezTo>
                                  <a:cubicBezTo>
                                    <a:pt x="268430" y="677200"/>
                                    <a:pt x="293342" y="659063"/>
                                    <a:pt x="320438" y="644641"/>
                                  </a:cubicBezTo>
                                  <a:cubicBezTo>
                                    <a:pt x="325683" y="641800"/>
                                    <a:pt x="331802" y="641144"/>
                                    <a:pt x="336827" y="642892"/>
                                  </a:cubicBezTo>
                                  <a:cubicBezTo>
                                    <a:pt x="345131" y="639178"/>
                                    <a:pt x="353872" y="640707"/>
                                    <a:pt x="356713" y="652289"/>
                                  </a:cubicBezTo>
                                  <a:cubicBezTo>
                                    <a:pt x="369825" y="707356"/>
                                    <a:pt x="450241" y="682008"/>
                                    <a:pt x="455485" y="740790"/>
                                  </a:cubicBezTo>
                                  <a:cubicBezTo>
                                    <a:pt x="457015" y="757835"/>
                                    <a:pt x="453955" y="775098"/>
                                    <a:pt x="453300" y="791050"/>
                                  </a:cubicBezTo>
                                  <a:cubicBezTo>
                                    <a:pt x="458107" y="805910"/>
                                    <a:pt x="463570" y="820551"/>
                                    <a:pt x="470345" y="834536"/>
                                  </a:cubicBezTo>
                                  <a:cubicBezTo>
                                    <a:pt x="475152" y="837814"/>
                                    <a:pt x="481271" y="840873"/>
                                    <a:pt x="489137" y="843059"/>
                                  </a:cubicBezTo>
                                  <a:cubicBezTo>
                                    <a:pt x="489793" y="843277"/>
                                    <a:pt x="490667" y="843496"/>
                                    <a:pt x="491541" y="843714"/>
                                  </a:cubicBezTo>
                                  <a:cubicBezTo>
                                    <a:pt x="524101" y="834536"/>
                                    <a:pt x="562780" y="831040"/>
                                    <a:pt x="582447" y="861852"/>
                                  </a:cubicBezTo>
                                  <a:cubicBezTo>
                                    <a:pt x="585506" y="866659"/>
                                    <a:pt x="588347" y="871466"/>
                                    <a:pt x="590313" y="876711"/>
                                  </a:cubicBezTo>
                                  <a:cubicBezTo>
                                    <a:pt x="531749" y="515712"/>
                                    <a:pt x="329398" y="203225"/>
                                    <a:pt x="43134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72BB32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  <p:sp>
                          <p:nvSpPr>
                            <p:cNvPr id="1125" name="Freeform: Shape 1124">
                              <a:extLst>
                                <a:ext uri="{FF2B5EF4-FFF2-40B4-BE49-F238E27FC236}">
                                  <a16:creationId xmlns="" xmlns:a16="http://schemas.microsoft.com/office/drawing/2014/main" id="{597BBBD7-F704-47E8-80DA-42D68EE068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59123" y="3158908"/>
                              <a:ext cx="602262" cy="886954"/>
                            </a:xfrm>
                            <a:custGeom>
                              <a:avLst/>
                              <a:gdLst>
                                <a:gd name="connsiteX0" fmla="*/ 44242 w 602262"/>
                                <a:gd name="connsiteY0" fmla="*/ 0 h 886954"/>
                                <a:gd name="connsiteX1" fmla="*/ 5782 w 602262"/>
                                <a:gd name="connsiteY1" fmla="*/ 53756 h 886954"/>
                                <a:gd name="connsiteX2" fmla="*/ 16271 w 602262"/>
                                <a:gd name="connsiteY2" fmla="*/ 116909 h 886954"/>
                                <a:gd name="connsiteX3" fmla="*/ 99747 w 602262"/>
                                <a:gd name="connsiteY3" fmla="*/ 222674 h 886954"/>
                                <a:gd name="connsiteX4" fmla="*/ 134492 w 602262"/>
                                <a:gd name="connsiteY4" fmla="*/ 281238 h 886954"/>
                                <a:gd name="connsiteX5" fmla="*/ 172515 w 602262"/>
                                <a:gd name="connsiteY5" fmla="*/ 334995 h 886954"/>
                                <a:gd name="connsiteX6" fmla="*/ 197426 w 602262"/>
                                <a:gd name="connsiteY6" fmla="*/ 351602 h 886954"/>
                                <a:gd name="connsiteX7" fmla="*/ 229986 w 602262"/>
                                <a:gd name="connsiteY7" fmla="*/ 358595 h 886954"/>
                                <a:gd name="connsiteX8" fmla="*/ 294669 w 602262"/>
                                <a:gd name="connsiteY8" fmla="*/ 386566 h 886954"/>
                                <a:gd name="connsiteX9" fmla="*/ 310621 w 602262"/>
                                <a:gd name="connsiteY9" fmla="*/ 421966 h 886954"/>
                                <a:gd name="connsiteX10" fmla="*/ 307561 w 602262"/>
                                <a:gd name="connsiteY10" fmla="*/ 441415 h 886954"/>
                                <a:gd name="connsiteX11" fmla="*/ 301443 w 602262"/>
                                <a:gd name="connsiteY11" fmla="*/ 457148 h 886954"/>
                                <a:gd name="connsiteX12" fmla="*/ 269102 w 602262"/>
                                <a:gd name="connsiteY12" fmla="*/ 518553 h 886954"/>
                                <a:gd name="connsiteX13" fmla="*/ 230642 w 602262"/>
                                <a:gd name="connsiteY13" fmla="*/ 574276 h 886954"/>
                                <a:gd name="connsiteX14" fmla="*/ 196771 w 602262"/>
                                <a:gd name="connsiteY14" fmla="*/ 630655 h 886954"/>
                                <a:gd name="connsiteX15" fmla="*/ 189997 w 602262"/>
                                <a:gd name="connsiteY15" fmla="*/ 645515 h 886954"/>
                                <a:gd name="connsiteX16" fmla="*/ 184534 w 602262"/>
                                <a:gd name="connsiteY16" fmla="*/ 660811 h 886954"/>
                                <a:gd name="connsiteX17" fmla="*/ 175355 w 602262"/>
                                <a:gd name="connsiteY17" fmla="*/ 691841 h 886954"/>
                                <a:gd name="connsiteX18" fmla="*/ 175355 w 602262"/>
                                <a:gd name="connsiteY18" fmla="*/ 697960 h 886954"/>
                                <a:gd name="connsiteX19" fmla="*/ 178415 w 602262"/>
                                <a:gd name="connsiteY19" fmla="*/ 698834 h 886954"/>
                                <a:gd name="connsiteX20" fmla="*/ 184315 w 602262"/>
                                <a:gd name="connsiteY20" fmla="*/ 699052 h 886954"/>
                                <a:gd name="connsiteX21" fmla="*/ 200704 w 602262"/>
                                <a:gd name="connsiteY21" fmla="*/ 696649 h 886954"/>
                                <a:gd name="connsiteX22" fmla="*/ 215127 w 602262"/>
                                <a:gd name="connsiteY22" fmla="*/ 692278 h 886954"/>
                                <a:gd name="connsiteX23" fmla="*/ 272816 w 602262"/>
                                <a:gd name="connsiteY23" fmla="*/ 661248 h 886954"/>
                                <a:gd name="connsiteX24" fmla="*/ 302098 w 602262"/>
                                <a:gd name="connsiteY24" fmla="*/ 643766 h 886954"/>
                                <a:gd name="connsiteX25" fmla="*/ 316739 w 602262"/>
                                <a:gd name="connsiteY25" fmla="*/ 635244 h 886954"/>
                                <a:gd name="connsiteX26" fmla="*/ 321547 w 602262"/>
                                <a:gd name="connsiteY26" fmla="*/ 633059 h 886954"/>
                                <a:gd name="connsiteX27" fmla="*/ 328540 w 602262"/>
                                <a:gd name="connsiteY27" fmla="*/ 631529 h 886954"/>
                                <a:gd name="connsiteX28" fmla="*/ 341214 w 602262"/>
                                <a:gd name="connsiteY28" fmla="*/ 632840 h 886954"/>
                                <a:gd name="connsiteX29" fmla="*/ 333566 w 602262"/>
                                <a:gd name="connsiteY29" fmla="*/ 633277 h 886954"/>
                                <a:gd name="connsiteX30" fmla="*/ 355418 w 602262"/>
                                <a:gd name="connsiteY30" fmla="*/ 632622 h 886954"/>
                                <a:gd name="connsiteX31" fmla="*/ 367874 w 602262"/>
                                <a:gd name="connsiteY31" fmla="*/ 649667 h 886954"/>
                                <a:gd name="connsiteX32" fmla="*/ 372463 w 602262"/>
                                <a:gd name="connsiteY32" fmla="*/ 660374 h 886954"/>
                                <a:gd name="connsiteX33" fmla="*/ 378800 w 602262"/>
                                <a:gd name="connsiteY33" fmla="*/ 668241 h 886954"/>
                                <a:gd name="connsiteX34" fmla="*/ 424689 w 602262"/>
                                <a:gd name="connsiteY34" fmla="*/ 688782 h 886954"/>
                                <a:gd name="connsiteX35" fmla="*/ 451131 w 602262"/>
                                <a:gd name="connsiteY35" fmla="*/ 704953 h 886954"/>
                                <a:gd name="connsiteX36" fmla="*/ 461401 w 602262"/>
                                <a:gd name="connsiteY36" fmla="*/ 718720 h 886954"/>
                                <a:gd name="connsiteX37" fmla="*/ 465990 w 602262"/>
                                <a:gd name="connsiteY37" fmla="*/ 734672 h 886954"/>
                                <a:gd name="connsiteX38" fmla="*/ 466864 w 602262"/>
                                <a:gd name="connsiteY38" fmla="*/ 738605 h 886954"/>
                                <a:gd name="connsiteX39" fmla="*/ 466864 w 602262"/>
                                <a:gd name="connsiteY39" fmla="*/ 742976 h 886954"/>
                                <a:gd name="connsiteX40" fmla="*/ 466864 w 602262"/>
                                <a:gd name="connsiteY40" fmla="*/ 749750 h 886954"/>
                                <a:gd name="connsiteX41" fmla="*/ 466427 w 602262"/>
                                <a:gd name="connsiteY41" fmla="*/ 763517 h 886954"/>
                                <a:gd name="connsiteX42" fmla="*/ 464679 w 602262"/>
                                <a:gd name="connsiteY42" fmla="*/ 791050 h 886954"/>
                                <a:gd name="connsiteX43" fmla="*/ 464023 w 602262"/>
                                <a:gd name="connsiteY43" fmla="*/ 787117 h 886954"/>
                                <a:gd name="connsiteX44" fmla="*/ 480413 w 602262"/>
                                <a:gd name="connsiteY44" fmla="*/ 829510 h 886954"/>
                                <a:gd name="connsiteX45" fmla="*/ 476698 w 602262"/>
                                <a:gd name="connsiteY45" fmla="*/ 825140 h 886954"/>
                                <a:gd name="connsiteX46" fmla="*/ 485002 w 602262"/>
                                <a:gd name="connsiteY46" fmla="*/ 829510 h 886954"/>
                                <a:gd name="connsiteX47" fmla="*/ 494835 w 602262"/>
                                <a:gd name="connsiteY47" fmla="*/ 832788 h 886954"/>
                                <a:gd name="connsiteX48" fmla="*/ 488935 w 602262"/>
                                <a:gd name="connsiteY48" fmla="*/ 832788 h 886954"/>
                                <a:gd name="connsiteX49" fmla="*/ 519528 w 602262"/>
                                <a:gd name="connsiteY49" fmla="*/ 826888 h 886954"/>
                                <a:gd name="connsiteX50" fmla="*/ 535262 w 602262"/>
                                <a:gd name="connsiteY50" fmla="*/ 826233 h 886954"/>
                                <a:gd name="connsiteX51" fmla="*/ 551651 w 602262"/>
                                <a:gd name="connsiteY51" fmla="*/ 828418 h 886954"/>
                                <a:gd name="connsiteX52" fmla="*/ 568040 w 602262"/>
                                <a:gd name="connsiteY52" fmla="*/ 834099 h 886954"/>
                                <a:gd name="connsiteX53" fmla="*/ 575251 w 602262"/>
                                <a:gd name="connsiteY53" fmla="*/ 838907 h 886954"/>
                                <a:gd name="connsiteX54" fmla="*/ 582244 w 602262"/>
                                <a:gd name="connsiteY54" fmla="*/ 844370 h 886954"/>
                                <a:gd name="connsiteX55" fmla="*/ 587707 w 602262"/>
                                <a:gd name="connsiteY55" fmla="*/ 851144 h 886954"/>
                                <a:gd name="connsiteX56" fmla="*/ 590548 w 602262"/>
                                <a:gd name="connsiteY56" fmla="*/ 854640 h 886954"/>
                                <a:gd name="connsiteX57" fmla="*/ 591204 w 602262"/>
                                <a:gd name="connsiteY57" fmla="*/ 855514 h 886954"/>
                                <a:gd name="connsiteX58" fmla="*/ 592077 w 602262"/>
                                <a:gd name="connsiteY58" fmla="*/ 856389 h 886954"/>
                                <a:gd name="connsiteX59" fmla="*/ 592077 w 602262"/>
                                <a:gd name="connsiteY59" fmla="*/ 856607 h 886954"/>
                                <a:gd name="connsiteX60" fmla="*/ 593170 w 602262"/>
                                <a:gd name="connsiteY60" fmla="*/ 858355 h 886954"/>
                                <a:gd name="connsiteX61" fmla="*/ 600163 w 602262"/>
                                <a:gd name="connsiteY61" fmla="*/ 871248 h 886954"/>
                                <a:gd name="connsiteX62" fmla="*/ 580277 w 602262"/>
                                <a:gd name="connsiteY62" fmla="*/ 878022 h 886954"/>
                                <a:gd name="connsiteX63" fmla="*/ 568259 w 602262"/>
                                <a:gd name="connsiteY63" fmla="*/ 813340 h 886954"/>
                                <a:gd name="connsiteX64" fmla="*/ 552962 w 602262"/>
                                <a:gd name="connsiteY64" fmla="*/ 749313 h 886954"/>
                                <a:gd name="connsiteX65" fmla="*/ 534825 w 602262"/>
                                <a:gd name="connsiteY65" fmla="*/ 686160 h 886954"/>
                                <a:gd name="connsiteX66" fmla="*/ 513191 w 602262"/>
                                <a:gd name="connsiteY66" fmla="*/ 623881 h 886954"/>
                                <a:gd name="connsiteX67" fmla="*/ 488717 w 602262"/>
                                <a:gd name="connsiteY67" fmla="*/ 562695 h 886954"/>
                                <a:gd name="connsiteX68" fmla="*/ 461620 w 602262"/>
                                <a:gd name="connsiteY68" fmla="*/ 502820 h 886954"/>
                                <a:gd name="connsiteX69" fmla="*/ 431463 w 602262"/>
                                <a:gd name="connsiteY69" fmla="*/ 444256 h 886954"/>
                                <a:gd name="connsiteX70" fmla="*/ 398248 w 602262"/>
                                <a:gd name="connsiteY70" fmla="*/ 387221 h 886954"/>
                                <a:gd name="connsiteX71" fmla="*/ 362629 w 602262"/>
                                <a:gd name="connsiteY71" fmla="*/ 331717 h 886954"/>
                                <a:gd name="connsiteX72" fmla="*/ 324169 w 602262"/>
                                <a:gd name="connsiteY72" fmla="*/ 278179 h 886954"/>
                                <a:gd name="connsiteX73" fmla="*/ 282650 w 602262"/>
                                <a:gd name="connsiteY73" fmla="*/ 226389 h 886954"/>
                                <a:gd name="connsiteX74" fmla="*/ 239383 w 602262"/>
                                <a:gd name="connsiteY74" fmla="*/ 176566 h 886954"/>
                                <a:gd name="connsiteX75" fmla="*/ 193712 w 602262"/>
                                <a:gd name="connsiteY75" fmla="*/ 128928 h 886954"/>
                                <a:gd name="connsiteX76" fmla="*/ 145418 w 602262"/>
                                <a:gd name="connsiteY76" fmla="*/ 83257 h 886954"/>
                                <a:gd name="connsiteX77" fmla="*/ 95158 w 602262"/>
                                <a:gd name="connsiteY77" fmla="*/ 40208 h 886954"/>
                                <a:gd name="connsiteX78" fmla="*/ 44242 w 602262"/>
                                <a:gd name="connsiteY78" fmla="*/ 0 h 886954"/>
                                <a:gd name="connsiteX79" fmla="*/ 44242 w 602262"/>
                                <a:gd name="connsiteY79" fmla="*/ 0 h 886954"/>
                                <a:gd name="connsiteX80" fmla="*/ 98217 w 602262"/>
                                <a:gd name="connsiteY80" fmla="*/ 38678 h 886954"/>
                                <a:gd name="connsiteX81" fmla="*/ 150007 w 602262"/>
                                <a:gd name="connsiteY81" fmla="*/ 80198 h 886954"/>
                                <a:gd name="connsiteX82" fmla="*/ 199611 w 602262"/>
                                <a:gd name="connsiteY82" fmla="*/ 124339 h 886954"/>
                                <a:gd name="connsiteX83" fmla="*/ 247249 w 602262"/>
                                <a:gd name="connsiteY83" fmla="*/ 170884 h 886954"/>
                                <a:gd name="connsiteX84" fmla="*/ 292702 w 602262"/>
                                <a:gd name="connsiteY84" fmla="*/ 219615 h 886954"/>
                                <a:gd name="connsiteX85" fmla="*/ 335095 w 602262"/>
                                <a:gd name="connsiteY85" fmla="*/ 270967 h 886954"/>
                                <a:gd name="connsiteX86" fmla="*/ 375085 w 602262"/>
                                <a:gd name="connsiteY86" fmla="*/ 324505 h 886954"/>
                                <a:gd name="connsiteX87" fmla="*/ 412234 w 602262"/>
                                <a:gd name="connsiteY87" fmla="*/ 379573 h 886954"/>
                                <a:gd name="connsiteX88" fmla="*/ 446760 w 602262"/>
                                <a:gd name="connsiteY88" fmla="*/ 436607 h 886954"/>
                                <a:gd name="connsiteX89" fmla="*/ 478446 w 602262"/>
                                <a:gd name="connsiteY89" fmla="*/ 495390 h 886954"/>
                                <a:gd name="connsiteX90" fmla="*/ 507072 w 602262"/>
                                <a:gd name="connsiteY90" fmla="*/ 555484 h 886954"/>
                                <a:gd name="connsiteX91" fmla="*/ 532421 w 602262"/>
                                <a:gd name="connsiteY91" fmla="*/ 617325 h 886954"/>
                                <a:gd name="connsiteX92" fmla="*/ 554710 w 602262"/>
                                <a:gd name="connsiteY92" fmla="*/ 680260 h 886954"/>
                                <a:gd name="connsiteX93" fmla="*/ 573503 w 602262"/>
                                <a:gd name="connsiteY93" fmla="*/ 744287 h 886954"/>
                                <a:gd name="connsiteX94" fmla="*/ 589674 w 602262"/>
                                <a:gd name="connsiteY94" fmla="*/ 809188 h 886954"/>
                                <a:gd name="connsiteX95" fmla="*/ 602130 w 602262"/>
                                <a:gd name="connsiteY95" fmla="*/ 874744 h 886954"/>
                                <a:gd name="connsiteX96" fmla="*/ 593826 w 602262"/>
                                <a:gd name="connsiteY96" fmla="*/ 886763 h 886954"/>
                                <a:gd name="connsiteX97" fmla="*/ 582900 w 602262"/>
                                <a:gd name="connsiteY97" fmla="*/ 881519 h 886954"/>
                                <a:gd name="connsiteX98" fmla="*/ 582681 w 602262"/>
                                <a:gd name="connsiteY98" fmla="*/ 881519 h 886954"/>
                                <a:gd name="connsiteX99" fmla="*/ 575907 w 602262"/>
                                <a:gd name="connsiteY99" fmla="*/ 868626 h 886954"/>
                                <a:gd name="connsiteX100" fmla="*/ 575033 w 602262"/>
                                <a:gd name="connsiteY100" fmla="*/ 867096 h 886954"/>
                                <a:gd name="connsiteX101" fmla="*/ 574814 w 602262"/>
                                <a:gd name="connsiteY101" fmla="*/ 866659 h 886954"/>
                                <a:gd name="connsiteX102" fmla="*/ 575033 w 602262"/>
                                <a:gd name="connsiteY102" fmla="*/ 867096 h 886954"/>
                                <a:gd name="connsiteX103" fmla="*/ 574377 w 602262"/>
                                <a:gd name="connsiteY103" fmla="*/ 866659 h 886954"/>
                                <a:gd name="connsiteX104" fmla="*/ 572629 w 602262"/>
                                <a:gd name="connsiteY104" fmla="*/ 864474 h 886954"/>
                                <a:gd name="connsiteX105" fmla="*/ 568914 w 602262"/>
                                <a:gd name="connsiteY105" fmla="*/ 859885 h 886954"/>
                                <a:gd name="connsiteX106" fmla="*/ 564325 w 602262"/>
                                <a:gd name="connsiteY106" fmla="*/ 856607 h 886954"/>
                                <a:gd name="connsiteX107" fmla="*/ 559518 w 602262"/>
                                <a:gd name="connsiteY107" fmla="*/ 853548 h 886954"/>
                                <a:gd name="connsiteX108" fmla="*/ 548155 w 602262"/>
                                <a:gd name="connsiteY108" fmla="*/ 849614 h 886954"/>
                                <a:gd name="connsiteX109" fmla="*/ 535699 w 602262"/>
                                <a:gd name="connsiteY109" fmla="*/ 848085 h 886954"/>
                                <a:gd name="connsiteX110" fmla="*/ 522588 w 602262"/>
                                <a:gd name="connsiteY110" fmla="*/ 848740 h 886954"/>
                                <a:gd name="connsiteX111" fmla="*/ 495709 w 602262"/>
                                <a:gd name="connsiteY111" fmla="*/ 854422 h 886954"/>
                                <a:gd name="connsiteX112" fmla="*/ 490902 w 602262"/>
                                <a:gd name="connsiteY112" fmla="*/ 854422 h 886954"/>
                                <a:gd name="connsiteX113" fmla="*/ 490028 w 602262"/>
                                <a:gd name="connsiteY113" fmla="*/ 854422 h 886954"/>
                                <a:gd name="connsiteX114" fmla="*/ 477790 w 602262"/>
                                <a:gd name="connsiteY114" fmla="*/ 850051 h 886954"/>
                                <a:gd name="connsiteX115" fmla="*/ 465553 w 602262"/>
                                <a:gd name="connsiteY115" fmla="*/ 843714 h 886954"/>
                                <a:gd name="connsiteX116" fmla="*/ 461838 w 602262"/>
                                <a:gd name="connsiteY116" fmla="*/ 839781 h 886954"/>
                                <a:gd name="connsiteX117" fmla="*/ 461838 w 602262"/>
                                <a:gd name="connsiteY117" fmla="*/ 839344 h 886954"/>
                                <a:gd name="connsiteX118" fmla="*/ 444138 w 602262"/>
                                <a:gd name="connsiteY118" fmla="*/ 794765 h 886954"/>
                                <a:gd name="connsiteX119" fmla="*/ 443482 w 602262"/>
                                <a:gd name="connsiteY119" fmla="*/ 791269 h 886954"/>
                                <a:gd name="connsiteX120" fmla="*/ 443482 w 602262"/>
                                <a:gd name="connsiteY120" fmla="*/ 791050 h 886954"/>
                                <a:gd name="connsiteX121" fmla="*/ 445230 w 602262"/>
                                <a:gd name="connsiteY121" fmla="*/ 764391 h 886954"/>
                                <a:gd name="connsiteX122" fmla="*/ 445449 w 602262"/>
                                <a:gd name="connsiteY122" fmla="*/ 750842 h 886954"/>
                                <a:gd name="connsiteX123" fmla="*/ 445449 w 602262"/>
                                <a:gd name="connsiteY123" fmla="*/ 744068 h 886954"/>
                                <a:gd name="connsiteX124" fmla="*/ 445449 w 602262"/>
                                <a:gd name="connsiteY124" fmla="*/ 741883 h 886954"/>
                                <a:gd name="connsiteX125" fmla="*/ 444793 w 602262"/>
                                <a:gd name="connsiteY125" fmla="*/ 739042 h 886954"/>
                                <a:gd name="connsiteX126" fmla="*/ 442171 w 602262"/>
                                <a:gd name="connsiteY126" fmla="*/ 729209 h 886954"/>
                                <a:gd name="connsiteX127" fmla="*/ 436271 w 602262"/>
                                <a:gd name="connsiteY127" fmla="*/ 721342 h 886954"/>
                                <a:gd name="connsiteX128" fmla="*/ 416823 w 602262"/>
                                <a:gd name="connsiteY128" fmla="*/ 709760 h 886954"/>
                                <a:gd name="connsiteX129" fmla="*/ 365033 w 602262"/>
                                <a:gd name="connsiteY129" fmla="*/ 684849 h 886954"/>
                                <a:gd name="connsiteX130" fmla="*/ 354107 w 602262"/>
                                <a:gd name="connsiteY130" fmla="*/ 671519 h 886954"/>
                                <a:gd name="connsiteX131" fmla="*/ 348207 w 602262"/>
                                <a:gd name="connsiteY131" fmla="*/ 657315 h 886954"/>
                                <a:gd name="connsiteX132" fmla="*/ 346022 w 602262"/>
                                <a:gd name="connsiteY132" fmla="*/ 652289 h 886954"/>
                                <a:gd name="connsiteX133" fmla="*/ 341870 w 602262"/>
                                <a:gd name="connsiteY133" fmla="*/ 653163 h 886954"/>
                                <a:gd name="connsiteX134" fmla="*/ 335751 w 602262"/>
                                <a:gd name="connsiteY134" fmla="*/ 653819 h 886954"/>
                                <a:gd name="connsiteX135" fmla="*/ 334221 w 602262"/>
                                <a:gd name="connsiteY135" fmla="*/ 653600 h 886954"/>
                                <a:gd name="connsiteX136" fmla="*/ 330506 w 602262"/>
                                <a:gd name="connsiteY136" fmla="*/ 653163 h 886954"/>
                                <a:gd name="connsiteX137" fmla="*/ 329851 w 602262"/>
                                <a:gd name="connsiteY137" fmla="*/ 653381 h 886954"/>
                                <a:gd name="connsiteX138" fmla="*/ 326136 w 602262"/>
                                <a:gd name="connsiteY138" fmla="*/ 654474 h 886954"/>
                                <a:gd name="connsiteX139" fmla="*/ 311713 w 602262"/>
                                <a:gd name="connsiteY139" fmla="*/ 662996 h 886954"/>
                                <a:gd name="connsiteX140" fmla="*/ 282869 w 602262"/>
                                <a:gd name="connsiteY140" fmla="*/ 680041 h 886954"/>
                                <a:gd name="connsiteX141" fmla="*/ 253586 w 602262"/>
                                <a:gd name="connsiteY141" fmla="*/ 697086 h 886954"/>
                                <a:gd name="connsiteX142" fmla="*/ 221682 w 602262"/>
                                <a:gd name="connsiteY142" fmla="*/ 712382 h 886954"/>
                                <a:gd name="connsiteX143" fmla="*/ 203763 w 602262"/>
                                <a:gd name="connsiteY143" fmla="*/ 717627 h 886954"/>
                                <a:gd name="connsiteX144" fmla="*/ 186719 w 602262"/>
                                <a:gd name="connsiteY144" fmla="*/ 719812 h 886954"/>
                                <a:gd name="connsiteX145" fmla="*/ 175793 w 602262"/>
                                <a:gd name="connsiteY145" fmla="*/ 719594 h 886954"/>
                                <a:gd name="connsiteX146" fmla="*/ 169674 w 602262"/>
                                <a:gd name="connsiteY146" fmla="*/ 718064 h 886954"/>
                                <a:gd name="connsiteX147" fmla="*/ 163337 w 602262"/>
                                <a:gd name="connsiteY147" fmla="*/ 714568 h 886954"/>
                                <a:gd name="connsiteX148" fmla="*/ 155689 w 602262"/>
                                <a:gd name="connsiteY148" fmla="*/ 701456 h 886954"/>
                                <a:gd name="connsiteX149" fmla="*/ 156344 w 602262"/>
                                <a:gd name="connsiteY149" fmla="*/ 689656 h 886954"/>
                                <a:gd name="connsiteX150" fmla="*/ 166396 w 602262"/>
                                <a:gd name="connsiteY150" fmla="*/ 656222 h 886954"/>
                                <a:gd name="connsiteX151" fmla="*/ 172296 w 602262"/>
                                <a:gd name="connsiteY151" fmla="*/ 639614 h 886954"/>
                                <a:gd name="connsiteX152" fmla="*/ 179944 w 602262"/>
                                <a:gd name="connsiteY152" fmla="*/ 623881 h 886954"/>
                                <a:gd name="connsiteX153" fmla="*/ 215564 w 602262"/>
                                <a:gd name="connsiteY153" fmla="*/ 564880 h 886954"/>
                                <a:gd name="connsiteX154" fmla="*/ 254679 w 602262"/>
                                <a:gd name="connsiteY154" fmla="*/ 510031 h 886954"/>
                                <a:gd name="connsiteX155" fmla="*/ 286365 w 602262"/>
                                <a:gd name="connsiteY155" fmla="*/ 452559 h 886954"/>
                                <a:gd name="connsiteX156" fmla="*/ 292702 w 602262"/>
                                <a:gd name="connsiteY156" fmla="*/ 436826 h 886954"/>
                                <a:gd name="connsiteX157" fmla="*/ 294887 w 602262"/>
                                <a:gd name="connsiteY157" fmla="*/ 423277 h 886954"/>
                                <a:gd name="connsiteX158" fmla="*/ 284617 w 602262"/>
                                <a:gd name="connsiteY158" fmla="*/ 398803 h 886954"/>
                                <a:gd name="connsiteX159" fmla="*/ 227364 w 602262"/>
                                <a:gd name="connsiteY159" fmla="*/ 373236 h 886954"/>
                                <a:gd name="connsiteX160" fmla="*/ 194148 w 602262"/>
                                <a:gd name="connsiteY160" fmla="*/ 365369 h 886954"/>
                                <a:gd name="connsiteX161" fmla="*/ 163992 w 602262"/>
                                <a:gd name="connsiteY161" fmla="*/ 344609 h 886954"/>
                                <a:gd name="connsiteX162" fmla="*/ 124877 w 602262"/>
                                <a:gd name="connsiteY162" fmla="*/ 287794 h 886954"/>
                                <a:gd name="connsiteX163" fmla="*/ 92317 w 602262"/>
                                <a:gd name="connsiteY163" fmla="*/ 229011 h 886954"/>
                                <a:gd name="connsiteX164" fmla="*/ 11901 w 602262"/>
                                <a:gd name="connsiteY164" fmla="*/ 120624 h 886954"/>
                                <a:gd name="connsiteX165" fmla="*/ 3378 w 602262"/>
                                <a:gd name="connsiteY165" fmla="*/ 53975 h 886954"/>
                                <a:gd name="connsiteX166" fmla="*/ 44242 w 602262"/>
                                <a:gd name="connsiteY166" fmla="*/ 0 h 88695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</a:cxnLst>
                              <a:rect l="l" t="t" r="r" b="b"/>
                              <a:pathLst>
                                <a:path w="602262" h="886954">
                                  <a:moveTo>
                                    <a:pt x="44242" y="0"/>
                                  </a:moveTo>
                                  <a:cubicBezTo>
                                    <a:pt x="28509" y="15515"/>
                                    <a:pt x="11245" y="32123"/>
                                    <a:pt x="5782" y="53756"/>
                                  </a:cubicBezTo>
                                  <a:cubicBezTo>
                                    <a:pt x="-336" y="75172"/>
                                    <a:pt x="5127" y="98116"/>
                                    <a:pt x="16271" y="116909"/>
                                  </a:cubicBezTo>
                                  <a:cubicBezTo>
                                    <a:pt x="38123" y="156025"/>
                                    <a:pt x="72650" y="185744"/>
                                    <a:pt x="99747" y="222674"/>
                                  </a:cubicBezTo>
                                  <a:cubicBezTo>
                                    <a:pt x="112858" y="241686"/>
                                    <a:pt x="122910" y="262008"/>
                                    <a:pt x="134492" y="281238"/>
                                  </a:cubicBezTo>
                                  <a:cubicBezTo>
                                    <a:pt x="145855" y="300249"/>
                                    <a:pt x="157874" y="319261"/>
                                    <a:pt x="172515" y="334995"/>
                                  </a:cubicBezTo>
                                  <a:cubicBezTo>
                                    <a:pt x="179726" y="342424"/>
                                    <a:pt x="188685" y="349198"/>
                                    <a:pt x="197426" y="351602"/>
                                  </a:cubicBezTo>
                                  <a:cubicBezTo>
                                    <a:pt x="207478" y="354224"/>
                                    <a:pt x="219060" y="355973"/>
                                    <a:pt x="229986" y="358595"/>
                                  </a:cubicBezTo>
                                  <a:cubicBezTo>
                                    <a:pt x="251838" y="363839"/>
                                    <a:pt x="275439" y="369521"/>
                                    <a:pt x="294669" y="386566"/>
                                  </a:cubicBezTo>
                                  <a:cubicBezTo>
                                    <a:pt x="304502" y="395088"/>
                                    <a:pt x="310839" y="408637"/>
                                    <a:pt x="310621" y="421966"/>
                                  </a:cubicBezTo>
                                  <a:cubicBezTo>
                                    <a:pt x="310839" y="428959"/>
                                    <a:pt x="309091" y="434204"/>
                                    <a:pt x="307561" y="441415"/>
                                  </a:cubicBezTo>
                                  <a:lnTo>
                                    <a:pt x="301443" y="457148"/>
                                  </a:lnTo>
                                  <a:cubicBezTo>
                                    <a:pt x="293795" y="478345"/>
                                    <a:pt x="281339" y="499542"/>
                                    <a:pt x="269102" y="518553"/>
                                  </a:cubicBezTo>
                                  <a:cubicBezTo>
                                    <a:pt x="256646" y="537783"/>
                                    <a:pt x="243535" y="555921"/>
                                    <a:pt x="230642" y="574276"/>
                                  </a:cubicBezTo>
                                  <a:cubicBezTo>
                                    <a:pt x="218404" y="592632"/>
                                    <a:pt x="205949" y="611207"/>
                                    <a:pt x="196771" y="630655"/>
                                  </a:cubicBezTo>
                                  <a:lnTo>
                                    <a:pt x="189997" y="645515"/>
                                  </a:lnTo>
                                  <a:cubicBezTo>
                                    <a:pt x="188248" y="649448"/>
                                    <a:pt x="186281" y="656004"/>
                                    <a:pt x="184534" y="660811"/>
                                  </a:cubicBezTo>
                                  <a:cubicBezTo>
                                    <a:pt x="181256" y="671737"/>
                                    <a:pt x="176885" y="682445"/>
                                    <a:pt x="175355" y="691841"/>
                                  </a:cubicBezTo>
                                  <a:cubicBezTo>
                                    <a:pt x="174481" y="696867"/>
                                    <a:pt x="175355" y="698397"/>
                                    <a:pt x="175355" y="697960"/>
                                  </a:cubicBezTo>
                                  <a:cubicBezTo>
                                    <a:pt x="175137" y="698178"/>
                                    <a:pt x="177541" y="698397"/>
                                    <a:pt x="178415" y="698834"/>
                                  </a:cubicBezTo>
                                  <a:lnTo>
                                    <a:pt x="184315" y="699052"/>
                                  </a:lnTo>
                                  <a:cubicBezTo>
                                    <a:pt x="189778" y="698178"/>
                                    <a:pt x="195897" y="697960"/>
                                    <a:pt x="200704" y="696649"/>
                                  </a:cubicBezTo>
                                  <a:cubicBezTo>
                                    <a:pt x="205293" y="695119"/>
                                    <a:pt x="209882" y="694464"/>
                                    <a:pt x="215127" y="692278"/>
                                  </a:cubicBezTo>
                                  <a:cubicBezTo>
                                    <a:pt x="234575" y="685286"/>
                                    <a:pt x="253150" y="672611"/>
                                    <a:pt x="272816" y="661248"/>
                                  </a:cubicBezTo>
                                  <a:lnTo>
                                    <a:pt x="302098" y="643766"/>
                                  </a:lnTo>
                                  <a:lnTo>
                                    <a:pt x="316739" y="635244"/>
                                  </a:lnTo>
                                  <a:lnTo>
                                    <a:pt x="321547" y="633059"/>
                                  </a:lnTo>
                                  <a:cubicBezTo>
                                    <a:pt x="323295" y="632403"/>
                                    <a:pt x="326136" y="631966"/>
                                    <a:pt x="328540" y="631529"/>
                                  </a:cubicBezTo>
                                  <a:cubicBezTo>
                                    <a:pt x="332692" y="631092"/>
                                    <a:pt x="337062" y="631529"/>
                                    <a:pt x="341214" y="632840"/>
                                  </a:cubicBezTo>
                                  <a:lnTo>
                                    <a:pt x="333566" y="633277"/>
                                  </a:lnTo>
                                  <a:cubicBezTo>
                                    <a:pt x="339029" y="630874"/>
                                    <a:pt x="346895" y="628470"/>
                                    <a:pt x="355418" y="632622"/>
                                  </a:cubicBezTo>
                                  <a:cubicBezTo>
                                    <a:pt x="363940" y="636337"/>
                                    <a:pt x="366999" y="646826"/>
                                    <a:pt x="367874" y="649667"/>
                                  </a:cubicBezTo>
                                  <a:cubicBezTo>
                                    <a:pt x="369403" y="653819"/>
                                    <a:pt x="370933" y="658844"/>
                                    <a:pt x="372463" y="660374"/>
                                  </a:cubicBezTo>
                                  <a:cubicBezTo>
                                    <a:pt x="373774" y="662778"/>
                                    <a:pt x="376396" y="665619"/>
                                    <a:pt x="378800" y="668241"/>
                                  </a:cubicBezTo>
                                  <a:cubicBezTo>
                                    <a:pt x="389507" y="677637"/>
                                    <a:pt x="406771" y="682008"/>
                                    <a:pt x="424689" y="688782"/>
                                  </a:cubicBezTo>
                                  <a:cubicBezTo>
                                    <a:pt x="433649" y="692278"/>
                                    <a:pt x="443264" y="696867"/>
                                    <a:pt x="451131" y="704953"/>
                                  </a:cubicBezTo>
                                  <a:cubicBezTo>
                                    <a:pt x="455501" y="708667"/>
                                    <a:pt x="458779" y="713693"/>
                                    <a:pt x="461401" y="718720"/>
                                  </a:cubicBezTo>
                                  <a:cubicBezTo>
                                    <a:pt x="463805" y="723964"/>
                                    <a:pt x="465772" y="729427"/>
                                    <a:pt x="465990" y="734672"/>
                                  </a:cubicBezTo>
                                  <a:lnTo>
                                    <a:pt x="466864" y="738605"/>
                                  </a:lnTo>
                                  <a:cubicBezTo>
                                    <a:pt x="467083" y="741665"/>
                                    <a:pt x="466864" y="741446"/>
                                    <a:pt x="466864" y="742976"/>
                                  </a:cubicBezTo>
                                  <a:lnTo>
                                    <a:pt x="466864" y="749750"/>
                                  </a:lnTo>
                                  <a:lnTo>
                                    <a:pt x="466427" y="763517"/>
                                  </a:lnTo>
                                  <a:cubicBezTo>
                                    <a:pt x="466209" y="772695"/>
                                    <a:pt x="465116" y="781873"/>
                                    <a:pt x="464679" y="791050"/>
                                  </a:cubicBezTo>
                                  <a:lnTo>
                                    <a:pt x="464023" y="787117"/>
                                  </a:lnTo>
                                  <a:lnTo>
                                    <a:pt x="480413" y="829510"/>
                                  </a:lnTo>
                                  <a:lnTo>
                                    <a:pt x="476698" y="825140"/>
                                  </a:lnTo>
                                  <a:cubicBezTo>
                                    <a:pt x="479539" y="826451"/>
                                    <a:pt x="481942" y="828418"/>
                                    <a:pt x="485002" y="829510"/>
                                  </a:cubicBezTo>
                                  <a:cubicBezTo>
                                    <a:pt x="488279" y="830385"/>
                                    <a:pt x="491120" y="831914"/>
                                    <a:pt x="494835" y="832788"/>
                                  </a:cubicBezTo>
                                  <a:lnTo>
                                    <a:pt x="488935" y="832788"/>
                                  </a:lnTo>
                                  <a:cubicBezTo>
                                    <a:pt x="498987" y="830166"/>
                                    <a:pt x="508821" y="827981"/>
                                    <a:pt x="519528" y="826888"/>
                                  </a:cubicBezTo>
                                  <a:cubicBezTo>
                                    <a:pt x="524773" y="826451"/>
                                    <a:pt x="529799" y="825577"/>
                                    <a:pt x="535262" y="826233"/>
                                  </a:cubicBezTo>
                                  <a:cubicBezTo>
                                    <a:pt x="540725" y="826233"/>
                                    <a:pt x="546188" y="826888"/>
                                    <a:pt x="551651" y="828418"/>
                                  </a:cubicBezTo>
                                  <a:cubicBezTo>
                                    <a:pt x="557551" y="829073"/>
                                    <a:pt x="562577" y="831914"/>
                                    <a:pt x="568040" y="834099"/>
                                  </a:cubicBezTo>
                                  <a:cubicBezTo>
                                    <a:pt x="570881" y="834973"/>
                                    <a:pt x="572847" y="837377"/>
                                    <a:pt x="575251" y="838907"/>
                                  </a:cubicBezTo>
                                  <a:cubicBezTo>
                                    <a:pt x="577655" y="840873"/>
                                    <a:pt x="580059" y="842185"/>
                                    <a:pt x="582244" y="844370"/>
                                  </a:cubicBezTo>
                                  <a:lnTo>
                                    <a:pt x="587707" y="851144"/>
                                  </a:lnTo>
                                  <a:lnTo>
                                    <a:pt x="590548" y="854640"/>
                                  </a:lnTo>
                                  <a:lnTo>
                                    <a:pt x="591204" y="855514"/>
                                  </a:lnTo>
                                  <a:cubicBezTo>
                                    <a:pt x="591640" y="855952"/>
                                    <a:pt x="590985" y="855077"/>
                                    <a:pt x="592077" y="856389"/>
                                  </a:cubicBezTo>
                                  <a:lnTo>
                                    <a:pt x="592077" y="856607"/>
                                  </a:lnTo>
                                  <a:lnTo>
                                    <a:pt x="593170" y="858355"/>
                                  </a:lnTo>
                                  <a:lnTo>
                                    <a:pt x="600163" y="871248"/>
                                  </a:lnTo>
                                  <a:lnTo>
                                    <a:pt x="580277" y="878022"/>
                                  </a:lnTo>
                                  <a:lnTo>
                                    <a:pt x="568259" y="813340"/>
                                  </a:lnTo>
                                  <a:lnTo>
                                    <a:pt x="552962" y="749313"/>
                                  </a:lnTo>
                                  <a:lnTo>
                                    <a:pt x="534825" y="686160"/>
                                  </a:lnTo>
                                  <a:cubicBezTo>
                                    <a:pt x="528051" y="665182"/>
                                    <a:pt x="520402" y="644641"/>
                                    <a:pt x="513191" y="623881"/>
                                  </a:cubicBezTo>
                                  <a:cubicBezTo>
                                    <a:pt x="505543" y="603340"/>
                                    <a:pt x="497020" y="583017"/>
                                    <a:pt x="488717" y="562695"/>
                                  </a:cubicBezTo>
                                  <a:cubicBezTo>
                                    <a:pt x="479757" y="542591"/>
                                    <a:pt x="470798" y="522705"/>
                                    <a:pt x="461620" y="502820"/>
                                  </a:cubicBezTo>
                                  <a:cubicBezTo>
                                    <a:pt x="451786" y="483153"/>
                                    <a:pt x="441516" y="463704"/>
                                    <a:pt x="431463" y="444256"/>
                                  </a:cubicBezTo>
                                  <a:cubicBezTo>
                                    <a:pt x="420756" y="425026"/>
                                    <a:pt x="409611" y="406233"/>
                                    <a:pt x="398248" y="387221"/>
                                  </a:cubicBezTo>
                                  <a:cubicBezTo>
                                    <a:pt x="386667" y="368647"/>
                                    <a:pt x="374429" y="350291"/>
                                    <a:pt x="362629" y="331717"/>
                                  </a:cubicBezTo>
                                  <a:cubicBezTo>
                                    <a:pt x="350173" y="313579"/>
                                    <a:pt x="336625" y="296097"/>
                                    <a:pt x="324169" y="278179"/>
                                  </a:cubicBezTo>
                                  <a:lnTo>
                                    <a:pt x="282650" y="226389"/>
                                  </a:lnTo>
                                  <a:lnTo>
                                    <a:pt x="239383" y="176566"/>
                                  </a:lnTo>
                                  <a:lnTo>
                                    <a:pt x="193712" y="128928"/>
                                  </a:lnTo>
                                  <a:lnTo>
                                    <a:pt x="145418" y="83257"/>
                                  </a:lnTo>
                                  <a:lnTo>
                                    <a:pt x="95158" y="40208"/>
                                  </a:lnTo>
                                  <a:lnTo>
                                    <a:pt x="44242" y="0"/>
                                  </a:lnTo>
                                  <a:close/>
                                  <a:moveTo>
                                    <a:pt x="44242" y="0"/>
                                  </a:moveTo>
                                  <a:lnTo>
                                    <a:pt x="98217" y="38678"/>
                                  </a:lnTo>
                                  <a:lnTo>
                                    <a:pt x="150007" y="80198"/>
                                  </a:lnTo>
                                  <a:lnTo>
                                    <a:pt x="199611" y="124339"/>
                                  </a:lnTo>
                                  <a:lnTo>
                                    <a:pt x="247249" y="170884"/>
                                  </a:lnTo>
                                  <a:lnTo>
                                    <a:pt x="292702" y="219615"/>
                                  </a:lnTo>
                                  <a:lnTo>
                                    <a:pt x="335095" y="270967"/>
                                  </a:lnTo>
                                  <a:cubicBezTo>
                                    <a:pt x="348207" y="288668"/>
                                    <a:pt x="361974" y="306368"/>
                                    <a:pt x="375085" y="324505"/>
                                  </a:cubicBezTo>
                                  <a:cubicBezTo>
                                    <a:pt x="387541" y="342861"/>
                                    <a:pt x="400433" y="360998"/>
                                    <a:pt x="412234" y="379573"/>
                                  </a:cubicBezTo>
                                  <a:cubicBezTo>
                                    <a:pt x="423815" y="398584"/>
                                    <a:pt x="435615" y="417377"/>
                                    <a:pt x="446760" y="436607"/>
                                  </a:cubicBezTo>
                                  <a:cubicBezTo>
                                    <a:pt x="457468" y="456274"/>
                                    <a:pt x="468394" y="475723"/>
                                    <a:pt x="478446" y="495390"/>
                                  </a:cubicBezTo>
                                  <a:cubicBezTo>
                                    <a:pt x="487842" y="515275"/>
                                    <a:pt x="497894" y="535379"/>
                                    <a:pt x="507072" y="555484"/>
                                  </a:cubicBezTo>
                                  <a:cubicBezTo>
                                    <a:pt x="515595" y="576025"/>
                                    <a:pt x="524554" y="596784"/>
                                    <a:pt x="532421" y="617325"/>
                                  </a:cubicBezTo>
                                  <a:cubicBezTo>
                                    <a:pt x="539632" y="638522"/>
                                    <a:pt x="547717" y="659282"/>
                                    <a:pt x="554710" y="680260"/>
                                  </a:cubicBezTo>
                                  <a:lnTo>
                                    <a:pt x="573503" y="744287"/>
                                  </a:lnTo>
                                  <a:lnTo>
                                    <a:pt x="589674" y="809188"/>
                                  </a:lnTo>
                                  <a:lnTo>
                                    <a:pt x="602130" y="874744"/>
                                  </a:lnTo>
                                  <a:cubicBezTo>
                                    <a:pt x="603004" y="880426"/>
                                    <a:pt x="599507" y="885889"/>
                                    <a:pt x="593826" y="886763"/>
                                  </a:cubicBezTo>
                                  <a:cubicBezTo>
                                    <a:pt x="589237" y="887637"/>
                                    <a:pt x="584648" y="885452"/>
                                    <a:pt x="582900" y="881519"/>
                                  </a:cubicBezTo>
                                  <a:lnTo>
                                    <a:pt x="582681" y="881519"/>
                                  </a:lnTo>
                                  <a:lnTo>
                                    <a:pt x="575907" y="868626"/>
                                  </a:lnTo>
                                  <a:lnTo>
                                    <a:pt x="575033" y="867096"/>
                                  </a:lnTo>
                                  <a:lnTo>
                                    <a:pt x="574814" y="866659"/>
                                  </a:lnTo>
                                  <a:cubicBezTo>
                                    <a:pt x="575470" y="867970"/>
                                    <a:pt x="574814" y="866878"/>
                                    <a:pt x="575033" y="867096"/>
                                  </a:cubicBezTo>
                                  <a:lnTo>
                                    <a:pt x="574377" y="866659"/>
                                  </a:lnTo>
                                  <a:lnTo>
                                    <a:pt x="572629" y="864474"/>
                                  </a:lnTo>
                                  <a:lnTo>
                                    <a:pt x="568914" y="859885"/>
                                  </a:lnTo>
                                  <a:cubicBezTo>
                                    <a:pt x="567384" y="858574"/>
                                    <a:pt x="565855" y="857700"/>
                                    <a:pt x="564325" y="856607"/>
                                  </a:cubicBezTo>
                                  <a:cubicBezTo>
                                    <a:pt x="562577" y="855514"/>
                                    <a:pt x="561266" y="853985"/>
                                    <a:pt x="559518" y="853548"/>
                                  </a:cubicBezTo>
                                  <a:cubicBezTo>
                                    <a:pt x="555803" y="852237"/>
                                    <a:pt x="552525" y="850051"/>
                                    <a:pt x="548155" y="849614"/>
                                  </a:cubicBezTo>
                                  <a:cubicBezTo>
                                    <a:pt x="544221" y="848522"/>
                                    <a:pt x="540288" y="848085"/>
                                    <a:pt x="535699" y="848085"/>
                                  </a:cubicBezTo>
                                  <a:cubicBezTo>
                                    <a:pt x="531765" y="847866"/>
                                    <a:pt x="527176" y="848522"/>
                                    <a:pt x="522588" y="848740"/>
                                  </a:cubicBezTo>
                                  <a:cubicBezTo>
                                    <a:pt x="513628" y="849614"/>
                                    <a:pt x="504887" y="851800"/>
                                    <a:pt x="495709" y="854422"/>
                                  </a:cubicBezTo>
                                  <a:cubicBezTo>
                                    <a:pt x="494180" y="854859"/>
                                    <a:pt x="492431" y="854859"/>
                                    <a:pt x="490902" y="854422"/>
                                  </a:cubicBezTo>
                                  <a:lnTo>
                                    <a:pt x="490028" y="854422"/>
                                  </a:lnTo>
                                  <a:cubicBezTo>
                                    <a:pt x="486313" y="853766"/>
                                    <a:pt x="481724" y="851362"/>
                                    <a:pt x="477790" y="850051"/>
                                  </a:cubicBezTo>
                                  <a:cubicBezTo>
                                    <a:pt x="473420" y="848522"/>
                                    <a:pt x="469486" y="845899"/>
                                    <a:pt x="465553" y="843714"/>
                                  </a:cubicBezTo>
                                  <a:cubicBezTo>
                                    <a:pt x="463805" y="842840"/>
                                    <a:pt x="462494" y="841311"/>
                                    <a:pt x="461838" y="839781"/>
                                  </a:cubicBezTo>
                                  <a:lnTo>
                                    <a:pt x="461838" y="839344"/>
                                  </a:lnTo>
                                  <a:lnTo>
                                    <a:pt x="444138" y="794765"/>
                                  </a:lnTo>
                                  <a:cubicBezTo>
                                    <a:pt x="443482" y="793673"/>
                                    <a:pt x="443482" y="792362"/>
                                    <a:pt x="443482" y="791269"/>
                                  </a:cubicBezTo>
                                  <a:lnTo>
                                    <a:pt x="443482" y="791050"/>
                                  </a:lnTo>
                                  <a:cubicBezTo>
                                    <a:pt x="444138" y="782091"/>
                                    <a:pt x="445012" y="773569"/>
                                    <a:pt x="445230" y="764391"/>
                                  </a:cubicBezTo>
                                  <a:lnTo>
                                    <a:pt x="445449" y="750842"/>
                                  </a:lnTo>
                                  <a:lnTo>
                                    <a:pt x="445449" y="744068"/>
                                  </a:lnTo>
                                  <a:cubicBezTo>
                                    <a:pt x="445449" y="743412"/>
                                    <a:pt x="445668" y="740790"/>
                                    <a:pt x="445449" y="741883"/>
                                  </a:cubicBezTo>
                                  <a:lnTo>
                                    <a:pt x="444793" y="739042"/>
                                  </a:lnTo>
                                  <a:cubicBezTo>
                                    <a:pt x="444575" y="735327"/>
                                    <a:pt x="443264" y="732268"/>
                                    <a:pt x="442171" y="729209"/>
                                  </a:cubicBezTo>
                                  <a:cubicBezTo>
                                    <a:pt x="440642" y="726368"/>
                                    <a:pt x="439112" y="723308"/>
                                    <a:pt x="436271" y="721342"/>
                                  </a:cubicBezTo>
                                  <a:cubicBezTo>
                                    <a:pt x="431682" y="716534"/>
                                    <a:pt x="424689" y="712819"/>
                                    <a:pt x="416823" y="709760"/>
                                  </a:cubicBezTo>
                                  <a:cubicBezTo>
                                    <a:pt x="401308" y="703204"/>
                                    <a:pt x="381859" y="699490"/>
                                    <a:pt x="365033" y="684849"/>
                                  </a:cubicBezTo>
                                  <a:cubicBezTo>
                                    <a:pt x="360881" y="680915"/>
                                    <a:pt x="356729" y="677200"/>
                                    <a:pt x="354107" y="671519"/>
                                  </a:cubicBezTo>
                                  <a:cubicBezTo>
                                    <a:pt x="350392" y="665619"/>
                                    <a:pt x="349736" y="661685"/>
                                    <a:pt x="348207" y="657315"/>
                                  </a:cubicBezTo>
                                  <a:cubicBezTo>
                                    <a:pt x="346458" y="651852"/>
                                    <a:pt x="346022" y="652726"/>
                                    <a:pt x="346022" y="652289"/>
                                  </a:cubicBezTo>
                                  <a:cubicBezTo>
                                    <a:pt x="346022" y="652289"/>
                                    <a:pt x="344492" y="651852"/>
                                    <a:pt x="341870" y="653163"/>
                                  </a:cubicBezTo>
                                  <a:cubicBezTo>
                                    <a:pt x="340121" y="654037"/>
                                    <a:pt x="337499" y="654256"/>
                                    <a:pt x="335751" y="653819"/>
                                  </a:cubicBezTo>
                                  <a:lnTo>
                                    <a:pt x="334221" y="653600"/>
                                  </a:lnTo>
                                  <a:cubicBezTo>
                                    <a:pt x="333347" y="653381"/>
                                    <a:pt x="331817" y="653163"/>
                                    <a:pt x="330506" y="653163"/>
                                  </a:cubicBezTo>
                                  <a:cubicBezTo>
                                    <a:pt x="330288" y="653381"/>
                                    <a:pt x="329851" y="653381"/>
                                    <a:pt x="329851" y="653381"/>
                                  </a:cubicBezTo>
                                  <a:cubicBezTo>
                                    <a:pt x="328321" y="653600"/>
                                    <a:pt x="325699" y="654911"/>
                                    <a:pt x="326136" y="654474"/>
                                  </a:cubicBezTo>
                                  <a:lnTo>
                                    <a:pt x="311713" y="662996"/>
                                  </a:lnTo>
                                  <a:lnTo>
                                    <a:pt x="282869" y="680041"/>
                                  </a:lnTo>
                                  <a:lnTo>
                                    <a:pt x="253586" y="697086"/>
                                  </a:lnTo>
                                  <a:cubicBezTo>
                                    <a:pt x="243972" y="703204"/>
                                    <a:pt x="232827" y="708230"/>
                                    <a:pt x="221682" y="712382"/>
                                  </a:cubicBezTo>
                                  <a:cubicBezTo>
                                    <a:pt x="216438" y="714568"/>
                                    <a:pt x="209445" y="715879"/>
                                    <a:pt x="203763" y="717627"/>
                                  </a:cubicBezTo>
                                  <a:cubicBezTo>
                                    <a:pt x="197645" y="718938"/>
                                    <a:pt x="192400" y="719156"/>
                                    <a:pt x="186719" y="719812"/>
                                  </a:cubicBezTo>
                                  <a:cubicBezTo>
                                    <a:pt x="182130" y="720031"/>
                                    <a:pt x="179507" y="719812"/>
                                    <a:pt x="175793" y="719594"/>
                                  </a:cubicBezTo>
                                  <a:cubicBezTo>
                                    <a:pt x="173826" y="719594"/>
                                    <a:pt x="171422" y="718720"/>
                                    <a:pt x="169674" y="718064"/>
                                  </a:cubicBezTo>
                                  <a:cubicBezTo>
                                    <a:pt x="167489" y="717409"/>
                                    <a:pt x="165304" y="716534"/>
                                    <a:pt x="163337" y="714568"/>
                                  </a:cubicBezTo>
                                  <a:cubicBezTo>
                                    <a:pt x="158748" y="711508"/>
                                    <a:pt x="156344" y="705390"/>
                                    <a:pt x="155689" y="701456"/>
                                  </a:cubicBezTo>
                                  <a:cubicBezTo>
                                    <a:pt x="155033" y="696649"/>
                                    <a:pt x="155689" y="693153"/>
                                    <a:pt x="156344" y="689656"/>
                                  </a:cubicBezTo>
                                  <a:cubicBezTo>
                                    <a:pt x="158529" y="677200"/>
                                    <a:pt x="163118" y="666711"/>
                                    <a:pt x="166396" y="656222"/>
                                  </a:cubicBezTo>
                                  <a:cubicBezTo>
                                    <a:pt x="168363" y="650540"/>
                                    <a:pt x="169456" y="645952"/>
                                    <a:pt x="172296" y="639614"/>
                                  </a:cubicBezTo>
                                  <a:lnTo>
                                    <a:pt x="179944" y="623881"/>
                                  </a:lnTo>
                                  <a:cubicBezTo>
                                    <a:pt x="189778" y="602684"/>
                                    <a:pt x="202889" y="583454"/>
                                    <a:pt x="215564" y="564880"/>
                                  </a:cubicBezTo>
                                  <a:cubicBezTo>
                                    <a:pt x="228238" y="546306"/>
                                    <a:pt x="242005" y="528387"/>
                                    <a:pt x="254679" y="510031"/>
                                  </a:cubicBezTo>
                                  <a:cubicBezTo>
                                    <a:pt x="266916" y="491019"/>
                                    <a:pt x="278061" y="473756"/>
                                    <a:pt x="286365" y="452559"/>
                                  </a:cubicBezTo>
                                  <a:lnTo>
                                    <a:pt x="292702" y="436826"/>
                                  </a:lnTo>
                                  <a:cubicBezTo>
                                    <a:pt x="293358" y="433111"/>
                                    <a:pt x="295543" y="427429"/>
                                    <a:pt x="294887" y="423277"/>
                                  </a:cubicBezTo>
                                  <a:cubicBezTo>
                                    <a:pt x="295106" y="413881"/>
                                    <a:pt x="291609" y="405577"/>
                                    <a:pt x="284617" y="398803"/>
                                  </a:cubicBezTo>
                                  <a:cubicBezTo>
                                    <a:pt x="270194" y="385036"/>
                                    <a:pt x="248342" y="378699"/>
                                    <a:pt x="227364" y="373236"/>
                                  </a:cubicBezTo>
                                  <a:cubicBezTo>
                                    <a:pt x="216438" y="370395"/>
                                    <a:pt x="205730" y="368647"/>
                                    <a:pt x="194148" y="365369"/>
                                  </a:cubicBezTo>
                                  <a:cubicBezTo>
                                    <a:pt x="181256" y="361436"/>
                                    <a:pt x="171859" y="352913"/>
                                    <a:pt x="163992" y="344609"/>
                                  </a:cubicBezTo>
                                  <a:cubicBezTo>
                                    <a:pt x="147822" y="327346"/>
                                    <a:pt x="136022" y="307461"/>
                                    <a:pt x="124877" y="287794"/>
                                  </a:cubicBezTo>
                                  <a:cubicBezTo>
                                    <a:pt x="113514" y="268127"/>
                                    <a:pt x="104117" y="247586"/>
                                    <a:pt x="92317" y="229011"/>
                                  </a:cubicBezTo>
                                  <a:cubicBezTo>
                                    <a:pt x="67406" y="192518"/>
                                    <a:pt x="33098" y="161269"/>
                                    <a:pt x="11901" y="120624"/>
                                  </a:cubicBezTo>
                                  <a:cubicBezTo>
                                    <a:pt x="1193" y="100520"/>
                                    <a:pt x="-3833" y="76046"/>
                                    <a:pt x="3378" y="53975"/>
                                  </a:cubicBezTo>
                                  <a:cubicBezTo>
                                    <a:pt x="9934" y="30593"/>
                                    <a:pt x="27634" y="14859"/>
                                    <a:pt x="4424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98137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</p:grpSp>
                      <p:grpSp>
                        <p:nvGrpSpPr>
                          <p:cNvPr id="1126" name="Graphic 8">
                            <a:extLst>
                              <a:ext uri="{FF2B5EF4-FFF2-40B4-BE49-F238E27FC236}">
                                <a16:creationId xmlns="" xmlns:a16="http://schemas.microsoft.com/office/drawing/2014/main" id="{05740B71-7174-4A48-88BF-E653B0D5E8F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003501" y="3467898"/>
                            <a:ext cx="171416" cy="270759"/>
                            <a:chOff x="4003501" y="3467898"/>
                            <a:chExt cx="171416" cy="270759"/>
                          </a:xfrm>
                        </p:grpSpPr>
                        <p:sp>
                          <p:nvSpPr>
                            <p:cNvPr id="1127" name="Freeform: Shape 1126">
                              <a:extLst>
                                <a:ext uri="{FF2B5EF4-FFF2-40B4-BE49-F238E27FC236}">
                                  <a16:creationId xmlns="" xmlns:a16="http://schemas.microsoft.com/office/drawing/2014/main" id="{84C3B8E9-2077-42C7-ACA2-0CEACF5294F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14168" y="3473931"/>
                              <a:ext cx="160705" cy="258956"/>
                            </a:xfrm>
                            <a:custGeom>
                              <a:avLst/>
                              <a:gdLst>
                                <a:gd name="connsiteX0" fmla="*/ 159344 w 160705"/>
                                <a:gd name="connsiteY0" fmla="*/ 153270 h 258956"/>
                                <a:gd name="connsiteX1" fmla="*/ 127439 w 160705"/>
                                <a:gd name="connsiteY1" fmla="*/ 80066 h 258956"/>
                                <a:gd name="connsiteX2" fmla="*/ 123724 w 160705"/>
                                <a:gd name="connsiteY2" fmla="*/ 69358 h 258956"/>
                                <a:gd name="connsiteX3" fmla="*/ 102309 w 160705"/>
                                <a:gd name="connsiteY3" fmla="*/ 14072 h 258956"/>
                                <a:gd name="connsiteX4" fmla="*/ 36534 w 160705"/>
                                <a:gd name="connsiteY4" fmla="*/ 25872 h 258956"/>
                                <a:gd name="connsiteX5" fmla="*/ 259 w 160705"/>
                                <a:gd name="connsiteY5" fmla="*/ 158296 h 258956"/>
                                <a:gd name="connsiteX6" fmla="*/ 26482 w 160705"/>
                                <a:gd name="connsiteY6" fmla="*/ 250513 h 258956"/>
                                <a:gd name="connsiteX7" fmla="*/ 122850 w 160705"/>
                                <a:gd name="connsiteY7" fmla="*/ 238713 h 258956"/>
                                <a:gd name="connsiteX8" fmla="*/ 159344 w 160705"/>
                                <a:gd name="connsiteY8" fmla="*/ 153270 h 25895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160705" h="258956">
                                  <a:moveTo>
                                    <a:pt x="159344" y="153270"/>
                                  </a:moveTo>
                                  <a:cubicBezTo>
                                    <a:pt x="153007" y="128140"/>
                                    <a:pt x="142299" y="102573"/>
                                    <a:pt x="127439" y="80066"/>
                                  </a:cubicBezTo>
                                  <a:cubicBezTo>
                                    <a:pt x="126128" y="76569"/>
                                    <a:pt x="124599" y="73073"/>
                                    <a:pt x="123724" y="69358"/>
                                  </a:cubicBezTo>
                                  <a:cubicBezTo>
                                    <a:pt x="118917" y="50565"/>
                                    <a:pt x="113017" y="30461"/>
                                    <a:pt x="102309" y="14072"/>
                                  </a:cubicBezTo>
                                  <a:cubicBezTo>
                                    <a:pt x="85265" y="-12151"/>
                                    <a:pt x="47460" y="2053"/>
                                    <a:pt x="36534" y="25872"/>
                                  </a:cubicBezTo>
                                  <a:cubicBezTo>
                                    <a:pt x="18178" y="65861"/>
                                    <a:pt x="915" y="114373"/>
                                    <a:pt x="259" y="158296"/>
                                  </a:cubicBezTo>
                                  <a:cubicBezTo>
                                    <a:pt x="-396" y="189982"/>
                                    <a:pt x="-1926" y="229753"/>
                                    <a:pt x="26482" y="250513"/>
                                  </a:cubicBezTo>
                                  <a:cubicBezTo>
                                    <a:pt x="52705" y="270180"/>
                                    <a:pt x="97720" y="250950"/>
                                    <a:pt x="122850" y="238713"/>
                                  </a:cubicBezTo>
                                  <a:cubicBezTo>
                                    <a:pt x="147980" y="226257"/>
                                    <a:pt x="165899" y="179712"/>
                                    <a:pt x="159344" y="15327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72BB32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  <p:sp>
                          <p:nvSpPr>
                            <p:cNvPr id="1128" name="Freeform: Shape 1127">
                              <a:extLst>
                                <a:ext uri="{FF2B5EF4-FFF2-40B4-BE49-F238E27FC236}">
                                  <a16:creationId xmlns="" xmlns:a16="http://schemas.microsoft.com/office/drawing/2014/main" id="{3E7231B7-C3E7-4F85-BA71-92E090E9B6F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03501" y="3467898"/>
                              <a:ext cx="171416" cy="270759"/>
                            </a:xfrm>
                            <a:custGeom>
                              <a:avLst/>
                              <a:gdLst>
                                <a:gd name="connsiteX0" fmla="*/ 170010 w 171416"/>
                                <a:gd name="connsiteY0" fmla="*/ 159303 h 270759"/>
                                <a:gd name="connsiteX1" fmla="*/ 156680 w 171416"/>
                                <a:gd name="connsiteY1" fmla="*/ 121498 h 270759"/>
                                <a:gd name="connsiteX2" fmla="*/ 136795 w 171416"/>
                                <a:gd name="connsiteY2" fmla="*/ 86753 h 270759"/>
                                <a:gd name="connsiteX3" fmla="*/ 136795 w 171416"/>
                                <a:gd name="connsiteY3" fmla="*/ 86535 h 270759"/>
                                <a:gd name="connsiteX4" fmla="*/ 124339 w 171416"/>
                                <a:gd name="connsiteY4" fmla="*/ 51790 h 270759"/>
                                <a:gd name="connsiteX5" fmla="*/ 107513 w 171416"/>
                                <a:gd name="connsiteY5" fmla="*/ 21197 h 270759"/>
                                <a:gd name="connsiteX6" fmla="*/ 100739 w 171416"/>
                                <a:gd name="connsiteY6" fmla="*/ 15296 h 270759"/>
                                <a:gd name="connsiteX7" fmla="*/ 94620 w 171416"/>
                                <a:gd name="connsiteY7" fmla="*/ 12893 h 270759"/>
                                <a:gd name="connsiteX8" fmla="*/ 87409 w 171416"/>
                                <a:gd name="connsiteY8" fmla="*/ 12237 h 270759"/>
                                <a:gd name="connsiteX9" fmla="*/ 79760 w 171416"/>
                                <a:gd name="connsiteY9" fmla="*/ 13548 h 270759"/>
                                <a:gd name="connsiteX10" fmla="*/ 56597 w 171416"/>
                                <a:gd name="connsiteY10" fmla="*/ 32778 h 270759"/>
                                <a:gd name="connsiteX11" fmla="*/ 50260 w 171416"/>
                                <a:gd name="connsiteY11" fmla="*/ 48949 h 270759"/>
                                <a:gd name="connsiteX12" fmla="*/ 43486 w 171416"/>
                                <a:gd name="connsiteY12" fmla="*/ 65993 h 270759"/>
                                <a:gd name="connsiteX13" fmla="*/ 32560 w 171416"/>
                                <a:gd name="connsiteY13" fmla="*/ 99864 h 270759"/>
                                <a:gd name="connsiteX14" fmla="*/ 24912 w 171416"/>
                                <a:gd name="connsiteY14" fmla="*/ 134609 h 270759"/>
                                <a:gd name="connsiteX15" fmla="*/ 21634 w 171416"/>
                                <a:gd name="connsiteY15" fmla="*/ 169573 h 270759"/>
                                <a:gd name="connsiteX16" fmla="*/ 21634 w 171416"/>
                                <a:gd name="connsiteY16" fmla="*/ 204974 h 270759"/>
                                <a:gd name="connsiteX17" fmla="*/ 30156 w 171416"/>
                                <a:gd name="connsiteY17" fmla="*/ 236660 h 270759"/>
                                <a:gd name="connsiteX18" fmla="*/ 53757 w 171416"/>
                                <a:gd name="connsiteY18" fmla="*/ 257200 h 270759"/>
                                <a:gd name="connsiteX19" fmla="*/ 86972 w 171416"/>
                                <a:gd name="connsiteY19" fmla="*/ 257856 h 270759"/>
                                <a:gd name="connsiteX20" fmla="*/ 121498 w 171416"/>
                                <a:gd name="connsiteY20" fmla="*/ 247586 h 270759"/>
                                <a:gd name="connsiteX21" fmla="*/ 150999 w 171416"/>
                                <a:gd name="connsiteY21" fmla="*/ 227919 h 270759"/>
                                <a:gd name="connsiteX22" fmla="*/ 167825 w 171416"/>
                                <a:gd name="connsiteY22" fmla="*/ 195577 h 270759"/>
                                <a:gd name="connsiteX23" fmla="*/ 170010 w 171416"/>
                                <a:gd name="connsiteY23" fmla="*/ 159303 h 270759"/>
                                <a:gd name="connsiteX24" fmla="*/ 170010 w 171416"/>
                                <a:gd name="connsiteY24" fmla="*/ 159303 h 270759"/>
                                <a:gd name="connsiteX25" fmla="*/ 168262 w 171416"/>
                                <a:gd name="connsiteY25" fmla="*/ 195796 h 270759"/>
                                <a:gd name="connsiteX26" fmla="*/ 152747 w 171416"/>
                                <a:gd name="connsiteY26" fmla="*/ 229230 h 270759"/>
                                <a:gd name="connsiteX27" fmla="*/ 123684 w 171416"/>
                                <a:gd name="connsiteY27" fmla="*/ 252393 h 270759"/>
                                <a:gd name="connsiteX28" fmla="*/ 88720 w 171416"/>
                                <a:gd name="connsiteY28" fmla="*/ 266597 h 270759"/>
                                <a:gd name="connsiteX29" fmla="*/ 49168 w 171416"/>
                                <a:gd name="connsiteY29" fmla="*/ 269001 h 270759"/>
                                <a:gd name="connsiteX30" fmla="*/ 16171 w 171416"/>
                                <a:gd name="connsiteY30" fmla="*/ 245400 h 270759"/>
                                <a:gd name="connsiteX31" fmla="*/ 2404 w 171416"/>
                                <a:gd name="connsiteY31" fmla="*/ 207377 h 270759"/>
                                <a:gd name="connsiteX32" fmla="*/ 0 w 171416"/>
                                <a:gd name="connsiteY32" fmla="*/ 169355 h 270759"/>
                                <a:gd name="connsiteX33" fmla="*/ 3059 w 171416"/>
                                <a:gd name="connsiteY33" fmla="*/ 130895 h 270759"/>
                                <a:gd name="connsiteX34" fmla="*/ 12237 w 171416"/>
                                <a:gd name="connsiteY34" fmla="*/ 93965 h 270759"/>
                                <a:gd name="connsiteX35" fmla="*/ 25349 w 171416"/>
                                <a:gd name="connsiteY35" fmla="*/ 58345 h 270759"/>
                                <a:gd name="connsiteX36" fmla="*/ 42175 w 171416"/>
                                <a:gd name="connsiteY36" fmla="*/ 24256 h 270759"/>
                                <a:gd name="connsiteX37" fmla="*/ 76920 w 171416"/>
                                <a:gd name="connsiteY37" fmla="*/ 874 h 270759"/>
                                <a:gd name="connsiteX38" fmla="*/ 87627 w 171416"/>
                                <a:gd name="connsiteY38" fmla="*/ 0 h 270759"/>
                                <a:gd name="connsiteX39" fmla="*/ 98335 w 171416"/>
                                <a:gd name="connsiteY39" fmla="*/ 1967 h 270759"/>
                                <a:gd name="connsiteX40" fmla="*/ 108387 w 171416"/>
                                <a:gd name="connsiteY40" fmla="*/ 7648 h 270759"/>
                                <a:gd name="connsiteX41" fmla="*/ 114943 w 171416"/>
                                <a:gd name="connsiteY41" fmla="*/ 14859 h 270759"/>
                                <a:gd name="connsiteX42" fmla="*/ 130458 w 171416"/>
                                <a:gd name="connsiteY42" fmla="*/ 49823 h 270759"/>
                                <a:gd name="connsiteX43" fmla="*/ 139854 w 171416"/>
                                <a:gd name="connsiteY43" fmla="*/ 85661 h 270759"/>
                                <a:gd name="connsiteX44" fmla="*/ 139636 w 171416"/>
                                <a:gd name="connsiteY44" fmla="*/ 85224 h 270759"/>
                                <a:gd name="connsiteX45" fmla="*/ 157773 w 171416"/>
                                <a:gd name="connsiteY45" fmla="*/ 121280 h 270759"/>
                                <a:gd name="connsiteX46" fmla="*/ 170010 w 171416"/>
                                <a:gd name="connsiteY46" fmla="*/ 159303 h 27075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</a:cxnLst>
                              <a:rect l="l" t="t" r="r" b="b"/>
                              <a:pathLst>
                                <a:path w="171416" h="270759">
                                  <a:moveTo>
                                    <a:pt x="170010" y="159303"/>
                                  </a:moveTo>
                                  <a:cubicBezTo>
                                    <a:pt x="165858" y="146847"/>
                                    <a:pt x="161270" y="133954"/>
                                    <a:pt x="156680" y="121498"/>
                                  </a:cubicBezTo>
                                  <a:lnTo>
                                    <a:pt x="136795" y="86753"/>
                                  </a:lnTo>
                                  <a:lnTo>
                                    <a:pt x="136795" y="86535"/>
                                  </a:lnTo>
                                  <a:cubicBezTo>
                                    <a:pt x="131987" y="74953"/>
                                    <a:pt x="128928" y="62934"/>
                                    <a:pt x="124339" y="51790"/>
                                  </a:cubicBezTo>
                                  <a:cubicBezTo>
                                    <a:pt x="120187" y="41082"/>
                                    <a:pt x="114069" y="29282"/>
                                    <a:pt x="107513" y="21197"/>
                                  </a:cubicBezTo>
                                  <a:cubicBezTo>
                                    <a:pt x="105328" y="19230"/>
                                    <a:pt x="103361" y="16170"/>
                                    <a:pt x="100739" y="15296"/>
                                  </a:cubicBezTo>
                                  <a:cubicBezTo>
                                    <a:pt x="98553" y="14641"/>
                                    <a:pt x="96805" y="13548"/>
                                    <a:pt x="94620" y="12893"/>
                                  </a:cubicBezTo>
                                  <a:lnTo>
                                    <a:pt x="87409" y="12237"/>
                                  </a:lnTo>
                                  <a:lnTo>
                                    <a:pt x="79760" y="13548"/>
                                  </a:lnTo>
                                  <a:cubicBezTo>
                                    <a:pt x="69709" y="16826"/>
                                    <a:pt x="60749" y="24256"/>
                                    <a:pt x="56597" y="32778"/>
                                  </a:cubicBezTo>
                                  <a:cubicBezTo>
                                    <a:pt x="54412" y="35838"/>
                                    <a:pt x="52227" y="43486"/>
                                    <a:pt x="50260" y="48949"/>
                                  </a:cubicBezTo>
                                  <a:lnTo>
                                    <a:pt x="43486" y="65993"/>
                                  </a:lnTo>
                                  <a:lnTo>
                                    <a:pt x="32560" y="99864"/>
                                  </a:lnTo>
                                  <a:cubicBezTo>
                                    <a:pt x="30156" y="111446"/>
                                    <a:pt x="27097" y="123028"/>
                                    <a:pt x="24912" y="134609"/>
                                  </a:cubicBezTo>
                                  <a:cubicBezTo>
                                    <a:pt x="24038" y="146191"/>
                                    <a:pt x="21852" y="157554"/>
                                    <a:pt x="21634" y="169573"/>
                                  </a:cubicBezTo>
                                  <a:cubicBezTo>
                                    <a:pt x="21415" y="182029"/>
                                    <a:pt x="20760" y="193611"/>
                                    <a:pt x="21634" y="204974"/>
                                  </a:cubicBezTo>
                                  <a:cubicBezTo>
                                    <a:pt x="22508" y="216555"/>
                                    <a:pt x="25349" y="227263"/>
                                    <a:pt x="30156" y="236660"/>
                                  </a:cubicBezTo>
                                  <a:cubicBezTo>
                                    <a:pt x="34964" y="246493"/>
                                    <a:pt x="43049" y="253267"/>
                                    <a:pt x="53757" y="257200"/>
                                  </a:cubicBezTo>
                                  <a:cubicBezTo>
                                    <a:pt x="62497" y="260697"/>
                                    <a:pt x="75609" y="259386"/>
                                    <a:pt x="86972" y="257856"/>
                                  </a:cubicBezTo>
                                  <a:cubicBezTo>
                                    <a:pt x="98553" y="255671"/>
                                    <a:pt x="110135" y="251956"/>
                                    <a:pt x="121498" y="247586"/>
                                  </a:cubicBezTo>
                                  <a:cubicBezTo>
                                    <a:pt x="133080" y="243652"/>
                                    <a:pt x="143351" y="237534"/>
                                    <a:pt x="150999" y="227919"/>
                                  </a:cubicBezTo>
                                  <a:cubicBezTo>
                                    <a:pt x="158210" y="218304"/>
                                    <a:pt x="164110" y="207377"/>
                                    <a:pt x="167825" y="195577"/>
                                  </a:cubicBezTo>
                                  <a:cubicBezTo>
                                    <a:pt x="170447" y="183777"/>
                                    <a:pt x="172414" y="171321"/>
                                    <a:pt x="170010" y="159303"/>
                                  </a:cubicBezTo>
                                  <a:close/>
                                  <a:moveTo>
                                    <a:pt x="170010" y="159303"/>
                                  </a:moveTo>
                                  <a:cubicBezTo>
                                    <a:pt x="172632" y="171321"/>
                                    <a:pt x="171321" y="183777"/>
                                    <a:pt x="168262" y="195796"/>
                                  </a:cubicBezTo>
                                  <a:cubicBezTo>
                                    <a:pt x="164547" y="207596"/>
                                    <a:pt x="159958" y="219178"/>
                                    <a:pt x="152747" y="229230"/>
                                  </a:cubicBezTo>
                                  <a:cubicBezTo>
                                    <a:pt x="145317" y="239500"/>
                                    <a:pt x="134828" y="247149"/>
                                    <a:pt x="123684" y="252393"/>
                                  </a:cubicBezTo>
                                  <a:cubicBezTo>
                                    <a:pt x="112320" y="258075"/>
                                    <a:pt x="101176" y="262882"/>
                                    <a:pt x="88720" y="266597"/>
                                  </a:cubicBezTo>
                                  <a:cubicBezTo>
                                    <a:pt x="76264" y="269438"/>
                                    <a:pt x="64027" y="272934"/>
                                    <a:pt x="49168" y="269001"/>
                                  </a:cubicBezTo>
                                  <a:cubicBezTo>
                                    <a:pt x="36712" y="265942"/>
                                    <a:pt x="23163" y="257200"/>
                                    <a:pt x="16171" y="245400"/>
                                  </a:cubicBezTo>
                                  <a:cubicBezTo>
                                    <a:pt x="8304" y="233819"/>
                                    <a:pt x="3933" y="220270"/>
                                    <a:pt x="2404" y="207377"/>
                                  </a:cubicBezTo>
                                  <a:cubicBezTo>
                                    <a:pt x="656" y="194485"/>
                                    <a:pt x="0" y="181592"/>
                                    <a:pt x="0" y="169355"/>
                                  </a:cubicBezTo>
                                  <a:cubicBezTo>
                                    <a:pt x="437" y="156680"/>
                                    <a:pt x="2185" y="143788"/>
                                    <a:pt x="3059" y="130895"/>
                                  </a:cubicBezTo>
                                  <a:cubicBezTo>
                                    <a:pt x="5900" y="118439"/>
                                    <a:pt x="9178" y="106202"/>
                                    <a:pt x="12237" y="93965"/>
                                  </a:cubicBezTo>
                                  <a:cubicBezTo>
                                    <a:pt x="16171" y="81946"/>
                                    <a:pt x="20760" y="70145"/>
                                    <a:pt x="25349" y="58345"/>
                                  </a:cubicBezTo>
                                  <a:cubicBezTo>
                                    <a:pt x="30812" y="46764"/>
                                    <a:pt x="34527" y="36712"/>
                                    <a:pt x="42175" y="24256"/>
                                  </a:cubicBezTo>
                                  <a:cubicBezTo>
                                    <a:pt x="50479" y="11800"/>
                                    <a:pt x="62935" y="3933"/>
                                    <a:pt x="76920" y="874"/>
                                  </a:cubicBezTo>
                                  <a:lnTo>
                                    <a:pt x="87627" y="0"/>
                                  </a:lnTo>
                                  <a:cubicBezTo>
                                    <a:pt x="91124" y="437"/>
                                    <a:pt x="94620" y="1311"/>
                                    <a:pt x="98335" y="1967"/>
                                  </a:cubicBezTo>
                                  <a:cubicBezTo>
                                    <a:pt x="102050" y="3278"/>
                                    <a:pt x="105328" y="5681"/>
                                    <a:pt x="108387" y="7648"/>
                                  </a:cubicBezTo>
                                  <a:cubicBezTo>
                                    <a:pt x="111446" y="9833"/>
                                    <a:pt x="112758" y="12456"/>
                                    <a:pt x="114943" y="14859"/>
                                  </a:cubicBezTo>
                                  <a:cubicBezTo>
                                    <a:pt x="122809" y="26441"/>
                                    <a:pt x="126524" y="37804"/>
                                    <a:pt x="130458" y="49823"/>
                                  </a:cubicBezTo>
                                  <a:cubicBezTo>
                                    <a:pt x="134173" y="61842"/>
                                    <a:pt x="135702" y="74297"/>
                                    <a:pt x="139854" y="85661"/>
                                  </a:cubicBezTo>
                                  <a:lnTo>
                                    <a:pt x="139636" y="85224"/>
                                  </a:lnTo>
                                  <a:lnTo>
                                    <a:pt x="157773" y="121280"/>
                                  </a:lnTo>
                                  <a:cubicBezTo>
                                    <a:pt x="161706" y="133954"/>
                                    <a:pt x="165640" y="146410"/>
                                    <a:pt x="170010" y="15930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98137"/>
                            </a:solidFill>
                            <a:ln w="21831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uk-UA"/>
                            </a:p>
                          </p:txBody>
                        </p:sp>
                      </p:grpSp>
                    </p:grpSp>
                    <p:grpSp>
                      <p:nvGrpSpPr>
                        <p:cNvPr id="1129" name="Graphic 8">
                          <a:extLst>
                            <a:ext uri="{FF2B5EF4-FFF2-40B4-BE49-F238E27FC236}">
                              <a16:creationId xmlns="" xmlns:a16="http://schemas.microsoft.com/office/drawing/2014/main" id="{01D9FEF7-F6F5-409B-A8AB-4EB0D01F0BF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640187" y="3893361"/>
                          <a:ext cx="122441" cy="129655"/>
                          <a:chOff x="2640187" y="3893361"/>
                          <a:chExt cx="122441" cy="129655"/>
                        </a:xfrm>
                      </p:grpSpPr>
                      <p:sp>
                        <p:nvSpPr>
                          <p:cNvPr id="1130" name="Freeform: Shape 1129">
                            <a:extLst>
                              <a:ext uri="{FF2B5EF4-FFF2-40B4-BE49-F238E27FC236}">
                                <a16:creationId xmlns="" xmlns:a16="http://schemas.microsoft.com/office/drawing/2014/main" id="{87BF716E-7AA8-4F27-BE7A-56F3D4CE58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48829" y="3895586"/>
                            <a:ext cx="112251" cy="117895"/>
                          </a:xfrm>
                          <a:custGeom>
                            <a:avLst/>
                            <a:gdLst>
                              <a:gd name="connsiteX0" fmla="*/ 94892 w 112251"/>
                              <a:gd name="connsiteY0" fmla="*/ 21594 h 117895"/>
                              <a:gd name="connsiteX1" fmla="*/ 9450 w 112251"/>
                              <a:gd name="connsiteY1" fmla="*/ 18098 h 117895"/>
                              <a:gd name="connsiteX2" fmla="*/ 3331 w 112251"/>
                              <a:gd name="connsiteY2" fmla="*/ 25527 h 117895"/>
                              <a:gd name="connsiteX3" fmla="*/ 2675 w 112251"/>
                              <a:gd name="connsiteY3" fmla="*/ 28368 h 117895"/>
                              <a:gd name="connsiteX4" fmla="*/ 927 w 112251"/>
                              <a:gd name="connsiteY4" fmla="*/ 51750 h 117895"/>
                              <a:gd name="connsiteX5" fmla="*/ 19065 w 112251"/>
                              <a:gd name="connsiteY5" fmla="*/ 108129 h 117895"/>
                              <a:gd name="connsiteX6" fmla="*/ 100792 w 112251"/>
                              <a:gd name="connsiteY6" fmla="*/ 95892 h 117895"/>
                              <a:gd name="connsiteX7" fmla="*/ 94892 w 112251"/>
                              <a:gd name="connsiteY7" fmla="*/ 21594 h 117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12251" h="117895">
                                <a:moveTo>
                                  <a:pt x="94892" y="21594"/>
                                </a:moveTo>
                                <a:cubicBezTo>
                                  <a:pt x="72384" y="-3099"/>
                                  <a:pt x="32832" y="-9655"/>
                                  <a:pt x="9450" y="18098"/>
                                </a:cubicBezTo>
                                <a:cubicBezTo>
                                  <a:pt x="6390" y="19628"/>
                                  <a:pt x="3768" y="22468"/>
                                  <a:pt x="3331" y="25527"/>
                                </a:cubicBezTo>
                                <a:cubicBezTo>
                                  <a:pt x="3112" y="26402"/>
                                  <a:pt x="3112" y="27494"/>
                                  <a:pt x="2675" y="28368"/>
                                </a:cubicBezTo>
                                <a:cubicBezTo>
                                  <a:pt x="-384" y="36017"/>
                                  <a:pt x="-603" y="44102"/>
                                  <a:pt x="927" y="51750"/>
                                </a:cubicBezTo>
                                <a:cubicBezTo>
                                  <a:pt x="272" y="72728"/>
                                  <a:pt x="3331" y="94143"/>
                                  <a:pt x="19065" y="108129"/>
                                </a:cubicBezTo>
                                <a:cubicBezTo>
                                  <a:pt x="40698" y="127796"/>
                                  <a:pt x="83092" y="114685"/>
                                  <a:pt x="100792" y="95892"/>
                                </a:cubicBezTo>
                                <a:cubicBezTo>
                                  <a:pt x="120459" y="75350"/>
                                  <a:pt x="112374" y="40606"/>
                                  <a:pt x="94892" y="2159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72BB32"/>
                          </a:solidFill>
                          <a:ln w="21831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uk-UA"/>
                          </a:p>
                        </p:txBody>
                      </p:sp>
                      <p:sp>
                        <p:nvSpPr>
                          <p:cNvPr id="1131" name="Freeform: Shape 1130">
                            <a:extLst>
                              <a:ext uri="{FF2B5EF4-FFF2-40B4-BE49-F238E27FC236}">
                                <a16:creationId xmlns="" xmlns:a16="http://schemas.microsoft.com/office/drawing/2014/main" id="{DA678474-918F-40D7-80E8-A0616B60E6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40187" y="3893361"/>
                            <a:ext cx="122441" cy="129655"/>
                          </a:xfrm>
                          <a:custGeom>
                            <a:avLst/>
                            <a:gdLst>
                              <a:gd name="connsiteX0" fmla="*/ 103533 w 122441"/>
                              <a:gd name="connsiteY0" fmla="*/ 23819 h 129655"/>
                              <a:gd name="connsiteX1" fmla="*/ 94355 w 122441"/>
                              <a:gd name="connsiteY1" fmla="*/ 15734 h 129655"/>
                              <a:gd name="connsiteX2" fmla="*/ 84085 w 122441"/>
                              <a:gd name="connsiteY2" fmla="*/ 9396 h 129655"/>
                              <a:gd name="connsiteX3" fmla="*/ 72721 w 122441"/>
                              <a:gd name="connsiteY3" fmla="*/ 5463 h 129655"/>
                              <a:gd name="connsiteX4" fmla="*/ 61140 w 122441"/>
                              <a:gd name="connsiteY4" fmla="*/ 3933 h 129655"/>
                              <a:gd name="connsiteX5" fmla="*/ 49558 w 122441"/>
                              <a:gd name="connsiteY5" fmla="*/ 5244 h 129655"/>
                              <a:gd name="connsiteX6" fmla="*/ 38850 w 122441"/>
                              <a:gd name="connsiteY6" fmla="*/ 9396 h 129655"/>
                              <a:gd name="connsiteX7" fmla="*/ 30109 w 122441"/>
                              <a:gd name="connsiteY7" fmla="*/ 15734 h 129655"/>
                              <a:gd name="connsiteX8" fmla="*/ 22680 w 122441"/>
                              <a:gd name="connsiteY8" fmla="*/ 23819 h 129655"/>
                              <a:gd name="connsiteX9" fmla="*/ 20495 w 122441"/>
                              <a:gd name="connsiteY9" fmla="*/ 25348 h 129655"/>
                              <a:gd name="connsiteX10" fmla="*/ 18746 w 122441"/>
                              <a:gd name="connsiteY10" fmla="*/ 27752 h 129655"/>
                              <a:gd name="connsiteX11" fmla="*/ 18746 w 122441"/>
                              <a:gd name="connsiteY11" fmla="*/ 28408 h 129655"/>
                              <a:gd name="connsiteX12" fmla="*/ 18746 w 122441"/>
                              <a:gd name="connsiteY12" fmla="*/ 31467 h 129655"/>
                              <a:gd name="connsiteX13" fmla="*/ 18091 w 122441"/>
                              <a:gd name="connsiteY13" fmla="*/ 33215 h 129655"/>
                              <a:gd name="connsiteX14" fmla="*/ 17217 w 122441"/>
                              <a:gd name="connsiteY14" fmla="*/ 42612 h 129655"/>
                              <a:gd name="connsiteX15" fmla="*/ 18746 w 122441"/>
                              <a:gd name="connsiteY15" fmla="*/ 52227 h 129655"/>
                              <a:gd name="connsiteX16" fmla="*/ 18746 w 122441"/>
                              <a:gd name="connsiteY16" fmla="*/ 53538 h 129655"/>
                              <a:gd name="connsiteX17" fmla="*/ 18746 w 122441"/>
                              <a:gd name="connsiteY17" fmla="*/ 54193 h 129655"/>
                              <a:gd name="connsiteX18" fmla="*/ 22680 w 122441"/>
                              <a:gd name="connsiteY18" fmla="*/ 80198 h 129655"/>
                              <a:gd name="connsiteX19" fmla="*/ 33606 w 122441"/>
                              <a:gd name="connsiteY19" fmla="*/ 100520 h 129655"/>
                              <a:gd name="connsiteX20" fmla="*/ 34261 w 122441"/>
                              <a:gd name="connsiteY20" fmla="*/ 101613 h 129655"/>
                              <a:gd name="connsiteX21" fmla="*/ 34917 w 122441"/>
                              <a:gd name="connsiteY21" fmla="*/ 102268 h 129655"/>
                              <a:gd name="connsiteX22" fmla="*/ 35136 w 122441"/>
                              <a:gd name="connsiteY22" fmla="*/ 102487 h 129655"/>
                              <a:gd name="connsiteX23" fmla="*/ 34043 w 122441"/>
                              <a:gd name="connsiteY23" fmla="*/ 101613 h 129655"/>
                              <a:gd name="connsiteX24" fmla="*/ 34043 w 122441"/>
                              <a:gd name="connsiteY24" fmla="*/ 101613 h 129655"/>
                              <a:gd name="connsiteX25" fmla="*/ 34043 w 122441"/>
                              <a:gd name="connsiteY25" fmla="*/ 101613 h 129655"/>
                              <a:gd name="connsiteX26" fmla="*/ 34261 w 122441"/>
                              <a:gd name="connsiteY26" fmla="*/ 101613 h 129655"/>
                              <a:gd name="connsiteX27" fmla="*/ 37102 w 122441"/>
                              <a:gd name="connsiteY27" fmla="*/ 103798 h 129655"/>
                              <a:gd name="connsiteX28" fmla="*/ 43221 w 122441"/>
                              <a:gd name="connsiteY28" fmla="*/ 107513 h 129655"/>
                              <a:gd name="connsiteX29" fmla="*/ 52399 w 122441"/>
                              <a:gd name="connsiteY29" fmla="*/ 109917 h 129655"/>
                              <a:gd name="connsiteX30" fmla="*/ 58517 w 122441"/>
                              <a:gd name="connsiteY30" fmla="*/ 110572 h 129655"/>
                              <a:gd name="connsiteX31" fmla="*/ 64855 w 122441"/>
                              <a:gd name="connsiteY31" fmla="*/ 110353 h 129655"/>
                              <a:gd name="connsiteX32" fmla="*/ 77747 w 122441"/>
                              <a:gd name="connsiteY32" fmla="*/ 108606 h 129655"/>
                              <a:gd name="connsiteX33" fmla="*/ 102003 w 122441"/>
                              <a:gd name="connsiteY33" fmla="*/ 98116 h 129655"/>
                              <a:gd name="connsiteX34" fmla="*/ 106811 w 122441"/>
                              <a:gd name="connsiteY34" fmla="*/ 94183 h 129655"/>
                              <a:gd name="connsiteX35" fmla="*/ 111400 w 122441"/>
                              <a:gd name="connsiteY35" fmla="*/ 88938 h 129655"/>
                              <a:gd name="connsiteX36" fmla="*/ 117300 w 122441"/>
                              <a:gd name="connsiteY36" fmla="*/ 77138 h 129655"/>
                              <a:gd name="connsiteX37" fmla="*/ 118830 w 122441"/>
                              <a:gd name="connsiteY37" fmla="*/ 70364 h 129655"/>
                              <a:gd name="connsiteX38" fmla="*/ 119048 w 122441"/>
                              <a:gd name="connsiteY38" fmla="*/ 63153 h 129655"/>
                              <a:gd name="connsiteX39" fmla="*/ 116863 w 122441"/>
                              <a:gd name="connsiteY39" fmla="*/ 48949 h 129655"/>
                              <a:gd name="connsiteX40" fmla="*/ 103533 w 122441"/>
                              <a:gd name="connsiteY40" fmla="*/ 23819 h 129655"/>
                              <a:gd name="connsiteX41" fmla="*/ 103533 w 122441"/>
                              <a:gd name="connsiteY41" fmla="*/ 23819 h 129655"/>
                              <a:gd name="connsiteX42" fmla="*/ 112055 w 122441"/>
                              <a:gd name="connsiteY42" fmla="*/ 35619 h 129655"/>
                              <a:gd name="connsiteX43" fmla="*/ 118174 w 122441"/>
                              <a:gd name="connsiteY43" fmla="*/ 48730 h 129655"/>
                              <a:gd name="connsiteX44" fmla="*/ 121889 w 122441"/>
                              <a:gd name="connsiteY44" fmla="*/ 62934 h 129655"/>
                              <a:gd name="connsiteX45" fmla="*/ 122107 w 122441"/>
                              <a:gd name="connsiteY45" fmla="*/ 78012 h 129655"/>
                              <a:gd name="connsiteX46" fmla="*/ 117737 w 122441"/>
                              <a:gd name="connsiteY46" fmla="*/ 93309 h 129655"/>
                              <a:gd name="connsiteX47" fmla="*/ 114022 w 122441"/>
                              <a:gd name="connsiteY47" fmla="*/ 99427 h 129655"/>
                              <a:gd name="connsiteX48" fmla="*/ 108559 w 122441"/>
                              <a:gd name="connsiteY48" fmla="*/ 105765 h 129655"/>
                              <a:gd name="connsiteX49" fmla="*/ 82336 w 122441"/>
                              <a:gd name="connsiteY49" fmla="*/ 123247 h 129655"/>
                              <a:gd name="connsiteX50" fmla="*/ 67040 w 122441"/>
                              <a:gd name="connsiteY50" fmla="*/ 128054 h 129655"/>
                              <a:gd name="connsiteX51" fmla="*/ 50651 w 122441"/>
                              <a:gd name="connsiteY51" fmla="*/ 129584 h 129655"/>
                              <a:gd name="connsiteX52" fmla="*/ 31858 w 122441"/>
                              <a:gd name="connsiteY52" fmla="*/ 125650 h 129655"/>
                              <a:gd name="connsiteX53" fmla="*/ 25521 w 122441"/>
                              <a:gd name="connsiteY53" fmla="*/ 121717 h 129655"/>
                              <a:gd name="connsiteX54" fmla="*/ 22243 w 122441"/>
                              <a:gd name="connsiteY54" fmla="*/ 119750 h 129655"/>
                              <a:gd name="connsiteX55" fmla="*/ 22243 w 122441"/>
                              <a:gd name="connsiteY55" fmla="*/ 119750 h 129655"/>
                              <a:gd name="connsiteX56" fmla="*/ 20713 w 122441"/>
                              <a:gd name="connsiteY56" fmla="*/ 118657 h 129655"/>
                              <a:gd name="connsiteX57" fmla="*/ 20495 w 122441"/>
                              <a:gd name="connsiteY57" fmla="*/ 118220 h 129655"/>
                              <a:gd name="connsiteX58" fmla="*/ 19621 w 122441"/>
                              <a:gd name="connsiteY58" fmla="*/ 117346 h 129655"/>
                              <a:gd name="connsiteX59" fmla="*/ 18091 w 122441"/>
                              <a:gd name="connsiteY59" fmla="*/ 115817 h 129655"/>
                              <a:gd name="connsiteX60" fmla="*/ 1920 w 122441"/>
                              <a:gd name="connsiteY60" fmla="*/ 85661 h 129655"/>
                              <a:gd name="connsiteX61" fmla="*/ 609 w 122441"/>
                              <a:gd name="connsiteY61" fmla="*/ 53975 h 129655"/>
                              <a:gd name="connsiteX62" fmla="*/ 609 w 122441"/>
                              <a:gd name="connsiteY62" fmla="*/ 55942 h 129655"/>
                              <a:gd name="connsiteX63" fmla="*/ 828 w 122441"/>
                              <a:gd name="connsiteY63" fmla="*/ 41737 h 129655"/>
                              <a:gd name="connsiteX64" fmla="*/ 4979 w 122441"/>
                              <a:gd name="connsiteY64" fmla="*/ 27971 h 129655"/>
                              <a:gd name="connsiteX65" fmla="*/ 4324 w 122441"/>
                              <a:gd name="connsiteY65" fmla="*/ 29719 h 129655"/>
                              <a:gd name="connsiteX66" fmla="*/ 4979 w 122441"/>
                              <a:gd name="connsiteY66" fmla="*/ 26441 h 129655"/>
                              <a:gd name="connsiteX67" fmla="*/ 7820 w 122441"/>
                              <a:gd name="connsiteY67" fmla="*/ 20978 h 129655"/>
                              <a:gd name="connsiteX68" fmla="*/ 15469 w 122441"/>
                              <a:gd name="connsiteY68" fmla="*/ 14641 h 129655"/>
                              <a:gd name="connsiteX69" fmla="*/ 13720 w 122441"/>
                              <a:gd name="connsiteY69" fmla="*/ 16389 h 129655"/>
                              <a:gd name="connsiteX70" fmla="*/ 23991 w 122441"/>
                              <a:gd name="connsiteY70" fmla="*/ 7867 h 129655"/>
                              <a:gd name="connsiteX71" fmla="*/ 36228 w 122441"/>
                              <a:gd name="connsiteY71" fmla="*/ 2404 h 129655"/>
                              <a:gd name="connsiteX72" fmla="*/ 48684 w 122441"/>
                              <a:gd name="connsiteY72" fmla="*/ 0 h 129655"/>
                              <a:gd name="connsiteX73" fmla="*/ 61577 w 122441"/>
                              <a:gd name="connsiteY73" fmla="*/ 656 h 129655"/>
                              <a:gd name="connsiteX74" fmla="*/ 73595 w 122441"/>
                              <a:gd name="connsiteY74" fmla="*/ 3715 h 129655"/>
                              <a:gd name="connsiteX75" fmla="*/ 84740 w 122441"/>
                              <a:gd name="connsiteY75" fmla="*/ 8741 h 129655"/>
                              <a:gd name="connsiteX76" fmla="*/ 94792 w 122441"/>
                              <a:gd name="connsiteY76" fmla="*/ 15515 h 129655"/>
                              <a:gd name="connsiteX77" fmla="*/ 103533 w 122441"/>
                              <a:gd name="connsiteY77" fmla="*/ 23819 h 129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</a:cxnLst>
                            <a:rect l="l" t="t" r="r" b="b"/>
                            <a:pathLst>
                              <a:path w="122441" h="129655">
                                <a:moveTo>
                                  <a:pt x="103533" y="23819"/>
                                </a:moveTo>
                                <a:lnTo>
                                  <a:pt x="94355" y="15734"/>
                                </a:lnTo>
                                <a:cubicBezTo>
                                  <a:pt x="90859" y="13548"/>
                                  <a:pt x="87581" y="11582"/>
                                  <a:pt x="84085" y="9396"/>
                                </a:cubicBezTo>
                                <a:cubicBezTo>
                                  <a:pt x="80370" y="7648"/>
                                  <a:pt x="76436" y="6774"/>
                                  <a:pt x="72721" y="5463"/>
                                </a:cubicBezTo>
                                <a:cubicBezTo>
                                  <a:pt x="69006" y="4808"/>
                                  <a:pt x="64855" y="4370"/>
                                  <a:pt x="61140" y="3933"/>
                                </a:cubicBezTo>
                                <a:cubicBezTo>
                                  <a:pt x="57206" y="4152"/>
                                  <a:pt x="53273" y="4808"/>
                                  <a:pt x="49558" y="5244"/>
                                </a:cubicBezTo>
                                <a:cubicBezTo>
                                  <a:pt x="45843" y="6774"/>
                                  <a:pt x="42347" y="7867"/>
                                  <a:pt x="38850" y="9396"/>
                                </a:cubicBezTo>
                                <a:cubicBezTo>
                                  <a:pt x="35791" y="11582"/>
                                  <a:pt x="32732" y="13330"/>
                                  <a:pt x="30109" y="15734"/>
                                </a:cubicBezTo>
                                <a:lnTo>
                                  <a:pt x="22680" y="23819"/>
                                </a:lnTo>
                                <a:lnTo>
                                  <a:pt x="20495" y="25348"/>
                                </a:lnTo>
                                <a:cubicBezTo>
                                  <a:pt x="19839" y="26223"/>
                                  <a:pt x="18746" y="27097"/>
                                  <a:pt x="18746" y="27752"/>
                                </a:cubicBezTo>
                                <a:cubicBezTo>
                                  <a:pt x="18528" y="28189"/>
                                  <a:pt x="18746" y="28189"/>
                                  <a:pt x="18746" y="28408"/>
                                </a:cubicBezTo>
                                <a:cubicBezTo>
                                  <a:pt x="18746" y="29063"/>
                                  <a:pt x="18746" y="30375"/>
                                  <a:pt x="18746" y="31467"/>
                                </a:cubicBezTo>
                                <a:lnTo>
                                  <a:pt x="18091" y="33215"/>
                                </a:lnTo>
                                <a:cubicBezTo>
                                  <a:pt x="17872" y="36493"/>
                                  <a:pt x="17435" y="39771"/>
                                  <a:pt x="17217" y="42612"/>
                                </a:cubicBezTo>
                                <a:lnTo>
                                  <a:pt x="18746" y="52227"/>
                                </a:lnTo>
                                <a:lnTo>
                                  <a:pt x="18746" y="53538"/>
                                </a:lnTo>
                                <a:lnTo>
                                  <a:pt x="18746" y="54193"/>
                                </a:lnTo>
                                <a:cubicBezTo>
                                  <a:pt x="18965" y="63153"/>
                                  <a:pt x="20495" y="72331"/>
                                  <a:pt x="22680" y="80198"/>
                                </a:cubicBezTo>
                                <a:cubicBezTo>
                                  <a:pt x="24865" y="88283"/>
                                  <a:pt x="28580" y="94839"/>
                                  <a:pt x="33606" y="100520"/>
                                </a:cubicBezTo>
                                <a:lnTo>
                                  <a:pt x="34261" y="101613"/>
                                </a:lnTo>
                                <a:lnTo>
                                  <a:pt x="34917" y="102268"/>
                                </a:lnTo>
                                <a:lnTo>
                                  <a:pt x="35136" y="102487"/>
                                </a:lnTo>
                                <a:cubicBezTo>
                                  <a:pt x="32295" y="100520"/>
                                  <a:pt x="34261" y="101831"/>
                                  <a:pt x="34043" y="101613"/>
                                </a:cubicBezTo>
                                <a:lnTo>
                                  <a:pt x="34043" y="101613"/>
                                </a:lnTo>
                                <a:lnTo>
                                  <a:pt x="34043" y="101613"/>
                                </a:lnTo>
                                <a:lnTo>
                                  <a:pt x="34261" y="101613"/>
                                </a:lnTo>
                                <a:lnTo>
                                  <a:pt x="37102" y="103798"/>
                                </a:lnTo>
                                <a:cubicBezTo>
                                  <a:pt x="39287" y="104890"/>
                                  <a:pt x="41473" y="106639"/>
                                  <a:pt x="43221" y="107513"/>
                                </a:cubicBezTo>
                                <a:cubicBezTo>
                                  <a:pt x="46280" y="107513"/>
                                  <a:pt x="48028" y="109917"/>
                                  <a:pt x="52399" y="109917"/>
                                </a:cubicBezTo>
                                <a:lnTo>
                                  <a:pt x="58517" y="110572"/>
                                </a:lnTo>
                                <a:cubicBezTo>
                                  <a:pt x="60703" y="110353"/>
                                  <a:pt x="62888" y="110353"/>
                                  <a:pt x="64855" y="110353"/>
                                </a:cubicBezTo>
                                <a:cubicBezTo>
                                  <a:pt x="69225" y="110572"/>
                                  <a:pt x="73377" y="109261"/>
                                  <a:pt x="77747" y="108606"/>
                                </a:cubicBezTo>
                                <a:cubicBezTo>
                                  <a:pt x="86270" y="106420"/>
                                  <a:pt x="95229" y="103143"/>
                                  <a:pt x="102003" y="98116"/>
                                </a:cubicBezTo>
                                <a:cubicBezTo>
                                  <a:pt x="103533" y="96805"/>
                                  <a:pt x="105937" y="95494"/>
                                  <a:pt x="106811" y="94183"/>
                                </a:cubicBezTo>
                                <a:lnTo>
                                  <a:pt x="111400" y="88938"/>
                                </a:lnTo>
                                <a:cubicBezTo>
                                  <a:pt x="113804" y="85005"/>
                                  <a:pt x="116207" y="81509"/>
                                  <a:pt x="117300" y="77138"/>
                                </a:cubicBezTo>
                                <a:lnTo>
                                  <a:pt x="118830" y="70364"/>
                                </a:lnTo>
                                <a:lnTo>
                                  <a:pt x="119048" y="63153"/>
                                </a:lnTo>
                                <a:cubicBezTo>
                                  <a:pt x="119048" y="58345"/>
                                  <a:pt x="118174" y="53538"/>
                                  <a:pt x="116863" y="48949"/>
                                </a:cubicBezTo>
                                <a:cubicBezTo>
                                  <a:pt x="114459" y="39990"/>
                                  <a:pt x="109652" y="31467"/>
                                  <a:pt x="103533" y="23819"/>
                                </a:cubicBezTo>
                                <a:close/>
                                <a:moveTo>
                                  <a:pt x="103533" y="23819"/>
                                </a:moveTo>
                                <a:cubicBezTo>
                                  <a:pt x="106592" y="27752"/>
                                  <a:pt x="109870" y="31249"/>
                                  <a:pt x="112055" y="35619"/>
                                </a:cubicBezTo>
                                <a:cubicBezTo>
                                  <a:pt x="114678" y="39552"/>
                                  <a:pt x="116207" y="44360"/>
                                  <a:pt x="118174" y="48730"/>
                                </a:cubicBezTo>
                                <a:cubicBezTo>
                                  <a:pt x="119704" y="53319"/>
                                  <a:pt x="121452" y="58127"/>
                                  <a:pt x="121889" y="62934"/>
                                </a:cubicBezTo>
                                <a:cubicBezTo>
                                  <a:pt x="122326" y="67960"/>
                                  <a:pt x="122763" y="72986"/>
                                  <a:pt x="122107" y="78012"/>
                                </a:cubicBezTo>
                                <a:cubicBezTo>
                                  <a:pt x="122107" y="83038"/>
                                  <a:pt x="119922" y="88720"/>
                                  <a:pt x="117737" y="93309"/>
                                </a:cubicBezTo>
                                <a:lnTo>
                                  <a:pt x="114022" y="99427"/>
                                </a:lnTo>
                                <a:cubicBezTo>
                                  <a:pt x="112274" y="102487"/>
                                  <a:pt x="110307" y="103579"/>
                                  <a:pt x="108559" y="105765"/>
                                </a:cubicBezTo>
                                <a:cubicBezTo>
                                  <a:pt x="101348" y="113631"/>
                                  <a:pt x="92170" y="118876"/>
                                  <a:pt x="82336" y="123247"/>
                                </a:cubicBezTo>
                                <a:cubicBezTo>
                                  <a:pt x="77529" y="124776"/>
                                  <a:pt x="72503" y="127180"/>
                                  <a:pt x="67040" y="128054"/>
                                </a:cubicBezTo>
                                <a:cubicBezTo>
                                  <a:pt x="61795" y="129584"/>
                                  <a:pt x="56114" y="129802"/>
                                  <a:pt x="50651" y="129584"/>
                                </a:cubicBezTo>
                                <a:cubicBezTo>
                                  <a:pt x="45188" y="130021"/>
                                  <a:pt x="37758" y="127617"/>
                                  <a:pt x="31858" y="125650"/>
                                </a:cubicBezTo>
                                <a:cubicBezTo>
                                  <a:pt x="29235" y="124339"/>
                                  <a:pt x="27706" y="123028"/>
                                  <a:pt x="25521" y="121717"/>
                                </a:cubicBezTo>
                                <a:lnTo>
                                  <a:pt x="22243" y="119750"/>
                                </a:lnTo>
                                <a:lnTo>
                                  <a:pt x="22243" y="119750"/>
                                </a:lnTo>
                                <a:lnTo>
                                  <a:pt x="20713" y="118657"/>
                                </a:lnTo>
                                <a:lnTo>
                                  <a:pt x="20495" y="118220"/>
                                </a:lnTo>
                                <a:lnTo>
                                  <a:pt x="19621" y="117346"/>
                                </a:lnTo>
                                <a:lnTo>
                                  <a:pt x="18091" y="115817"/>
                                </a:lnTo>
                                <a:cubicBezTo>
                                  <a:pt x="9569" y="107513"/>
                                  <a:pt x="4761" y="96150"/>
                                  <a:pt x="1920" y="85661"/>
                                </a:cubicBezTo>
                                <a:cubicBezTo>
                                  <a:pt x="-484" y="74735"/>
                                  <a:pt x="-265" y="64027"/>
                                  <a:pt x="609" y="53975"/>
                                </a:cubicBezTo>
                                <a:lnTo>
                                  <a:pt x="609" y="55942"/>
                                </a:lnTo>
                                <a:lnTo>
                                  <a:pt x="828" y="41737"/>
                                </a:lnTo>
                                <a:cubicBezTo>
                                  <a:pt x="1920" y="36930"/>
                                  <a:pt x="3668" y="32560"/>
                                  <a:pt x="4979" y="27971"/>
                                </a:cubicBezTo>
                                <a:lnTo>
                                  <a:pt x="4324" y="29719"/>
                                </a:lnTo>
                                <a:lnTo>
                                  <a:pt x="4979" y="26441"/>
                                </a:lnTo>
                                <a:cubicBezTo>
                                  <a:pt x="5854" y="24474"/>
                                  <a:pt x="6509" y="22289"/>
                                  <a:pt x="7820" y="20978"/>
                                </a:cubicBezTo>
                                <a:cubicBezTo>
                                  <a:pt x="10005" y="17700"/>
                                  <a:pt x="12628" y="16170"/>
                                  <a:pt x="15469" y="14641"/>
                                </a:cubicBezTo>
                                <a:lnTo>
                                  <a:pt x="13720" y="16389"/>
                                </a:lnTo>
                                <a:lnTo>
                                  <a:pt x="23991" y="7867"/>
                                </a:lnTo>
                                <a:cubicBezTo>
                                  <a:pt x="27924" y="5900"/>
                                  <a:pt x="32295" y="4152"/>
                                  <a:pt x="36228" y="2404"/>
                                </a:cubicBezTo>
                                <a:cubicBezTo>
                                  <a:pt x="40162" y="1311"/>
                                  <a:pt x="44750" y="656"/>
                                  <a:pt x="48684" y="0"/>
                                </a:cubicBezTo>
                                <a:lnTo>
                                  <a:pt x="61577" y="656"/>
                                </a:lnTo>
                                <a:cubicBezTo>
                                  <a:pt x="65510" y="1748"/>
                                  <a:pt x="69444" y="2622"/>
                                  <a:pt x="73595" y="3715"/>
                                </a:cubicBezTo>
                                <a:lnTo>
                                  <a:pt x="84740" y="8741"/>
                                </a:lnTo>
                                <a:cubicBezTo>
                                  <a:pt x="88236" y="10926"/>
                                  <a:pt x="91514" y="13111"/>
                                  <a:pt x="94792" y="15515"/>
                                </a:cubicBezTo>
                                <a:lnTo>
                                  <a:pt x="103533" y="2381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98137"/>
                          </a:solidFill>
                          <a:ln w="21831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uk-UA"/>
                          </a:p>
                        </p:txBody>
                      </p:sp>
                    </p:grpSp>
                  </p:grpSp>
                  <p:grpSp>
                    <p:nvGrpSpPr>
                      <p:cNvPr id="1132" name="Graphic 8">
                        <a:extLst>
                          <a:ext uri="{FF2B5EF4-FFF2-40B4-BE49-F238E27FC236}">
                            <a16:creationId xmlns="" xmlns:a16="http://schemas.microsoft.com/office/drawing/2014/main" id="{6999E2FA-85E8-45F5-845B-4320F644F2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45843" y="2917878"/>
                        <a:ext cx="2517376" cy="2607844"/>
                        <a:chOff x="2145843" y="2917878"/>
                        <a:chExt cx="2517376" cy="2607844"/>
                      </a:xfrm>
                      <a:solidFill>
                        <a:srgbClr val="B8D424"/>
                      </a:solidFill>
                    </p:grpSpPr>
                    <p:grpSp>
                      <p:nvGrpSpPr>
                        <p:cNvPr id="1133" name="Graphic 8">
                          <a:extLst>
                            <a:ext uri="{FF2B5EF4-FFF2-40B4-BE49-F238E27FC236}">
                              <a16:creationId xmlns="" xmlns:a16="http://schemas.microsoft.com/office/drawing/2014/main" id="{00F82CE4-3B61-4DB2-A41B-509A30A538B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45843" y="2917878"/>
                          <a:ext cx="2517376" cy="2607844"/>
                          <a:chOff x="2145843" y="2917878"/>
                          <a:chExt cx="2517376" cy="2607844"/>
                        </a:xfrm>
                        <a:solidFill>
                          <a:srgbClr val="B8D424"/>
                        </a:solidFill>
                      </p:grpSpPr>
                      <p:sp>
                        <p:nvSpPr>
                          <p:cNvPr id="1134" name="Freeform: Shape 1133">
                            <a:extLst>
                              <a:ext uri="{FF2B5EF4-FFF2-40B4-BE49-F238E27FC236}">
                                <a16:creationId xmlns="" xmlns:a16="http://schemas.microsoft.com/office/drawing/2014/main" id="{0D291687-B8E4-4AB3-B0F0-C1C46F50B95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45843" y="2917878"/>
                            <a:ext cx="1396196" cy="2607844"/>
                          </a:xfrm>
                          <a:custGeom>
                            <a:avLst/>
                            <a:gdLst>
                              <a:gd name="connsiteX0" fmla="*/ 376514 w 1396196"/>
                              <a:gd name="connsiteY0" fmla="*/ 827762 h 2607844"/>
                              <a:gd name="connsiteX1" fmla="*/ 682226 w 1396196"/>
                              <a:gd name="connsiteY1" fmla="*/ 761113 h 2607844"/>
                              <a:gd name="connsiteX2" fmla="*/ 747565 w 1396196"/>
                              <a:gd name="connsiteY2" fmla="*/ 840655 h 2607844"/>
                              <a:gd name="connsiteX3" fmla="*/ 827762 w 1396196"/>
                              <a:gd name="connsiteY3" fmla="*/ 801321 h 2607844"/>
                              <a:gd name="connsiteX4" fmla="*/ 881082 w 1396196"/>
                              <a:gd name="connsiteY4" fmla="*/ 726587 h 2607844"/>
                              <a:gd name="connsiteX5" fmla="*/ 1006076 w 1396196"/>
                              <a:gd name="connsiteY5" fmla="*/ 693371 h 2607844"/>
                              <a:gd name="connsiteX6" fmla="*/ 1177179 w 1396196"/>
                              <a:gd name="connsiteY6" fmla="*/ 682663 h 2607844"/>
                              <a:gd name="connsiteX7" fmla="*/ 1370135 w 1396196"/>
                              <a:gd name="connsiteY7" fmla="*/ 591103 h 2607844"/>
                              <a:gd name="connsiteX8" fmla="*/ 1340197 w 1396196"/>
                              <a:gd name="connsiteY8" fmla="*/ 404922 h 2607844"/>
                              <a:gd name="connsiteX9" fmla="*/ 1165816 w 1396196"/>
                              <a:gd name="connsiteY9" fmla="*/ 412133 h 2607844"/>
                              <a:gd name="connsiteX10" fmla="*/ 994276 w 1396196"/>
                              <a:gd name="connsiteY10" fmla="*/ 411259 h 2607844"/>
                              <a:gd name="connsiteX11" fmla="*/ 872996 w 1396196"/>
                              <a:gd name="connsiteY11" fmla="*/ 337180 h 2607844"/>
                              <a:gd name="connsiteX12" fmla="*/ 766358 w 1396196"/>
                              <a:gd name="connsiteY12" fmla="*/ 288449 h 2607844"/>
                              <a:gd name="connsiteX13" fmla="*/ 833881 w 1396196"/>
                              <a:gd name="connsiteY13" fmla="*/ 133299 h 2607844"/>
                              <a:gd name="connsiteX14" fmla="*/ 899219 w 1396196"/>
                              <a:gd name="connsiteY14" fmla="*/ 118439 h 2607844"/>
                              <a:gd name="connsiteX15" fmla="*/ 1040166 w 1396196"/>
                              <a:gd name="connsiteY15" fmla="*/ 20760 h 2607844"/>
                              <a:gd name="connsiteX16" fmla="*/ 1053933 w 1396196"/>
                              <a:gd name="connsiteY16" fmla="*/ 0 h 2607844"/>
                              <a:gd name="connsiteX17" fmla="*/ 853329 w 1396196"/>
                              <a:gd name="connsiteY17" fmla="*/ 34745 h 2607844"/>
                              <a:gd name="connsiteX18" fmla="*/ 800665 w 1396196"/>
                              <a:gd name="connsiteY18" fmla="*/ 115817 h 2607844"/>
                              <a:gd name="connsiteX19" fmla="*/ 646389 w 1396196"/>
                              <a:gd name="connsiteY19" fmla="*/ 321446 h 2607844"/>
                              <a:gd name="connsiteX20" fmla="*/ 661248 w 1396196"/>
                              <a:gd name="connsiteY20" fmla="*/ 493423 h 2607844"/>
                              <a:gd name="connsiteX21" fmla="*/ 506753 w 1396196"/>
                              <a:gd name="connsiteY21" fmla="*/ 657534 h 2607844"/>
                              <a:gd name="connsiteX22" fmla="*/ 436608 w 1396196"/>
                              <a:gd name="connsiteY22" fmla="*/ 669771 h 2607844"/>
                              <a:gd name="connsiteX23" fmla="*/ 253267 w 1396196"/>
                              <a:gd name="connsiteY23" fmla="*/ 716534 h 2607844"/>
                              <a:gd name="connsiteX24" fmla="*/ 177659 w 1396196"/>
                              <a:gd name="connsiteY24" fmla="*/ 733579 h 2607844"/>
                              <a:gd name="connsiteX25" fmla="*/ 38678 w 1396196"/>
                              <a:gd name="connsiteY25" fmla="*/ 635681 h 2607844"/>
                              <a:gd name="connsiteX26" fmla="*/ 0 w 1396196"/>
                              <a:gd name="connsiteY26" fmla="*/ 703205 h 2607844"/>
                              <a:gd name="connsiteX27" fmla="*/ 25567 w 1396196"/>
                              <a:gd name="connsiteY27" fmla="*/ 711945 h 2607844"/>
                              <a:gd name="connsiteX28" fmla="*/ 47201 w 1396196"/>
                              <a:gd name="connsiteY28" fmla="*/ 712601 h 2607844"/>
                              <a:gd name="connsiteX29" fmla="*/ 92435 w 1396196"/>
                              <a:gd name="connsiteY29" fmla="*/ 737076 h 2607844"/>
                              <a:gd name="connsiteX30" fmla="*/ 185744 w 1396196"/>
                              <a:gd name="connsiteY30" fmla="*/ 872996 h 2607844"/>
                              <a:gd name="connsiteX31" fmla="*/ 239063 w 1396196"/>
                              <a:gd name="connsiteY31" fmla="*/ 888730 h 2607844"/>
                              <a:gd name="connsiteX32" fmla="*/ 280583 w 1396196"/>
                              <a:gd name="connsiteY32" fmla="*/ 1056774 h 2607844"/>
                              <a:gd name="connsiteX33" fmla="*/ 402737 w 1396196"/>
                              <a:gd name="connsiteY33" fmla="*/ 1342601 h 2607844"/>
                              <a:gd name="connsiteX34" fmla="*/ 390936 w 1396196"/>
                              <a:gd name="connsiteY34" fmla="*/ 1377564 h 2607844"/>
                              <a:gd name="connsiteX35" fmla="*/ 379573 w 1396196"/>
                              <a:gd name="connsiteY35" fmla="*/ 1381935 h 2607844"/>
                              <a:gd name="connsiteX36" fmla="*/ 510249 w 1396196"/>
                              <a:gd name="connsiteY36" fmla="*/ 1359646 h 2607844"/>
                              <a:gd name="connsiteX37" fmla="*/ 634589 w 1396196"/>
                              <a:gd name="connsiteY37" fmla="*/ 1302611 h 2607844"/>
                              <a:gd name="connsiteX38" fmla="*/ 819677 w 1396196"/>
                              <a:gd name="connsiteY38" fmla="*/ 1452518 h 2607844"/>
                              <a:gd name="connsiteX39" fmla="*/ 757835 w 1396196"/>
                              <a:gd name="connsiteY39" fmla="*/ 1612257 h 2607844"/>
                              <a:gd name="connsiteX40" fmla="*/ 845244 w 1396196"/>
                              <a:gd name="connsiteY40" fmla="*/ 1903110 h 2607844"/>
                              <a:gd name="connsiteX41" fmla="*/ 822299 w 1396196"/>
                              <a:gd name="connsiteY41" fmla="*/ 1961674 h 2607844"/>
                              <a:gd name="connsiteX42" fmla="*/ 763080 w 1396196"/>
                              <a:gd name="connsiteY42" fmla="*/ 2128844 h 2607844"/>
                              <a:gd name="connsiteX43" fmla="*/ 692060 w 1396196"/>
                              <a:gd name="connsiteY43" fmla="*/ 2207730 h 2607844"/>
                              <a:gd name="connsiteX44" fmla="*/ 619511 w 1396196"/>
                              <a:gd name="connsiteY44" fmla="*/ 2115077 h 2607844"/>
                              <a:gd name="connsiteX45" fmla="*/ 570562 w 1396196"/>
                              <a:gd name="connsiteY45" fmla="*/ 2011497 h 2607844"/>
                              <a:gd name="connsiteX46" fmla="*/ 454963 w 1396196"/>
                              <a:gd name="connsiteY46" fmla="*/ 2084047 h 2607844"/>
                              <a:gd name="connsiteX47" fmla="*/ 426337 w 1396196"/>
                              <a:gd name="connsiteY47" fmla="*/ 2092787 h 2607844"/>
                              <a:gd name="connsiteX48" fmla="*/ 372580 w 1396196"/>
                              <a:gd name="connsiteY48" fmla="*/ 2061976 h 2607844"/>
                              <a:gd name="connsiteX49" fmla="*/ 452997 w 1396196"/>
                              <a:gd name="connsiteY49" fmla="*/ 2226305 h 2607844"/>
                              <a:gd name="connsiteX50" fmla="*/ 678512 w 1396196"/>
                              <a:gd name="connsiteY50" fmla="*/ 2432371 h 2607844"/>
                              <a:gd name="connsiteX51" fmla="*/ 957783 w 1396196"/>
                              <a:gd name="connsiteY51" fmla="*/ 2607845 h 2607844"/>
                              <a:gd name="connsiteX52" fmla="*/ 891352 w 1396196"/>
                              <a:gd name="connsiteY52" fmla="*/ 2439145 h 2607844"/>
                              <a:gd name="connsiteX53" fmla="*/ 1000832 w 1396196"/>
                              <a:gd name="connsiteY53" fmla="*/ 2249468 h 2607844"/>
                              <a:gd name="connsiteX54" fmla="*/ 1065952 w 1396196"/>
                              <a:gd name="connsiteY54" fmla="*/ 2170800 h 2607844"/>
                              <a:gd name="connsiteX55" fmla="*/ 1178709 w 1396196"/>
                              <a:gd name="connsiteY55" fmla="*/ 2042309 h 2607844"/>
                              <a:gd name="connsiteX56" fmla="*/ 1319000 w 1396196"/>
                              <a:gd name="connsiteY56" fmla="*/ 1756700 h 2607844"/>
                              <a:gd name="connsiteX57" fmla="*/ 959531 w 1396196"/>
                              <a:gd name="connsiteY57" fmla="*/ 1459947 h 2607844"/>
                              <a:gd name="connsiteX58" fmla="*/ 697742 w 1396196"/>
                              <a:gd name="connsiteY58" fmla="*/ 1225254 h 2607844"/>
                              <a:gd name="connsiteX59" fmla="*/ 513309 w 1396196"/>
                              <a:gd name="connsiteY59" fmla="*/ 1316378 h 2607844"/>
                              <a:gd name="connsiteX60" fmla="*/ 479438 w 1396196"/>
                              <a:gd name="connsiteY60" fmla="*/ 1357242 h 2607844"/>
                              <a:gd name="connsiteX61" fmla="*/ 416722 w 1396196"/>
                              <a:gd name="connsiteY61" fmla="*/ 1310041 h 2607844"/>
                              <a:gd name="connsiteX62" fmla="*/ 372580 w 1396196"/>
                              <a:gd name="connsiteY62" fmla="*/ 1174338 h 2607844"/>
                              <a:gd name="connsiteX63" fmla="*/ 430489 w 1396196"/>
                              <a:gd name="connsiteY63" fmla="*/ 1023558 h 2607844"/>
                              <a:gd name="connsiteX64" fmla="*/ 357939 w 1396196"/>
                              <a:gd name="connsiteY64" fmla="*/ 970457 h 2607844"/>
                              <a:gd name="connsiteX65" fmla="*/ 357065 w 1396196"/>
                              <a:gd name="connsiteY65" fmla="*/ 854422 h 2607844"/>
                              <a:gd name="connsiteX66" fmla="*/ 376514 w 1396196"/>
                              <a:gd name="connsiteY66" fmla="*/ 827762 h 2607844"/>
                              <a:gd name="connsiteX67" fmla="*/ 906430 w 1396196"/>
                              <a:gd name="connsiteY67" fmla="*/ 456056 h 2607844"/>
                              <a:gd name="connsiteX68" fmla="*/ 919760 w 1396196"/>
                              <a:gd name="connsiteY68" fmla="*/ 451686 h 2607844"/>
                              <a:gd name="connsiteX69" fmla="*/ 1041477 w 1396196"/>
                              <a:gd name="connsiteY69" fmla="*/ 491675 h 2607844"/>
                              <a:gd name="connsiteX70" fmla="*/ 1042133 w 1396196"/>
                              <a:gd name="connsiteY70" fmla="*/ 521831 h 2607844"/>
                              <a:gd name="connsiteX71" fmla="*/ 910364 w 1396196"/>
                              <a:gd name="connsiteY71" fmla="*/ 621696 h 2607844"/>
                              <a:gd name="connsiteX72" fmla="*/ 774006 w 1396196"/>
                              <a:gd name="connsiteY72" fmla="*/ 643111 h 2607844"/>
                              <a:gd name="connsiteX73" fmla="*/ 906430 w 1396196"/>
                              <a:gd name="connsiteY73" fmla="*/ 456056 h 26078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</a:cxnLst>
                            <a:rect l="l" t="t" r="r" b="b"/>
                            <a:pathLst>
                              <a:path w="1396196" h="2607844">
                                <a:moveTo>
                                  <a:pt x="376514" y="827762"/>
                                </a:moveTo>
                                <a:cubicBezTo>
                                  <a:pt x="467856" y="796514"/>
                                  <a:pt x="583236" y="738168"/>
                                  <a:pt x="682226" y="761113"/>
                                </a:cubicBezTo>
                                <a:cubicBezTo>
                                  <a:pt x="718501" y="769636"/>
                                  <a:pt x="731175" y="813121"/>
                                  <a:pt x="747565" y="840655"/>
                                </a:cubicBezTo>
                                <a:cubicBezTo>
                                  <a:pt x="796951" y="925223"/>
                                  <a:pt x="807221" y="835629"/>
                                  <a:pt x="827762" y="801321"/>
                                </a:cubicBezTo>
                                <a:cubicBezTo>
                                  <a:pt x="846992" y="769417"/>
                                  <a:pt x="841529" y="744942"/>
                                  <a:pt x="881082" y="726587"/>
                                </a:cubicBezTo>
                                <a:cubicBezTo>
                                  <a:pt x="920634" y="708230"/>
                                  <a:pt x="963028" y="700364"/>
                                  <a:pt x="1006076" y="693371"/>
                                </a:cubicBezTo>
                                <a:cubicBezTo>
                                  <a:pt x="1064640" y="683975"/>
                                  <a:pt x="1117960" y="676545"/>
                                  <a:pt x="1177179" y="682663"/>
                                </a:cubicBezTo>
                                <a:cubicBezTo>
                                  <a:pt x="1269833" y="692278"/>
                                  <a:pt x="1328397" y="702112"/>
                                  <a:pt x="1370135" y="591103"/>
                                </a:cubicBezTo>
                                <a:cubicBezTo>
                                  <a:pt x="1390676" y="537783"/>
                                  <a:pt x="1428917" y="428522"/>
                                  <a:pt x="1340197" y="404922"/>
                                </a:cubicBezTo>
                                <a:cubicBezTo>
                                  <a:pt x="1278792" y="388533"/>
                                  <a:pt x="1226565" y="399896"/>
                                  <a:pt x="1165816" y="412133"/>
                                </a:cubicBezTo>
                                <a:cubicBezTo>
                                  <a:pt x="1105067" y="424152"/>
                                  <a:pt x="1054370" y="427866"/>
                                  <a:pt x="994276" y="411259"/>
                                </a:cubicBezTo>
                                <a:cubicBezTo>
                                  <a:pt x="949042" y="398585"/>
                                  <a:pt x="919542" y="353132"/>
                                  <a:pt x="872996" y="337180"/>
                                </a:cubicBezTo>
                                <a:cubicBezTo>
                                  <a:pt x="839781" y="326035"/>
                                  <a:pt x="791925" y="315328"/>
                                  <a:pt x="766358" y="288449"/>
                                </a:cubicBezTo>
                                <a:cubicBezTo>
                                  <a:pt x="711071" y="230541"/>
                                  <a:pt x="784495" y="164547"/>
                                  <a:pt x="833881" y="133299"/>
                                </a:cubicBezTo>
                                <a:cubicBezTo>
                                  <a:pt x="850707" y="122810"/>
                                  <a:pt x="879552" y="120624"/>
                                  <a:pt x="899219" y="118439"/>
                                </a:cubicBezTo>
                                <a:cubicBezTo>
                                  <a:pt x="971113" y="110572"/>
                                  <a:pt x="1005202" y="74953"/>
                                  <a:pt x="1040166" y="20760"/>
                                </a:cubicBezTo>
                                <a:cubicBezTo>
                                  <a:pt x="1044973" y="13767"/>
                                  <a:pt x="1049344" y="6774"/>
                                  <a:pt x="1053933" y="0"/>
                                </a:cubicBezTo>
                                <a:cubicBezTo>
                                  <a:pt x="985754" y="6337"/>
                                  <a:pt x="918449" y="18137"/>
                                  <a:pt x="853329" y="34745"/>
                                </a:cubicBezTo>
                                <a:cubicBezTo>
                                  <a:pt x="842403" y="65557"/>
                                  <a:pt x="829292" y="95057"/>
                                  <a:pt x="800665" y="115817"/>
                                </a:cubicBezTo>
                                <a:cubicBezTo>
                                  <a:pt x="746690" y="155806"/>
                                  <a:pt x="531446" y="249115"/>
                                  <a:pt x="646389" y="321446"/>
                                </a:cubicBezTo>
                                <a:cubicBezTo>
                                  <a:pt x="762424" y="394651"/>
                                  <a:pt x="751280" y="412133"/>
                                  <a:pt x="661248" y="493423"/>
                                </a:cubicBezTo>
                                <a:cubicBezTo>
                                  <a:pt x="605088" y="544120"/>
                                  <a:pt x="569906" y="614485"/>
                                  <a:pt x="506753" y="657534"/>
                                </a:cubicBezTo>
                                <a:cubicBezTo>
                                  <a:pt x="489927" y="669115"/>
                                  <a:pt x="456056" y="671737"/>
                                  <a:pt x="436608" y="669771"/>
                                </a:cubicBezTo>
                                <a:cubicBezTo>
                                  <a:pt x="366243" y="663215"/>
                                  <a:pt x="312268" y="672174"/>
                                  <a:pt x="253267" y="716534"/>
                                </a:cubicBezTo>
                                <a:cubicBezTo>
                                  <a:pt x="233819" y="731394"/>
                                  <a:pt x="202352" y="748876"/>
                                  <a:pt x="177659" y="733579"/>
                                </a:cubicBezTo>
                                <a:cubicBezTo>
                                  <a:pt x="117347" y="696212"/>
                                  <a:pt x="88720" y="631748"/>
                                  <a:pt x="38678" y="635681"/>
                                </a:cubicBezTo>
                                <a:cubicBezTo>
                                  <a:pt x="25349" y="657752"/>
                                  <a:pt x="12019" y="680260"/>
                                  <a:pt x="0" y="703205"/>
                                </a:cubicBezTo>
                                <a:cubicBezTo>
                                  <a:pt x="6119" y="708668"/>
                                  <a:pt x="14422" y="711945"/>
                                  <a:pt x="25567" y="711945"/>
                                </a:cubicBezTo>
                                <a:cubicBezTo>
                                  <a:pt x="32778" y="711290"/>
                                  <a:pt x="40208" y="711727"/>
                                  <a:pt x="47201" y="712601"/>
                                </a:cubicBezTo>
                                <a:cubicBezTo>
                                  <a:pt x="61842" y="716534"/>
                                  <a:pt x="84787" y="721997"/>
                                  <a:pt x="92435" y="737076"/>
                                </a:cubicBezTo>
                                <a:cubicBezTo>
                                  <a:pt x="114943" y="783184"/>
                                  <a:pt x="114943" y="866441"/>
                                  <a:pt x="185744" y="872996"/>
                                </a:cubicBezTo>
                                <a:cubicBezTo>
                                  <a:pt x="204537" y="874745"/>
                                  <a:pt x="223548" y="877367"/>
                                  <a:pt x="239063" y="888730"/>
                                </a:cubicBezTo>
                                <a:cubicBezTo>
                                  <a:pt x="289323" y="925223"/>
                                  <a:pt x="263538" y="1005202"/>
                                  <a:pt x="280583" y="1056774"/>
                                </a:cubicBezTo>
                                <a:cubicBezTo>
                                  <a:pt x="313142" y="1155327"/>
                                  <a:pt x="349199" y="1253225"/>
                                  <a:pt x="402737" y="1342601"/>
                                </a:cubicBezTo>
                                <a:cubicBezTo>
                                  <a:pt x="409511" y="1354183"/>
                                  <a:pt x="402955" y="1372101"/>
                                  <a:pt x="390936" y="1377564"/>
                                </a:cubicBezTo>
                                <a:cubicBezTo>
                                  <a:pt x="387221" y="1379094"/>
                                  <a:pt x="383288" y="1380624"/>
                                  <a:pt x="379573" y="1381935"/>
                                </a:cubicBezTo>
                                <a:cubicBezTo>
                                  <a:pt x="420437" y="1397887"/>
                                  <a:pt x="455837" y="1390457"/>
                                  <a:pt x="510249" y="1359646"/>
                                </a:cubicBezTo>
                                <a:cubicBezTo>
                                  <a:pt x="547835" y="1338449"/>
                                  <a:pt x="590666" y="1308948"/>
                                  <a:pt x="634589" y="1302611"/>
                                </a:cubicBezTo>
                                <a:cubicBezTo>
                                  <a:pt x="725712" y="1289500"/>
                                  <a:pt x="779032" y="1383901"/>
                                  <a:pt x="819677" y="1452518"/>
                                </a:cubicBezTo>
                                <a:cubicBezTo>
                                  <a:pt x="855296" y="1513267"/>
                                  <a:pt x="801103" y="1574016"/>
                                  <a:pt x="757835" y="1612257"/>
                                </a:cubicBezTo>
                                <a:cubicBezTo>
                                  <a:pt x="681790" y="1679781"/>
                                  <a:pt x="843277" y="1820290"/>
                                  <a:pt x="845244" y="1903110"/>
                                </a:cubicBezTo>
                                <a:cubicBezTo>
                                  <a:pt x="845463" y="1922996"/>
                                  <a:pt x="839125" y="1948563"/>
                                  <a:pt x="822299" y="1961674"/>
                                </a:cubicBezTo>
                                <a:cubicBezTo>
                                  <a:pt x="758491" y="2012153"/>
                                  <a:pt x="767013" y="2059354"/>
                                  <a:pt x="763080" y="2128844"/>
                                </a:cubicBezTo>
                                <a:cubicBezTo>
                                  <a:pt x="760894" y="2165774"/>
                                  <a:pt x="727679" y="2202049"/>
                                  <a:pt x="692060" y="2207730"/>
                                </a:cubicBezTo>
                                <a:cubicBezTo>
                                  <a:pt x="653600" y="2213849"/>
                                  <a:pt x="629781" y="2140207"/>
                                  <a:pt x="619511" y="2115077"/>
                                </a:cubicBezTo>
                                <a:cubicBezTo>
                                  <a:pt x="605525" y="2080769"/>
                                  <a:pt x="593943" y="2040779"/>
                                  <a:pt x="570562" y="2011497"/>
                                </a:cubicBezTo>
                                <a:cubicBezTo>
                                  <a:pt x="528168" y="1958178"/>
                                  <a:pt x="480968" y="2053890"/>
                                  <a:pt x="454963" y="2084047"/>
                                </a:cubicBezTo>
                                <a:cubicBezTo>
                                  <a:pt x="448626" y="2091913"/>
                                  <a:pt x="436389" y="2100436"/>
                                  <a:pt x="426337" y="2092787"/>
                                </a:cubicBezTo>
                                <a:cubicBezTo>
                                  <a:pt x="409511" y="2080113"/>
                                  <a:pt x="391373" y="2070280"/>
                                  <a:pt x="372580" y="2061976"/>
                                </a:cubicBezTo>
                                <a:cubicBezTo>
                                  <a:pt x="383944" y="2122944"/>
                                  <a:pt x="403174" y="2180852"/>
                                  <a:pt x="452997" y="2226305"/>
                                </a:cubicBezTo>
                                <a:cubicBezTo>
                                  <a:pt x="529479" y="2296232"/>
                                  <a:pt x="609022" y="2355014"/>
                                  <a:pt x="678512" y="2432371"/>
                                </a:cubicBezTo>
                                <a:cubicBezTo>
                                  <a:pt x="758272" y="2520873"/>
                                  <a:pt x="857044" y="2558021"/>
                                  <a:pt x="957783" y="2607845"/>
                                </a:cubicBezTo>
                                <a:cubicBezTo>
                                  <a:pt x="937897" y="2552558"/>
                                  <a:pt x="869281" y="2499021"/>
                                  <a:pt x="891352" y="2439145"/>
                                </a:cubicBezTo>
                                <a:cubicBezTo>
                                  <a:pt x="917575" y="2366596"/>
                                  <a:pt x="985535" y="2329010"/>
                                  <a:pt x="1000832" y="2249468"/>
                                </a:cubicBezTo>
                                <a:cubicBezTo>
                                  <a:pt x="1007606" y="2215597"/>
                                  <a:pt x="1041040" y="2189811"/>
                                  <a:pt x="1065952" y="2170800"/>
                                </a:cubicBezTo>
                                <a:cubicBezTo>
                                  <a:pt x="1114026" y="2134525"/>
                                  <a:pt x="1157731" y="2103932"/>
                                  <a:pt x="1178709" y="2042309"/>
                                </a:cubicBezTo>
                                <a:cubicBezTo>
                                  <a:pt x="1216513" y="1931955"/>
                                  <a:pt x="1255192" y="1852632"/>
                                  <a:pt x="1319000" y="1756700"/>
                                </a:cubicBezTo>
                                <a:cubicBezTo>
                                  <a:pt x="1438313" y="1578605"/>
                                  <a:pt x="1010228" y="1595213"/>
                                  <a:pt x="959531" y="1459947"/>
                                </a:cubicBezTo>
                                <a:cubicBezTo>
                                  <a:pt x="919323" y="1352871"/>
                                  <a:pt x="831259" y="1220010"/>
                                  <a:pt x="697742" y="1225254"/>
                                </a:cubicBezTo>
                                <a:cubicBezTo>
                                  <a:pt x="627159" y="1227876"/>
                                  <a:pt x="581269" y="1296492"/>
                                  <a:pt x="513309" y="1316378"/>
                                </a:cubicBezTo>
                                <a:cubicBezTo>
                                  <a:pt x="505005" y="1336045"/>
                                  <a:pt x="494734" y="1352653"/>
                                  <a:pt x="479438" y="1357242"/>
                                </a:cubicBezTo>
                                <a:cubicBezTo>
                                  <a:pt x="449282" y="1366420"/>
                                  <a:pt x="431363" y="1330582"/>
                                  <a:pt x="416722" y="1310041"/>
                                </a:cubicBezTo>
                                <a:cubicBezTo>
                                  <a:pt x="388314" y="1270707"/>
                                  <a:pt x="360125" y="1224817"/>
                                  <a:pt x="372580" y="1174338"/>
                                </a:cubicBezTo>
                                <a:cubicBezTo>
                                  <a:pt x="385255" y="1121456"/>
                                  <a:pt x="415629" y="1075785"/>
                                  <a:pt x="430489" y="1023558"/>
                                </a:cubicBezTo>
                                <a:cubicBezTo>
                                  <a:pt x="408637" y="1008043"/>
                                  <a:pt x="361873" y="988595"/>
                                  <a:pt x="357939" y="970457"/>
                                </a:cubicBezTo>
                                <a:cubicBezTo>
                                  <a:pt x="349636" y="932435"/>
                                  <a:pt x="355754" y="893100"/>
                                  <a:pt x="357065" y="854422"/>
                                </a:cubicBezTo>
                                <a:cubicBezTo>
                                  <a:pt x="357284" y="842622"/>
                                  <a:pt x="364932" y="831914"/>
                                  <a:pt x="376514" y="827762"/>
                                </a:cubicBezTo>
                                <a:close/>
                                <a:moveTo>
                                  <a:pt x="906430" y="456056"/>
                                </a:moveTo>
                                <a:cubicBezTo>
                                  <a:pt x="910801" y="454526"/>
                                  <a:pt x="914953" y="452778"/>
                                  <a:pt x="919760" y="451686"/>
                                </a:cubicBezTo>
                                <a:cubicBezTo>
                                  <a:pt x="961935" y="442945"/>
                                  <a:pt x="1006732" y="472008"/>
                                  <a:pt x="1041477" y="491675"/>
                                </a:cubicBezTo>
                                <a:cubicBezTo>
                                  <a:pt x="1052403" y="498012"/>
                                  <a:pt x="1046722" y="513746"/>
                                  <a:pt x="1042133" y="521831"/>
                                </a:cubicBezTo>
                                <a:cubicBezTo>
                                  <a:pt x="1016128" y="566410"/>
                                  <a:pt x="955161" y="600062"/>
                                  <a:pt x="910364" y="621696"/>
                                </a:cubicBezTo>
                                <a:cubicBezTo>
                                  <a:pt x="877804" y="637430"/>
                                  <a:pt x="809188" y="672393"/>
                                  <a:pt x="774006" y="643111"/>
                                </a:cubicBezTo>
                                <a:cubicBezTo>
                                  <a:pt x="706919" y="586951"/>
                                  <a:pt x="828199" y="429396"/>
                                  <a:pt x="906430" y="45605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8D424"/>
                          </a:solidFill>
                          <a:ln w="21831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uk-UA"/>
                          </a:p>
                        </p:txBody>
                      </p:sp>
                      <p:sp>
                        <p:nvSpPr>
                          <p:cNvPr id="1135" name="Freeform: Shape 1134">
                            <a:extLst>
                              <a:ext uri="{FF2B5EF4-FFF2-40B4-BE49-F238E27FC236}">
                                <a16:creationId xmlns="" xmlns:a16="http://schemas.microsoft.com/office/drawing/2014/main" id="{2FF1E013-5826-4DBF-B65A-3C2CD819C30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92492" y="4186836"/>
                            <a:ext cx="770728" cy="1264806"/>
                          </a:xfrm>
                          <a:custGeom>
                            <a:avLst/>
                            <a:gdLst>
                              <a:gd name="connsiteX0" fmla="*/ 739698 w 770728"/>
                              <a:gd name="connsiteY0" fmla="*/ 67523 h 1264806"/>
                              <a:gd name="connsiteX1" fmla="*/ 613392 w 770728"/>
                              <a:gd name="connsiteY1" fmla="*/ 45234 h 1264806"/>
                              <a:gd name="connsiteX2" fmla="*/ 585421 w 770728"/>
                              <a:gd name="connsiteY2" fmla="*/ 54849 h 1264806"/>
                              <a:gd name="connsiteX3" fmla="*/ 576899 w 770728"/>
                              <a:gd name="connsiteY3" fmla="*/ 59001 h 1264806"/>
                              <a:gd name="connsiteX4" fmla="*/ 572310 w 770728"/>
                              <a:gd name="connsiteY4" fmla="*/ 60312 h 1264806"/>
                              <a:gd name="connsiteX5" fmla="*/ 570562 w 770728"/>
                              <a:gd name="connsiteY5" fmla="*/ 65557 h 1264806"/>
                              <a:gd name="connsiteX6" fmla="*/ 538439 w 770728"/>
                              <a:gd name="connsiteY6" fmla="*/ 79761 h 1264806"/>
                              <a:gd name="connsiteX7" fmla="*/ 448189 w 770728"/>
                              <a:gd name="connsiteY7" fmla="*/ 6993 h 1264806"/>
                              <a:gd name="connsiteX8" fmla="*/ 429833 w 770728"/>
                              <a:gd name="connsiteY8" fmla="*/ 0 h 1264806"/>
                              <a:gd name="connsiteX9" fmla="*/ 437263 w 770728"/>
                              <a:gd name="connsiteY9" fmla="*/ 55723 h 1264806"/>
                              <a:gd name="connsiteX10" fmla="*/ 558324 w 770728"/>
                              <a:gd name="connsiteY10" fmla="*/ 151873 h 1264806"/>
                              <a:gd name="connsiteX11" fmla="*/ 585858 w 770728"/>
                              <a:gd name="connsiteY11" fmla="*/ 251956 h 1264806"/>
                              <a:gd name="connsiteX12" fmla="*/ 400551 w 770728"/>
                              <a:gd name="connsiteY12" fmla="*/ 494297 h 1264806"/>
                              <a:gd name="connsiteX13" fmla="*/ 385036 w 770728"/>
                              <a:gd name="connsiteY13" fmla="*/ 478345 h 1264806"/>
                              <a:gd name="connsiteX14" fmla="*/ 399896 w 770728"/>
                              <a:gd name="connsiteY14" fmla="*/ 296098 h 1264806"/>
                              <a:gd name="connsiteX15" fmla="*/ 272279 w 770728"/>
                              <a:gd name="connsiteY15" fmla="*/ 303965 h 1264806"/>
                              <a:gd name="connsiteX16" fmla="*/ 167388 w 770728"/>
                              <a:gd name="connsiteY16" fmla="*/ 295661 h 1264806"/>
                              <a:gd name="connsiteX17" fmla="*/ 0 w 770728"/>
                              <a:gd name="connsiteY17" fmla="*/ 378917 h 1264806"/>
                              <a:gd name="connsiteX18" fmla="*/ 50042 w 770728"/>
                              <a:gd name="connsiteY18" fmla="*/ 402955 h 1264806"/>
                              <a:gd name="connsiteX19" fmla="*/ 219833 w 770728"/>
                              <a:gd name="connsiteY19" fmla="*/ 430707 h 1264806"/>
                              <a:gd name="connsiteX20" fmla="*/ 343517 w 770728"/>
                              <a:gd name="connsiteY20" fmla="*/ 603995 h 1264806"/>
                              <a:gd name="connsiteX21" fmla="*/ 327128 w 770728"/>
                              <a:gd name="connsiteY21" fmla="*/ 654256 h 1264806"/>
                              <a:gd name="connsiteX22" fmla="*/ 269438 w 770728"/>
                              <a:gd name="connsiteY22" fmla="*/ 810062 h 1264806"/>
                              <a:gd name="connsiteX23" fmla="*/ 266160 w 770728"/>
                              <a:gd name="connsiteY23" fmla="*/ 999958 h 1264806"/>
                              <a:gd name="connsiteX24" fmla="*/ 140947 w 770728"/>
                              <a:gd name="connsiteY24" fmla="*/ 1170405 h 1264806"/>
                              <a:gd name="connsiteX25" fmla="*/ 29719 w 770728"/>
                              <a:gd name="connsiteY25" fmla="*/ 1264807 h 1264806"/>
                              <a:gd name="connsiteX26" fmla="*/ 770728 w 770728"/>
                              <a:gd name="connsiteY26" fmla="*/ 71020 h 1264806"/>
                              <a:gd name="connsiteX27" fmla="*/ 739698 w 770728"/>
                              <a:gd name="connsiteY27" fmla="*/ 67523 h 12648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</a:cxnLst>
                            <a:rect l="l" t="t" r="r" b="b"/>
                            <a:pathLst>
                              <a:path w="770728" h="1264806">
                                <a:moveTo>
                                  <a:pt x="739698" y="67523"/>
                                </a:moveTo>
                                <a:cubicBezTo>
                                  <a:pt x="704297" y="54849"/>
                                  <a:pt x="648793" y="5026"/>
                                  <a:pt x="613392" y="45234"/>
                                </a:cubicBezTo>
                                <a:cubicBezTo>
                                  <a:pt x="607929" y="51571"/>
                                  <a:pt x="593944" y="60968"/>
                                  <a:pt x="585421" y="54849"/>
                                </a:cubicBezTo>
                                <a:cubicBezTo>
                                  <a:pt x="582362" y="56160"/>
                                  <a:pt x="579521" y="57909"/>
                                  <a:pt x="576899" y="59001"/>
                                </a:cubicBezTo>
                                <a:cubicBezTo>
                                  <a:pt x="575151" y="59656"/>
                                  <a:pt x="573839" y="59875"/>
                                  <a:pt x="572310" y="60312"/>
                                </a:cubicBezTo>
                                <a:cubicBezTo>
                                  <a:pt x="571654" y="62060"/>
                                  <a:pt x="570999" y="64027"/>
                                  <a:pt x="570562" y="65557"/>
                                </a:cubicBezTo>
                                <a:cubicBezTo>
                                  <a:pt x="565972" y="77138"/>
                                  <a:pt x="550676" y="87409"/>
                                  <a:pt x="538439" y="79761"/>
                                </a:cubicBezTo>
                                <a:cubicBezTo>
                                  <a:pt x="505223" y="57909"/>
                                  <a:pt x="478345" y="32341"/>
                                  <a:pt x="448189" y="6993"/>
                                </a:cubicBezTo>
                                <a:cubicBezTo>
                                  <a:pt x="442070" y="1967"/>
                                  <a:pt x="436389" y="0"/>
                                  <a:pt x="429833" y="0"/>
                                </a:cubicBezTo>
                                <a:cubicBezTo>
                                  <a:pt x="432893" y="18137"/>
                                  <a:pt x="435078" y="36493"/>
                                  <a:pt x="437263" y="55723"/>
                                </a:cubicBezTo>
                                <a:cubicBezTo>
                                  <a:pt x="447533" y="141384"/>
                                  <a:pt x="494516" y="129584"/>
                                  <a:pt x="558324" y="151873"/>
                                </a:cubicBezTo>
                                <a:cubicBezTo>
                                  <a:pt x="599844" y="166514"/>
                                  <a:pt x="591540" y="219833"/>
                                  <a:pt x="585858" y="251956"/>
                                </a:cubicBezTo>
                                <a:cubicBezTo>
                                  <a:pt x="565099" y="371925"/>
                                  <a:pt x="536691" y="478127"/>
                                  <a:pt x="400551" y="494297"/>
                                </a:cubicBezTo>
                                <a:cubicBezTo>
                                  <a:pt x="391155" y="495390"/>
                                  <a:pt x="385473" y="486430"/>
                                  <a:pt x="385036" y="478345"/>
                                </a:cubicBezTo>
                                <a:cubicBezTo>
                                  <a:pt x="379573" y="417159"/>
                                  <a:pt x="406452" y="356410"/>
                                  <a:pt x="399896" y="296098"/>
                                </a:cubicBezTo>
                                <a:cubicBezTo>
                                  <a:pt x="388533" y="197326"/>
                                  <a:pt x="304402" y="294131"/>
                                  <a:pt x="272279" y="303965"/>
                                </a:cubicBezTo>
                                <a:cubicBezTo>
                                  <a:pt x="232945" y="316202"/>
                                  <a:pt x="205192" y="312487"/>
                                  <a:pt x="167388" y="295661"/>
                                </a:cubicBezTo>
                                <a:cubicBezTo>
                                  <a:pt x="86098" y="259386"/>
                                  <a:pt x="37804" y="313142"/>
                                  <a:pt x="0" y="378917"/>
                                </a:cubicBezTo>
                                <a:cubicBezTo>
                                  <a:pt x="12456" y="398148"/>
                                  <a:pt x="29938" y="409292"/>
                                  <a:pt x="50042" y="402955"/>
                                </a:cubicBezTo>
                                <a:cubicBezTo>
                                  <a:pt x="110135" y="383725"/>
                                  <a:pt x="172632" y="385255"/>
                                  <a:pt x="219833" y="430707"/>
                                </a:cubicBezTo>
                                <a:cubicBezTo>
                                  <a:pt x="262227" y="471789"/>
                                  <a:pt x="340458" y="539969"/>
                                  <a:pt x="343517" y="603995"/>
                                </a:cubicBezTo>
                                <a:cubicBezTo>
                                  <a:pt x="344391" y="622351"/>
                                  <a:pt x="340458" y="640707"/>
                                  <a:pt x="327128" y="654256"/>
                                </a:cubicBezTo>
                                <a:cubicBezTo>
                                  <a:pt x="282986" y="698834"/>
                                  <a:pt x="249989" y="744068"/>
                                  <a:pt x="269438" y="810062"/>
                                </a:cubicBezTo>
                                <a:cubicBezTo>
                                  <a:pt x="294787" y="895723"/>
                                  <a:pt x="301561" y="913641"/>
                                  <a:pt x="266160" y="999958"/>
                                </a:cubicBezTo>
                                <a:cubicBezTo>
                                  <a:pt x="236878" y="1070759"/>
                                  <a:pt x="202133" y="1122986"/>
                                  <a:pt x="140947" y="1170405"/>
                                </a:cubicBezTo>
                                <a:cubicBezTo>
                                  <a:pt x="100739" y="1201435"/>
                                  <a:pt x="60531" y="1230717"/>
                                  <a:pt x="29719" y="1264807"/>
                                </a:cubicBezTo>
                                <a:cubicBezTo>
                                  <a:pt x="467419" y="1045410"/>
                                  <a:pt x="768543" y="593725"/>
                                  <a:pt x="770728" y="71020"/>
                                </a:cubicBezTo>
                                <a:cubicBezTo>
                                  <a:pt x="760457" y="72331"/>
                                  <a:pt x="750405" y="71238"/>
                                  <a:pt x="739698" y="675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8D424"/>
                          </a:solidFill>
                          <a:ln w="21831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uk-UA"/>
                          </a:p>
                        </p:txBody>
                      </p:sp>
                      <p:sp>
                        <p:nvSpPr>
                          <p:cNvPr id="1136" name="Freeform: Shape 1135">
                            <a:extLst>
                              <a:ext uri="{FF2B5EF4-FFF2-40B4-BE49-F238E27FC236}">
                                <a16:creationId xmlns="" xmlns:a16="http://schemas.microsoft.com/office/drawing/2014/main" id="{71BBDBB4-83BD-4646-BF3C-132AB1DD43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06290" y="3239980"/>
                            <a:ext cx="444255" cy="795421"/>
                          </a:xfrm>
                          <a:custGeom>
                            <a:avLst/>
                            <a:gdLst>
                              <a:gd name="connsiteX0" fmla="*/ 0 w 444255"/>
                              <a:gd name="connsiteY0" fmla="*/ 0 h 795421"/>
                              <a:gd name="connsiteX1" fmla="*/ 5900 w 444255"/>
                              <a:gd name="connsiteY1" fmla="*/ 79761 h 795421"/>
                              <a:gd name="connsiteX2" fmla="*/ 185526 w 444255"/>
                              <a:gd name="connsiteY2" fmla="*/ 237534 h 795421"/>
                              <a:gd name="connsiteX3" fmla="*/ 211093 w 444255"/>
                              <a:gd name="connsiteY3" fmla="*/ 479219 h 795421"/>
                              <a:gd name="connsiteX4" fmla="*/ 151436 w 444255"/>
                              <a:gd name="connsiteY4" fmla="*/ 542591 h 795421"/>
                              <a:gd name="connsiteX5" fmla="*/ 65775 w 444255"/>
                              <a:gd name="connsiteY5" fmla="*/ 623007 h 795421"/>
                              <a:gd name="connsiteX6" fmla="*/ 95276 w 444255"/>
                              <a:gd name="connsiteY6" fmla="*/ 610333 h 795421"/>
                              <a:gd name="connsiteX7" fmla="*/ 174381 w 444255"/>
                              <a:gd name="connsiteY7" fmla="*/ 563350 h 795421"/>
                              <a:gd name="connsiteX8" fmla="*/ 190770 w 444255"/>
                              <a:gd name="connsiteY8" fmla="*/ 561602 h 795421"/>
                              <a:gd name="connsiteX9" fmla="*/ 210655 w 444255"/>
                              <a:gd name="connsiteY9" fmla="*/ 570999 h 795421"/>
                              <a:gd name="connsiteX10" fmla="*/ 309428 w 444255"/>
                              <a:gd name="connsiteY10" fmla="*/ 659500 h 795421"/>
                              <a:gd name="connsiteX11" fmla="*/ 307242 w 444255"/>
                              <a:gd name="connsiteY11" fmla="*/ 709760 h 795421"/>
                              <a:gd name="connsiteX12" fmla="*/ 324287 w 444255"/>
                              <a:gd name="connsiteY12" fmla="*/ 753246 h 795421"/>
                              <a:gd name="connsiteX13" fmla="*/ 343080 w 444255"/>
                              <a:gd name="connsiteY13" fmla="*/ 761769 h 795421"/>
                              <a:gd name="connsiteX14" fmla="*/ 345484 w 444255"/>
                              <a:gd name="connsiteY14" fmla="*/ 762424 h 795421"/>
                              <a:gd name="connsiteX15" fmla="*/ 436389 w 444255"/>
                              <a:gd name="connsiteY15" fmla="*/ 780561 h 795421"/>
                              <a:gd name="connsiteX16" fmla="*/ 444256 w 444255"/>
                              <a:gd name="connsiteY16" fmla="*/ 795421 h 795421"/>
                              <a:gd name="connsiteX17" fmla="*/ 0 w 444255"/>
                              <a:gd name="connsiteY17" fmla="*/ 0 h 79542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</a:cxnLst>
                            <a:rect l="l" t="t" r="r" b="b"/>
                            <a:pathLst>
                              <a:path w="444255" h="795421">
                                <a:moveTo>
                                  <a:pt x="0" y="0"/>
                                </a:moveTo>
                                <a:cubicBezTo>
                                  <a:pt x="2622" y="25349"/>
                                  <a:pt x="4589" y="51790"/>
                                  <a:pt x="5900" y="79761"/>
                                </a:cubicBezTo>
                                <a:cubicBezTo>
                                  <a:pt x="10052" y="200166"/>
                                  <a:pt x="142039" y="149906"/>
                                  <a:pt x="185526" y="237534"/>
                                </a:cubicBezTo>
                                <a:cubicBezTo>
                                  <a:pt x="211967" y="292164"/>
                                  <a:pt x="240593" y="420437"/>
                                  <a:pt x="211093" y="479219"/>
                                </a:cubicBezTo>
                                <a:cubicBezTo>
                                  <a:pt x="194922" y="510905"/>
                                  <a:pt x="183559" y="526639"/>
                                  <a:pt x="151436" y="542591"/>
                                </a:cubicBezTo>
                                <a:cubicBezTo>
                                  <a:pt x="108168" y="563787"/>
                                  <a:pt x="86535" y="590884"/>
                                  <a:pt x="65775" y="623007"/>
                                </a:cubicBezTo>
                                <a:cubicBezTo>
                                  <a:pt x="75827" y="619729"/>
                                  <a:pt x="85879" y="615577"/>
                                  <a:pt x="95276" y="610333"/>
                                </a:cubicBezTo>
                                <a:cubicBezTo>
                                  <a:pt x="122373" y="595910"/>
                                  <a:pt x="147284" y="577773"/>
                                  <a:pt x="174381" y="563350"/>
                                </a:cubicBezTo>
                                <a:cubicBezTo>
                                  <a:pt x="179625" y="560510"/>
                                  <a:pt x="185744" y="559854"/>
                                  <a:pt x="190770" y="561602"/>
                                </a:cubicBezTo>
                                <a:cubicBezTo>
                                  <a:pt x="199074" y="557887"/>
                                  <a:pt x="207815" y="559417"/>
                                  <a:pt x="210655" y="570999"/>
                                </a:cubicBezTo>
                                <a:cubicBezTo>
                                  <a:pt x="223767" y="626066"/>
                                  <a:pt x="304183" y="600718"/>
                                  <a:pt x="309428" y="659500"/>
                                </a:cubicBezTo>
                                <a:cubicBezTo>
                                  <a:pt x="310957" y="676545"/>
                                  <a:pt x="307898" y="693808"/>
                                  <a:pt x="307242" y="709760"/>
                                </a:cubicBezTo>
                                <a:cubicBezTo>
                                  <a:pt x="312050" y="724620"/>
                                  <a:pt x="317513" y="739261"/>
                                  <a:pt x="324287" y="753246"/>
                                </a:cubicBezTo>
                                <a:cubicBezTo>
                                  <a:pt x="329094" y="756524"/>
                                  <a:pt x="335213" y="759584"/>
                                  <a:pt x="343080" y="761769"/>
                                </a:cubicBezTo>
                                <a:cubicBezTo>
                                  <a:pt x="343735" y="761987"/>
                                  <a:pt x="344610" y="762206"/>
                                  <a:pt x="345484" y="762424"/>
                                </a:cubicBezTo>
                                <a:cubicBezTo>
                                  <a:pt x="378044" y="753246"/>
                                  <a:pt x="416722" y="749750"/>
                                  <a:pt x="436389" y="780561"/>
                                </a:cubicBezTo>
                                <a:cubicBezTo>
                                  <a:pt x="439448" y="785369"/>
                                  <a:pt x="442289" y="790176"/>
                                  <a:pt x="444256" y="795421"/>
                                </a:cubicBezTo>
                                <a:cubicBezTo>
                                  <a:pt x="392903" y="479656"/>
                                  <a:pt x="231415" y="200822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8D424"/>
                          </a:solidFill>
                          <a:ln w="21831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uk-UA"/>
                          </a:p>
                        </p:txBody>
                      </p:sp>
                      <p:sp>
                        <p:nvSpPr>
                          <p:cNvPr id="1137" name="Freeform: Shape 1136">
                            <a:extLst>
                              <a:ext uri="{FF2B5EF4-FFF2-40B4-BE49-F238E27FC236}">
                                <a16:creationId xmlns="" xmlns:a16="http://schemas.microsoft.com/office/drawing/2014/main" id="{1390F68D-19F4-45B9-A540-4017020A4F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14168" y="3473931"/>
                            <a:ext cx="160705" cy="258956"/>
                          </a:xfrm>
                          <a:custGeom>
                            <a:avLst/>
                            <a:gdLst>
                              <a:gd name="connsiteX0" fmla="*/ 159344 w 160705"/>
                              <a:gd name="connsiteY0" fmla="*/ 153270 h 258956"/>
                              <a:gd name="connsiteX1" fmla="*/ 127439 w 160705"/>
                              <a:gd name="connsiteY1" fmla="*/ 80066 h 258956"/>
                              <a:gd name="connsiteX2" fmla="*/ 123724 w 160705"/>
                              <a:gd name="connsiteY2" fmla="*/ 69358 h 258956"/>
                              <a:gd name="connsiteX3" fmla="*/ 102309 w 160705"/>
                              <a:gd name="connsiteY3" fmla="*/ 14072 h 258956"/>
                              <a:gd name="connsiteX4" fmla="*/ 36534 w 160705"/>
                              <a:gd name="connsiteY4" fmla="*/ 25872 h 258956"/>
                              <a:gd name="connsiteX5" fmla="*/ 259 w 160705"/>
                              <a:gd name="connsiteY5" fmla="*/ 158296 h 258956"/>
                              <a:gd name="connsiteX6" fmla="*/ 26482 w 160705"/>
                              <a:gd name="connsiteY6" fmla="*/ 250513 h 258956"/>
                              <a:gd name="connsiteX7" fmla="*/ 122850 w 160705"/>
                              <a:gd name="connsiteY7" fmla="*/ 238713 h 258956"/>
                              <a:gd name="connsiteX8" fmla="*/ 159344 w 160705"/>
                              <a:gd name="connsiteY8" fmla="*/ 153270 h 25895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60705" h="258956">
                                <a:moveTo>
                                  <a:pt x="159344" y="153270"/>
                                </a:moveTo>
                                <a:cubicBezTo>
                                  <a:pt x="153007" y="128140"/>
                                  <a:pt x="142299" y="102573"/>
                                  <a:pt x="127439" y="80066"/>
                                </a:cubicBezTo>
                                <a:cubicBezTo>
                                  <a:pt x="126128" y="76569"/>
                                  <a:pt x="124599" y="73073"/>
                                  <a:pt x="123724" y="69358"/>
                                </a:cubicBezTo>
                                <a:cubicBezTo>
                                  <a:pt x="118917" y="50565"/>
                                  <a:pt x="113017" y="30461"/>
                                  <a:pt x="102309" y="14072"/>
                                </a:cubicBezTo>
                                <a:cubicBezTo>
                                  <a:pt x="85265" y="-12151"/>
                                  <a:pt x="47460" y="2053"/>
                                  <a:pt x="36534" y="25872"/>
                                </a:cubicBezTo>
                                <a:cubicBezTo>
                                  <a:pt x="18178" y="65861"/>
                                  <a:pt x="915" y="114373"/>
                                  <a:pt x="259" y="158296"/>
                                </a:cubicBezTo>
                                <a:cubicBezTo>
                                  <a:pt x="-396" y="189982"/>
                                  <a:pt x="-1926" y="229753"/>
                                  <a:pt x="26482" y="250513"/>
                                </a:cubicBezTo>
                                <a:cubicBezTo>
                                  <a:pt x="52705" y="270180"/>
                                  <a:pt x="97720" y="250950"/>
                                  <a:pt x="122850" y="238713"/>
                                </a:cubicBezTo>
                                <a:cubicBezTo>
                                  <a:pt x="147980" y="226257"/>
                                  <a:pt x="165899" y="179712"/>
                                  <a:pt x="159344" y="15327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8D424"/>
                          </a:solidFill>
                          <a:ln w="21831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uk-UA"/>
                          </a:p>
                        </p:txBody>
                      </p:sp>
                    </p:grpSp>
                    <p:sp>
                      <p:nvSpPr>
                        <p:cNvPr id="1138" name="Freeform: Shape 1137">
                          <a:extLst>
                            <a:ext uri="{FF2B5EF4-FFF2-40B4-BE49-F238E27FC236}">
                              <a16:creationId xmlns="" xmlns:a16="http://schemas.microsoft.com/office/drawing/2014/main" id="{789595E8-5AAF-43FD-8331-CAFDD28F8D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48829" y="3895586"/>
                          <a:ext cx="112251" cy="117895"/>
                        </a:xfrm>
                        <a:custGeom>
                          <a:avLst/>
                          <a:gdLst>
                            <a:gd name="connsiteX0" fmla="*/ 94892 w 112251"/>
                            <a:gd name="connsiteY0" fmla="*/ 21594 h 117895"/>
                            <a:gd name="connsiteX1" fmla="*/ 9450 w 112251"/>
                            <a:gd name="connsiteY1" fmla="*/ 18098 h 117895"/>
                            <a:gd name="connsiteX2" fmla="*/ 3331 w 112251"/>
                            <a:gd name="connsiteY2" fmla="*/ 25527 h 117895"/>
                            <a:gd name="connsiteX3" fmla="*/ 2675 w 112251"/>
                            <a:gd name="connsiteY3" fmla="*/ 28368 h 117895"/>
                            <a:gd name="connsiteX4" fmla="*/ 927 w 112251"/>
                            <a:gd name="connsiteY4" fmla="*/ 51750 h 117895"/>
                            <a:gd name="connsiteX5" fmla="*/ 19065 w 112251"/>
                            <a:gd name="connsiteY5" fmla="*/ 108129 h 117895"/>
                            <a:gd name="connsiteX6" fmla="*/ 100792 w 112251"/>
                            <a:gd name="connsiteY6" fmla="*/ 95892 h 117895"/>
                            <a:gd name="connsiteX7" fmla="*/ 94892 w 112251"/>
                            <a:gd name="connsiteY7" fmla="*/ 21594 h 117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12251" h="117895">
                              <a:moveTo>
                                <a:pt x="94892" y="21594"/>
                              </a:moveTo>
                              <a:cubicBezTo>
                                <a:pt x="72384" y="-3099"/>
                                <a:pt x="32832" y="-9655"/>
                                <a:pt x="9450" y="18098"/>
                              </a:cubicBezTo>
                              <a:cubicBezTo>
                                <a:pt x="6390" y="19628"/>
                                <a:pt x="3768" y="22468"/>
                                <a:pt x="3331" y="25527"/>
                              </a:cubicBezTo>
                              <a:cubicBezTo>
                                <a:pt x="3112" y="26402"/>
                                <a:pt x="3112" y="27494"/>
                                <a:pt x="2675" y="28368"/>
                              </a:cubicBezTo>
                              <a:cubicBezTo>
                                <a:pt x="-384" y="36017"/>
                                <a:pt x="-603" y="44102"/>
                                <a:pt x="927" y="51750"/>
                              </a:cubicBezTo>
                              <a:cubicBezTo>
                                <a:pt x="272" y="72728"/>
                                <a:pt x="3331" y="94143"/>
                                <a:pt x="19065" y="108129"/>
                              </a:cubicBezTo>
                              <a:cubicBezTo>
                                <a:pt x="40698" y="127796"/>
                                <a:pt x="83092" y="114685"/>
                                <a:pt x="100792" y="95892"/>
                              </a:cubicBezTo>
                              <a:cubicBezTo>
                                <a:pt x="120459" y="75350"/>
                                <a:pt x="112374" y="40606"/>
                                <a:pt x="94892" y="2159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8D424"/>
                        </a:solidFill>
                        <a:ln w="21831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1139" name="Graphic 8">
                      <a:extLst>
                        <a:ext uri="{FF2B5EF4-FFF2-40B4-BE49-F238E27FC236}">
                          <a16:creationId xmlns="" xmlns:a16="http://schemas.microsoft.com/office/drawing/2014/main" id="{C6CE2842-D9B3-4C91-ACC2-2A555D9FD9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07114" y="3215942"/>
                      <a:ext cx="2621631" cy="1971288"/>
                      <a:chOff x="2007114" y="3215942"/>
                      <a:chExt cx="2621631" cy="1971288"/>
                    </a:xfrm>
                  </p:grpSpPr>
                  <p:sp>
                    <p:nvSpPr>
                      <p:cNvPr id="1140" name="Freeform: Shape 1139">
                        <a:extLst>
                          <a:ext uri="{FF2B5EF4-FFF2-40B4-BE49-F238E27FC236}">
                            <a16:creationId xmlns="" xmlns:a16="http://schemas.microsoft.com/office/drawing/2014/main" id="{6B3BA120-C9C7-4074-B897-1C878BBA11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07114" y="3215942"/>
                        <a:ext cx="486616" cy="1644816"/>
                      </a:xfrm>
                      <a:custGeom>
                        <a:avLst/>
                        <a:gdLst>
                          <a:gd name="connsiteX0" fmla="*/ 486617 w 486616"/>
                          <a:gd name="connsiteY0" fmla="*/ 0 h 1644816"/>
                          <a:gd name="connsiteX1" fmla="*/ 173474 w 486616"/>
                          <a:gd name="connsiteY1" fmla="*/ 1644817 h 1644816"/>
                          <a:gd name="connsiteX2" fmla="*/ 486617 w 486616"/>
                          <a:gd name="connsiteY2" fmla="*/ 0 h 1644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86616" h="1644816">
                            <a:moveTo>
                              <a:pt x="486617" y="0"/>
                            </a:moveTo>
                            <a:cubicBezTo>
                              <a:pt x="486617" y="0"/>
                              <a:pt x="-352946" y="705608"/>
                              <a:pt x="173474" y="1644817"/>
                            </a:cubicBezTo>
                            <a:cubicBezTo>
                              <a:pt x="173474" y="1644817"/>
                              <a:pt x="-231666" y="736420"/>
                              <a:pt x="48661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183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141" name="Freeform: Shape 1140">
                        <a:extLst>
                          <a:ext uri="{FF2B5EF4-FFF2-40B4-BE49-F238E27FC236}">
                            <a16:creationId xmlns="" xmlns:a16="http://schemas.microsoft.com/office/drawing/2014/main" id="{7631E58C-2A8F-4793-B83D-1EC1D837E2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37539" y="3637909"/>
                        <a:ext cx="391206" cy="1549322"/>
                      </a:xfrm>
                      <a:custGeom>
                        <a:avLst/>
                        <a:gdLst>
                          <a:gd name="connsiteX0" fmla="*/ 254141 w 391206"/>
                          <a:gd name="connsiteY0" fmla="*/ 0 h 1549322"/>
                          <a:gd name="connsiteX1" fmla="*/ 0 w 391206"/>
                          <a:gd name="connsiteY1" fmla="*/ 1549323 h 1549322"/>
                          <a:gd name="connsiteX2" fmla="*/ 254141 w 391206"/>
                          <a:gd name="connsiteY2" fmla="*/ 0 h 15493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91206" h="1549322">
                            <a:moveTo>
                              <a:pt x="254141" y="0"/>
                            </a:moveTo>
                            <a:cubicBezTo>
                              <a:pt x="254141" y="0"/>
                              <a:pt x="554172" y="947949"/>
                              <a:pt x="0" y="1549323"/>
                            </a:cubicBezTo>
                            <a:cubicBezTo>
                              <a:pt x="0" y="1549104"/>
                              <a:pt x="672393" y="1043225"/>
                              <a:pt x="254141" y="0"/>
                            </a:cubicBezTo>
                            <a:close/>
                          </a:path>
                        </a:pathLst>
                      </a:custGeom>
                      <a:solidFill>
                        <a:srgbClr val="22613C">
                          <a:alpha val="70000"/>
                        </a:srgbClr>
                      </a:solidFill>
                      <a:ln w="2183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uk-UA"/>
                      </a:p>
                    </p:txBody>
                  </p:sp>
                </p:grpSp>
              </p:grp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6545D2AB-1994-4BFB-8675-A14ECE83C5BD}"/>
                      </a:ext>
                    </a:extLst>
                  </p:cNvPr>
                  <p:cNvSpPr/>
                  <p:nvPr/>
                </p:nvSpPr>
                <p:spPr>
                  <a:xfrm>
                    <a:off x="1981252" y="2892920"/>
                    <a:ext cx="2688741" cy="2700682"/>
                  </a:xfrm>
                  <a:custGeom>
                    <a:avLst/>
                    <a:gdLst>
                      <a:gd name="connsiteX0" fmla="*/ 2688742 w 2688741"/>
                      <a:gd name="connsiteY0" fmla="*/ 1351388 h 2700682"/>
                      <a:gd name="connsiteX1" fmla="*/ 2688086 w 2688741"/>
                      <a:gd name="connsiteY1" fmla="*/ 1375644 h 2700682"/>
                      <a:gd name="connsiteX2" fmla="*/ 2685245 w 2688741"/>
                      <a:gd name="connsiteY2" fmla="*/ 1446008 h 2700682"/>
                      <a:gd name="connsiteX3" fmla="*/ 2640667 w 2688741"/>
                      <a:gd name="connsiteY3" fmla="*/ 1709546 h 2700682"/>
                      <a:gd name="connsiteX4" fmla="*/ 2472405 w 2688741"/>
                      <a:gd name="connsiteY4" fmla="*/ 2088682 h 2700682"/>
                      <a:gd name="connsiteX5" fmla="*/ 2096328 w 2688741"/>
                      <a:gd name="connsiteY5" fmla="*/ 2473718 h 2700682"/>
                      <a:gd name="connsiteX6" fmla="*/ 1822082 w 2688741"/>
                      <a:gd name="connsiteY6" fmla="*/ 2616194 h 2700682"/>
                      <a:gd name="connsiteX7" fmla="*/ 1499762 w 2688741"/>
                      <a:gd name="connsiteY7" fmla="*/ 2692459 h 2700682"/>
                      <a:gd name="connsiteX8" fmla="*/ 1150345 w 2688741"/>
                      <a:gd name="connsiteY8" fmla="*/ 2685903 h 2700682"/>
                      <a:gd name="connsiteX9" fmla="*/ 973779 w 2688741"/>
                      <a:gd name="connsiteY9" fmla="*/ 2646788 h 2700682"/>
                      <a:gd name="connsiteX10" fmla="*/ 886589 w 2688741"/>
                      <a:gd name="connsiteY10" fmla="*/ 2618380 h 2700682"/>
                      <a:gd name="connsiteX11" fmla="*/ 800928 w 2688741"/>
                      <a:gd name="connsiteY11" fmla="*/ 2583416 h 2700682"/>
                      <a:gd name="connsiteX12" fmla="*/ 226652 w 2688741"/>
                      <a:gd name="connsiteY12" fmla="*/ 2095237 h 2700682"/>
                      <a:gd name="connsiteX13" fmla="*/ 44 w 2688741"/>
                      <a:gd name="connsiteY13" fmla="*/ 1351825 h 2700682"/>
                      <a:gd name="connsiteX14" fmla="*/ 221407 w 2688741"/>
                      <a:gd name="connsiteY14" fmla="*/ 605134 h 2700682"/>
                      <a:gd name="connsiteX15" fmla="*/ 798743 w 2688741"/>
                      <a:gd name="connsiteY15" fmla="*/ 115863 h 2700682"/>
                      <a:gd name="connsiteX16" fmla="*/ 972249 w 2688741"/>
                      <a:gd name="connsiteY16" fmla="*/ 52273 h 2700682"/>
                      <a:gd name="connsiteX17" fmla="*/ 1149908 w 2688741"/>
                      <a:gd name="connsiteY17" fmla="*/ 14032 h 2700682"/>
                      <a:gd name="connsiteX18" fmla="*/ 1499981 w 2688741"/>
                      <a:gd name="connsiteY18" fmla="*/ 8787 h 2700682"/>
                      <a:gd name="connsiteX19" fmla="*/ 1822301 w 2688741"/>
                      <a:gd name="connsiteY19" fmla="*/ 86799 h 2700682"/>
                      <a:gd name="connsiteX20" fmla="*/ 2096328 w 2688741"/>
                      <a:gd name="connsiteY20" fmla="*/ 230150 h 2700682"/>
                      <a:gd name="connsiteX21" fmla="*/ 2472405 w 2688741"/>
                      <a:gd name="connsiteY21" fmla="*/ 614968 h 2700682"/>
                      <a:gd name="connsiteX22" fmla="*/ 2641104 w 2688741"/>
                      <a:gd name="connsiteY22" fmla="*/ 994104 h 2700682"/>
                      <a:gd name="connsiteX23" fmla="*/ 2685245 w 2688741"/>
                      <a:gd name="connsiteY23" fmla="*/ 1257642 h 2700682"/>
                      <a:gd name="connsiteX24" fmla="*/ 2688086 w 2688741"/>
                      <a:gd name="connsiteY24" fmla="*/ 1328224 h 2700682"/>
                      <a:gd name="connsiteX25" fmla="*/ 2688742 w 2688741"/>
                      <a:gd name="connsiteY25" fmla="*/ 1351388 h 2700682"/>
                      <a:gd name="connsiteX26" fmla="*/ 2686556 w 2688741"/>
                      <a:gd name="connsiteY26" fmla="*/ 1351388 h 2700682"/>
                      <a:gd name="connsiteX27" fmla="*/ 2685901 w 2688741"/>
                      <a:gd name="connsiteY27" fmla="*/ 1327132 h 2700682"/>
                      <a:gd name="connsiteX28" fmla="*/ 2682405 w 2688741"/>
                      <a:gd name="connsiteY28" fmla="*/ 1256986 h 2700682"/>
                      <a:gd name="connsiteX29" fmla="*/ 2636733 w 2688741"/>
                      <a:gd name="connsiteY29" fmla="*/ 994322 h 2700682"/>
                      <a:gd name="connsiteX30" fmla="*/ 2463882 w 2688741"/>
                      <a:gd name="connsiteY30" fmla="*/ 619557 h 2700682"/>
                      <a:gd name="connsiteX31" fmla="*/ 2086713 w 2688741"/>
                      <a:gd name="connsiteY31" fmla="*/ 243698 h 2700682"/>
                      <a:gd name="connsiteX32" fmla="*/ 1497140 w 2688741"/>
                      <a:gd name="connsiteY32" fmla="*/ 30639 h 2700682"/>
                      <a:gd name="connsiteX33" fmla="*/ 1153186 w 2688741"/>
                      <a:gd name="connsiteY33" fmla="*/ 36539 h 2700682"/>
                      <a:gd name="connsiteX34" fmla="*/ 978805 w 2688741"/>
                      <a:gd name="connsiteY34" fmla="*/ 74344 h 2700682"/>
                      <a:gd name="connsiteX35" fmla="*/ 892489 w 2688741"/>
                      <a:gd name="connsiteY35" fmla="*/ 102096 h 2700682"/>
                      <a:gd name="connsiteX36" fmla="*/ 807921 w 2688741"/>
                      <a:gd name="connsiteY36" fmla="*/ 136186 h 2700682"/>
                      <a:gd name="connsiteX37" fmla="*/ 237359 w 2688741"/>
                      <a:gd name="connsiteY37" fmla="*/ 615405 h 2700682"/>
                      <a:gd name="connsiteX38" fmla="*/ 11844 w 2688741"/>
                      <a:gd name="connsiteY38" fmla="*/ 1351388 h 2700682"/>
                      <a:gd name="connsiteX39" fmla="*/ 232552 w 2688741"/>
                      <a:gd name="connsiteY39" fmla="*/ 2091085 h 2700682"/>
                      <a:gd name="connsiteX40" fmla="*/ 805736 w 2688741"/>
                      <a:gd name="connsiteY40" fmla="*/ 2571616 h 2700682"/>
                      <a:gd name="connsiteX41" fmla="*/ 890959 w 2688741"/>
                      <a:gd name="connsiteY41" fmla="*/ 2605705 h 2700682"/>
                      <a:gd name="connsiteX42" fmla="*/ 977494 w 2688741"/>
                      <a:gd name="connsiteY42" fmla="*/ 2633021 h 2700682"/>
                      <a:gd name="connsiteX43" fmla="*/ 1152093 w 2688741"/>
                      <a:gd name="connsiteY43" fmla="*/ 2670606 h 2700682"/>
                      <a:gd name="connsiteX44" fmla="*/ 1497140 w 2688741"/>
                      <a:gd name="connsiteY44" fmla="*/ 2674758 h 2700682"/>
                      <a:gd name="connsiteX45" fmla="*/ 2086494 w 2688741"/>
                      <a:gd name="connsiteY45" fmla="*/ 2459295 h 2700682"/>
                      <a:gd name="connsiteX46" fmla="*/ 2463882 w 2688741"/>
                      <a:gd name="connsiteY46" fmla="*/ 2083437 h 2700682"/>
                      <a:gd name="connsiteX47" fmla="*/ 2636297 w 2688741"/>
                      <a:gd name="connsiteY47" fmla="*/ 1708671 h 2700682"/>
                      <a:gd name="connsiteX48" fmla="*/ 2681968 w 2688741"/>
                      <a:gd name="connsiteY48" fmla="*/ 1446008 h 2700682"/>
                      <a:gd name="connsiteX49" fmla="*/ 2685464 w 2688741"/>
                      <a:gd name="connsiteY49" fmla="*/ 1375644 h 2700682"/>
                      <a:gd name="connsiteX50" fmla="*/ 2686556 w 2688741"/>
                      <a:gd name="connsiteY50" fmla="*/ 1351388 h 2700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688741" h="2700682">
                        <a:moveTo>
                          <a:pt x="2688742" y="1351388"/>
                        </a:moveTo>
                        <a:cubicBezTo>
                          <a:pt x="2688742" y="1351388"/>
                          <a:pt x="2688742" y="1359691"/>
                          <a:pt x="2688086" y="1375644"/>
                        </a:cubicBezTo>
                        <a:cubicBezTo>
                          <a:pt x="2687431" y="1391596"/>
                          <a:pt x="2688086" y="1415196"/>
                          <a:pt x="2685245" y="1446008"/>
                        </a:cubicBezTo>
                        <a:cubicBezTo>
                          <a:pt x="2681312" y="1507631"/>
                          <a:pt x="2671479" y="1598318"/>
                          <a:pt x="2640667" y="1709546"/>
                        </a:cubicBezTo>
                        <a:cubicBezTo>
                          <a:pt x="2610074" y="1820555"/>
                          <a:pt x="2560251" y="1953417"/>
                          <a:pt x="2472405" y="2088682"/>
                        </a:cubicBezTo>
                        <a:cubicBezTo>
                          <a:pt x="2384996" y="2223510"/>
                          <a:pt x="2261531" y="2362053"/>
                          <a:pt x="2096328" y="2473718"/>
                        </a:cubicBezTo>
                        <a:cubicBezTo>
                          <a:pt x="2013945" y="2529004"/>
                          <a:pt x="1921947" y="2577734"/>
                          <a:pt x="1822082" y="2616194"/>
                        </a:cubicBezTo>
                        <a:cubicBezTo>
                          <a:pt x="1721781" y="2654873"/>
                          <a:pt x="1612957" y="2679566"/>
                          <a:pt x="1499762" y="2692459"/>
                        </a:cubicBezTo>
                        <a:cubicBezTo>
                          <a:pt x="1386349" y="2705570"/>
                          <a:pt x="1269003" y="2702729"/>
                          <a:pt x="1150345" y="2685903"/>
                        </a:cubicBezTo>
                        <a:cubicBezTo>
                          <a:pt x="1091563" y="2676507"/>
                          <a:pt x="1032125" y="2664706"/>
                          <a:pt x="973779" y="2646788"/>
                        </a:cubicBezTo>
                        <a:cubicBezTo>
                          <a:pt x="944279" y="2639139"/>
                          <a:pt x="915434" y="2628432"/>
                          <a:pt x="886589" y="2618380"/>
                        </a:cubicBezTo>
                        <a:cubicBezTo>
                          <a:pt x="857962" y="2606798"/>
                          <a:pt x="828680" y="2596746"/>
                          <a:pt x="800928" y="2583416"/>
                        </a:cubicBezTo>
                        <a:cubicBezTo>
                          <a:pt x="574320" y="2482459"/>
                          <a:pt x="370221" y="2312230"/>
                          <a:pt x="226652" y="2095237"/>
                        </a:cubicBezTo>
                        <a:cubicBezTo>
                          <a:pt x="81553" y="1879774"/>
                          <a:pt x="44" y="1616674"/>
                          <a:pt x="44" y="1351825"/>
                        </a:cubicBezTo>
                        <a:cubicBezTo>
                          <a:pt x="-2141" y="1087194"/>
                          <a:pt x="77182" y="822782"/>
                          <a:pt x="221407" y="605134"/>
                        </a:cubicBezTo>
                        <a:cubicBezTo>
                          <a:pt x="365195" y="386831"/>
                          <a:pt x="571480" y="216602"/>
                          <a:pt x="798743" y="115863"/>
                        </a:cubicBezTo>
                        <a:cubicBezTo>
                          <a:pt x="855340" y="90296"/>
                          <a:pt x="913467" y="68881"/>
                          <a:pt x="972249" y="52273"/>
                        </a:cubicBezTo>
                        <a:cubicBezTo>
                          <a:pt x="1031032" y="34791"/>
                          <a:pt x="1090470" y="23209"/>
                          <a:pt x="1149908" y="14032"/>
                        </a:cubicBezTo>
                        <a:cubicBezTo>
                          <a:pt x="1268784" y="-2358"/>
                          <a:pt x="1385912" y="-4761"/>
                          <a:pt x="1499981" y="8787"/>
                        </a:cubicBezTo>
                        <a:cubicBezTo>
                          <a:pt x="1613175" y="22335"/>
                          <a:pt x="1721999" y="47903"/>
                          <a:pt x="1822301" y="86799"/>
                        </a:cubicBezTo>
                        <a:cubicBezTo>
                          <a:pt x="1922384" y="125696"/>
                          <a:pt x="2014382" y="174427"/>
                          <a:pt x="2096328" y="230150"/>
                        </a:cubicBezTo>
                        <a:cubicBezTo>
                          <a:pt x="2261312" y="342033"/>
                          <a:pt x="2385214" y="479921"/>
                          <a:pt x="2472405" y="614968"/>
                        </a:cubicBezTo>
                        <a:cubicBezTo>
                          <a:pt x="2560469" y="750233"/>
                          <a:pt x="2610292" y="883094"/>
                          <a:pt x="2641104" y="994104"/>
                        </a:cubicBezTo>
                        <a:cubicBezTo>
                          <a:pt x="2671915" y="1105331"/>
                          <a:pt x="2681530" y="1196237"/>
                          <a:pt x="2685245" y="1257642"/>
                        </a:cubicBezTo>
                        <a:cubicBezTo>
                          <a:pt x="2688086" y="1288453"/>
                          <a:pt x="2687431" y="1312272"/>
                          <a:pt x="2688086" y="1328224"/>
                        </a:cubicBezTo>
                        <a:cubicBezTo>
                          <a:pt x="2688742" y="1343084"/>
                          <a:pt x="2688742" y="1351388"/>
                          <a:pt x="2688742" y="1351388"/>
                        </a:cubicBezTo>
                        <a:close/>
                        <a:moveTo>
                          <a:pt x="2686556" y="1351388"/>
                        </a:moveTo>
                        <a:cubicBezTo>
                          <a:pt x="2686556" y="1351388"/>
                          <a:pt x="2686338" y="1343084"/>
                          <a:pt x="2685901" y="1327132"/>
                        </a:cubicBezTo>
                        <a:cubicBezTo>
                          <a:pt x="2685027" y="1311180"/>
                          <a:pt x="2685682" y="1287579"/>
                          <a:pt x="2682405" y="1256986"/>
                        </a:cubicBezTo>
                        <a:cubicBezTo>
                          <a:pt x="2678253" y="1195581"/>
                          <a:pt x="2667982" y="1105113"/>
                          <a:pt x="2636733" y="994322"/>
                        </a:cubicBezTo>
                        <a:cubicBezTo>
                          <a:pt x="2605922" y="883750"/>
                          <a:pt x="2553258" y="752637"/>
                          <a:pt x="2463882" y="619557"/>
                        </a:cubicBezTo>
                        <a:cubicBezTo>
                          <a:pt x="2375381" y="486914"/>
                          <a:pt x="2250823" y="351867"/>
                          <a:pt x="2086713" y="243698"/>
                        </a:cubicBezTo>
                        <a:cubicBezTo>
                          <a:pt x="1923040" y="136186"/>
                          <a:pt x="1720470" y="55769"/>
                          <a:pt x="1497140" y="30639"/>
                        </a:cubicBezTo>
                        <a:cubicBezTo>
                          <a:pt x="1386568" y="17528"/>
                          <a:pt x="1269440" y="20150"/>
                          <a:pt x="1153186" y="36539"/>
                        </a:cubicBezTo>
                        <a:cubicBezTo>
                          <a:pt x="1094840" y="45717"/>
                          <a:pt x="1036495" y="57080"/>
                          <a:pt x="978805" y="74344"/>
                        </a:cubicBezTo>
                        <a:cubicBezTo>
                          <a:pt x="949742" y="81992"/>
                          <a:pt x="921552" y="92699"/>
                          <a:pt x="892489" y="102096"/>
                        </a:cubicBezTo>
                        <a:cubicBezTo>
                          <a:pt x="864300" y="113241"/>
                          <a:pt x="835455" y="123293"/>
                          <a:pt x="807921" y="136186"/>
                        </a:cubicBezTo>
                        <a:cubicBezTo>
                          <a:pt x="583498" y="234302"/>
                          <a:pt x="380273" y="401034"/>
                          <a:pt x="237359" y="615405"/>
                        </a:cubicBezTo>
                        <a:cubicBezTo>
                          <a:pt x="93353" y="828464"/>
                          <a:pt x="12281" y="1088942"/>
                          <a:pt x="11844" y="1351388"/>
                        </a:cubicBezTo>
                        <a:cubicBezTo>
                          <a:pt x="10533" y="1613833"/>
                          <a:pt x="89420" y="1875622"/>
                          <a:pt x="232552" y="2091085"/>
                        </a:cubicBezTo>
                        <a:cubicBezTo>
                          <a:pt x="375465" y="2306767"/>
                          <a:pt x="581095" y="2473281"/>
                          <a:pt x="805736" y="2571616"/>
                        </a:cubicBezTo>
                        <a:cubicBezTo>
                          <a:pt x="833706" y="2584509"/>
                          <a:pt x="862770" y="2594561"/>
                          <a:pt x="890959" y="2605705"/>
                        </a:cubicBezTo>
                        <a:cubicBezTo>
                          <a:pt x="919804" y="2615102"/>
                          <a:pt x="948212" y="2625591"/>
                          <a:pt x="977494" y="2633021"/>
                        </a:cubicBezTo>
                        <a:cubicBezTo>
                          <a:pt x="1035402" y="2650284"/>
                          <a:pt x="1093966" y="2661428"/>
                          <a:pt x="1152093" y="2670606"/>
                        </a:cubicBezTo>
                        <a:cubicBezTo>
                          <a:pt x="1269221" y="2686122"/>
                          <a:pt x="1385912" y="2688307"/>
                          <a:pt x="1497140" y="2674758"/>
                        </a:cubicBezTo>
                        <a:cubicBezTo>
                          <a:pt x="1720907" y="2648317"/>
                          <a:pt x="1923040" y="2567683"/>
                          <a:pt x="2086494" y="2459295"/>
                        </a:cubicBezTo>
                        <a:cubicBezTo>
                          <a:pt x="2250167" y="2350690"/>
                          <a:pt x="2375381" y="2216299"/>
                          <a:pt x="2463882" y="2083437"/>
                        </a:cubicBezTo>
                        <a:cubicBezTo>
                          <a:pt x="2552821" y="1950576"/>
                          <a:pt x="2605922" y="1819244"/>
                          <a:pt x="2636297" y="1708671"/>
                        </a:cubicBezTo>
                        <a:cubicBezTo>
                          <a:pt x="2667763" y="1597881"/>
                          <a:pt x="2678034" y="1507413"/>
                          <a:pt x="2681968" y="1446008"/>
                        </a:cubicBezTo>
                        <a:cubicBezTo>
                          <a:pt x="2685027" y="1415196"/>
                          <a:pt x="2684371" y="1391596"/>
                          <a:pt x="2685464" y="1375644"/>
                        </a:cubicBezTo>
                        <a:cubicBezTo>
                          <a:pt x="2686338" y="1359691"/>
                          <a:pt x="2686556" y="1351388"/>
                          <a:pt x="2686556" y="1351388"/>
                        </a:cubicBezTo>
                        <a:close/>
                      </a:path>
                    </a:pathLst>
                  </a:custGeom>
                  <a:solidFill>
                    <a:srgbClr val="114A9D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  <p:grpSp>
                <p:nvGrpSpPr>
                  <p:cNvPr id="1143" name="Graphic 8">
                    <a:extLst>
                      <a:ext uri="{FF2B5EF4-FFF2-40B4-BE49-F238E27FC236}">
                        <a16:creationId xmlns="" xmlns:a16="http://schemas.microsoft.com/office/drawing/2014/main" id="{C0FC91EF-EF8E-4504-B95B-7641838AEAFC}"/>
                      </a:ext>
                    </a:extLst>
                  </p:cNvPr>
                  <p:cNvGrpSpPr/>
                  <p:nvPr/>
                </p:nvGrpSpPr>
                <p:grpSpPr>
                  <a:xfrm>
                    <a:off x="1561704" y="3513484"/>
                    <a:ext cx="3269318" cy="1476408"/>
                    <a:chOff x="1561704" y="3513484"/>
                    <a:chExt cx="3269318" cy="1476408"/>
                  </a:xfrm>
                </p:grpSpPr>
                <p:grpSp>
                  <p:nvGrpSpPr>
                    <p:cNvPr id="1144" name="Graphic 8">
                      <a:extLst>
                        <a:ext uri="{FF2B5EF4-FFF2-40B4-BE49-F238E27FC236}">
                          <a16:creationId xmlns="" xmlns:a16="http://schemas.microsoft.com/office/drawing/2014/main" id="{90A541CE-76C8-470D-8F4D-CCBAB65644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1704" y="3513484"/>
                      <a:ext cx="3269318" cy="1476408"/>
                      <a:chOff x="1561704" y="3513484"/>
                      <a:chExt cx="3269318" cy="1476408"/>
                    </a:xfrm>
                  </p:grpSpPr>
                  <p:grpSp>
                    <p:nvGrpSpPr>
                      <p:cNvPr id="1145" name="Graphic 8">
                        <a:extLst>
                          <a:ext uri="{FF2B5EF4-FFF2-40B4-BE49-F238E27FC236}">
                            <a16:creationId xmlns="" xmlns:a16="http://schemas.microsoft.com/office/drawing/2014/main" id="{3447A11B-8D2B-4881-9C72-0DC55AEF74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61704" y="4245301"/>
                        <a:ext cx="920887" cy="594551"/>
                        <a:chOff x="1561704" y="4245301"/>
                        <a:chExt cx="920887" cy="594551"/>
                      </a:xfrm>
                    </p:grpSpPr>
                    <p:sp>
                      <p:nvSpPr>
                        <p:cNvPr id="1146" name="Freeform: Shape 1145">
                          <a:extLst>
                            <a:ext uri="{FF2B5EF4-FFF2-40B4-BE49-F238E27FC236}">
                              <a16:creationId xmlns="" xmlns:a16="http://schemas.microsoft.com/office/drawing/2014/main" id="{5B7EC638-C6D4-4E43-9891-DA6E3F10FA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70729" y="4253198"/>
                          <a:ext cx="897522" cy="572439"/>
                        </a:xfrm>
                        <a:custGeom>
                          <a:avLst/>
                          <a:gdLst>
                            <a:gd name="connsiteX0" fmla="*/ 643075 w 897522"/>
                            <a:gd name="connsiteY0" fmla="*/ 16459 h 572439"/>
                            <a:gd name="connsiteX1" fmla="*/ 487050 w 897522"/>
                            <a:gd name="connsiteY1" fmla="*/ 77644 h 572439"/>
                            <a:gd name="connsiteX2" fmla="*/ 365989 w 897522"/>
                            <a:gd name="connsiteY2" fmla="*/ 100152 h 572439"/>
                            <a:gd name="connsiteX3" fmla="*/ 293876 w 897522"/>
                            <a:gd name="connsiteY3" fmla="*/ 79830 h 572439"/>
                            <a:gd name="connsiteX4" fmla="*/ 199912 w 897522"/>
                            <a:gd name="connsiteY4" fmla="*/ 193024 h 572439"/>
                            <a:gd name="connsiteX5" fmla="*/ 22253 w 897522"/>
                            <a:gd name="connsiteY5" fmla="*/ 319112 h 572439"/>
                            <a:gd name="connsiteX6" fmla="*/ 25750 w 897522"/>
                            <a:gd name="connsiteY6" fmla="*/ 446073 h 572439"/>
                            <a:gd name="connsiteX7" fmla="*/ 220235 w 897522"/>
                            <a:gd name="connsiteY7" fmla="*/ 532608 h 572439"/>
                            <a:gd name="connsiteX8" fmla="*/ 494917 w 897522"/>
                            <a:gd name="connsiteY8" fmla="*/ 467270 h 572439"/>
                            <a:gd name="connsiteX9" fmla="*/ 569870 w 897522"/>
                            <a:gd name="connsiteY9" fmla="*/ 329601 h 572439"/>
                            <a:gd name="connsiteX10" fmla="*/ 676509 w 897522"/>
                            <a:gd name="connsiteY10" fmla="*/ 308186 h 572439"/>
                            <a:gd name="connsiteX11" fmla="*/ 733762 w 897522"/>
                            <a:gd name="connsiteY11" fmla="*/ 267759 h 572439"/>
                            <a:gd name="connsiteX12" fmla="*/ 828163 w 897522"/>
                            <a:gd name="connsiteY12" fmla="*/ 150412 h 572439"/>
                            <a:gd name="connsiteX13" fmla="*/ 894594 w 897522"/>
                            <a:gd name="connsiteY13" fmla="*/ 76989 h 572439"/>
                            <a:gd name="connsiteX14" fmla="*/ 643075 w 897522"/>
                            <a:gd name="connsiteY14" fmla="*/ 16459 h 5724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897522" h="572439">
                              <a:moveTo>
                                <a:pt x="643075" y="16459"/>
                              </a:moveTo>
                              <a:cubicBezTo>
                                <a:pt x="575333" y="-6924"/>
                                <a:pt x="545396" y="62130"/>
                                <a:pt x="487050" y="77644"/>
                              </a:cubicBezTo>
                              <a:cubicBezTo>
                                <a:pt x="452305" y="86822"/>
                                <a:pt x="400515" y="114794"/>
                                <a:pt x="365989" y="100152"/>
                              </a:cubicBezTo>
                              <a:cubicBezTo>
                                <a:pt x="344137" y="90974"/>
                                <a:pt x="319007" y="74585"/>
                                <a:pt x="293876" y="79830"/>
                              </a:cubicBezTo>
                              <a:cubicBezTo>
                                <a:pt x="230724" y="93378"/>
                                <a:pt x="200349" y="139705"/>
                                <a:pt x="199912" y="193024"/>
                              </a:cubicBezTo>
                              <a:cubicBezTo>
                                <a:pt x="133481" y="220777"/>
                                <a:pt x="74043" y="265792"/>
                                <a:pt x="22253" y="319112"/>
                              </a:cubicBezTo>
                              <a:cubicBezTo>
                                <a:pt x="-14021" y="356479"/>
                                <a:pt x="-910" y="410017"/>
                                <a:pt x="25750" y="446073"/>
                              </a:cubicBezTo>
                              <a:cubicBezTo>
                                <a:pt x="72076" y="509445"/>
                                <a:pt x="165385" y="478633"/>
                                <a:pt x="220235" y="532608"/>
                              </a:cubicBezTo>
                              <a:cubicBezTo>
                                <a:pt x="307425" y="617831"/>
                                <a:pt x="433949" y="552275"/>
                                <a:pt x="494917" y="467270"/>
                              </a:cubicBezTo>
                              <a:cubicBezTo>
                                <a:pt x="524855" y="425969"/>
                                <a:pt x="532066" y="364346"/>
                                <a:pt x="569870" y="329601"/>
                              </a:cubicBezTo>
                              <a:cubicBezTo>
                                <a:pt x="588226" y="312775"/>
                                <a:pt x="651816" y="316052"/>
                                <a:pt x="676509" y="308186"/>
                              </a:cubicBezTo>
                              <a:cubicBezTo>
                                <a:pt x="699672" y="301193"/>
                                <a:pt x="718684" y="286333"/>
                                <a:pt x="733762" y="267759"/>
                              </a:cubicBezTo>
                              <a:cubicBezTo>
                                <a:pt x="774844" y="216843"/>
                                <a:pt x="751462" y="170080"/>
                                <a:pt x="828163" y="150412"/>
                              </a:cubicBezTo>
                              <a:cubicBezTo>
                                <a:pt x="866186" y="140579"/>
                                <a:pt x="886072" y="113045"/>
                                <a:pt x="894594" y="76989"/>
                              </a:cubicBezTo>
                              <a:cubicBezTo>
                                <a:pt x="926935" y="-59587"/>
                                <a:pt x="681535" y="30007"/>
                                <a:pt x="643075" y="1645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1831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1147" name="Freeform: Shape 1146">
                          <a:extLst>
                            <a:ext uri="{FF2B5EF4-FFF2-40B4-BE49-F238E27FC236}">
                              <a16:creationId xmlns="" xmlns:a16="http://schemas.microsoft.com/office/drawing/2014/main" id="{9F85AD97-4A3A-48DE-AC82-362A0CA3AE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61704" y="4245301"/>
                          <a:ext cx="920887" cy="594551"/>
                        </a:xfrm>
                        <a:custGeom>
                          <a:avLst/>
                          <a:gdLst>
                            <a:gd name="connsiteX0" fmla="*/ 651445 w 920887"/>
                            <a:gd name="connsiteY0" fmla="*/ 26759 h 594551"/>
                            <a:gd name="connsiteX1" fmla="*/ 619104 w 920887"/>
                            <a:gd name="connsiteY1" fmla="*/ 22607 h 594551"/>
                            <a:gd name="connsiteX2" fmla="*/ 588729 w 920887"/>
                            <a:gd name="connsiteY2" fmla="*/ 32659 h 594551"/>
                            <a:gd name="connsiteX3" fmla="*/ 535191 w 920887"/>
                            <a:gd name="connsiteY3" fmla="*/ 72649 h 594551"/>
                            <a:gd name="connsiteX4" fmla="*/ 505035 w 920887"/>
                            <a:gd name="connsiteY4" fmla="*/ 90131 h 594551"/>
                            <a:gd name="connsiteX5" fmla="*/ 473568 w 920887"/>
                            <a:gd name="connsiteY5" fmla="*/ 102149 h 594551"/>
                            <a:gd name="connsiteX6" fmla="*/ 407355 w 920887"/>
                            <a:gd name="connsiteY6" fmla="*/ 124002 h 594551"/>
                            <a:gd name="connsiteX7" fmla="*/ 387907 w 920887"/>
                            <a:gd name="connsiteY7" fmla="*/ 124875 h 594551"/>
                            <a:gd name="connsiteX8" fmla="*/ 367584 w 920887"/>
                            <a:gd name="connsiteY8" fmla="*/ 120505 h 594551"/>
                            <a:gd name="connsiteX9" fmla="*/ 337210 w 920887"/>
                            <a:gd name="connsiteY9" fmla="*/ 108705 h 594551"/>
                            <a:gd name="connsiteX10" fmla="*/ 311643 w 920887"/>
                            <a:gd name="connsiteY10" fmla="*/ 104553 h 594551"/>
                            <a:gd name="connsiteX11" fmla="*/ 307491 w 920887"/>
                            <a:gd name="connsiteY11" fmla="*/ 105209 h 594551"/>
                            <a:gd name="connsiteX12" fmla="*/ 299624 w 920887"/>
                            <a:gd name="connsiteY12" fmla="*/ 108049 h 594551"/>
                            <a:gd name="connsiteX13" fmla="*/ 284546 w 920887"/>
                            <a:gd name="connsiteY13" fmla="*/ 113731 h 594551"/>
                            <a:gd name="connsiteX14" fmla="*/ 272964 w 920887"/>
                            <a:gd name="connsiteY14" fmla="*/ 119631 h 594551"/>
                            <a:gd name="connsiteX15" fmla="*/ 262038 w 920887"/>
                            <a:gd name="connsiteY15" fmla="*/ 127716 h 594551"/>
                            <a:gd name="connsiteX16" fmla="*/ 252205 w 920887"/>
                            <a:gd name="connsiteY16" fmla="*/ 137331 h 594551"/>
                            <a:gd name="connsiteX17" fmla="*/ 244338 w 920887"/>
                            <a:gd name="connsiteY17" fmla="*/ 148258 h 594551"/>
                            <a:gd name="connsiteX18" fmla="*/ 238001 w 920887"/>
                            <a:gd name="connsiteY18" fmla="*/ 160058 h 594551"/>
                            <a:gd name="connsiteX19" fmla="*/ 233193 w 920887"/>
                            <a:gd name="connsiteY19" fmla="*/ 173169 h 594551"/>
                            <a:gd name="connsiteX20" fmla="*/ 228823 w 920887"/>
                            <a:gd name="connsiteY20" fmla="*/ 201140 h 594551"/>
                            <a:gd name="connsiteX21" fmla="*/ 227512 w 920887"/>
                            <a:gd name="connsiteY21" fmla="*/ 213814 h 594551"/>
                            <a:gd name="connsiteX22" fmla="*/ 216586 w 920887"/>
                            <a:gd name="connsiteY22" fmla="*/ 219059 h 594551"/>
                            <a:gd name="connsiteX23" fmla="*/ 167855 w 920887"/>
                            <a:gd name="connsiteY23" fmla="*/ 242003 h 594551"/>
                            <a:gd name="connsiteX24" fmla="*/ 120873 w 920887"/>
                            <a:gd name="connsiteY24" fmla="*/ 269974 h 594551"/>
                            <a:gd name="connsiteX25" fmla="*/ 76731 w 920887"/>
                            <a:gd name="connsiteY25" fmla="*/ 302753 h 594551"/>
                            <a:gd name="connsiteX26" fmla="*/ 55753 w 920887"/>
                            <a:gd name="connsiteY26" fmla="*/ 320890 h 594551"/>
                            <a:gd name="connsiteX27" fmla="*/ 45483 w 920887"/>
                            <a:gd name="connsiteY27" fmla="*/ 330068 h 594551"/>
                            <a:gd name="connsiteX28" fmla="*/ 40020 w 920887"/>
                            <a:gd name="connsiteY28" fmla="*/ 334657 h 594551"/>
                            <a:gd name="connsiteX29" fmla="*/ 36305 w 920887"/>
                            <a:gd name="connsiteY29" fmla="*/ 338809 h 594551"/>
                            <a:gd name="connsiteX30" fmla="*/ 31497 w 920887"/>
                            <a:gd name="connsiteY30" fmla="*/ 434521 h 594551"/>
                            <a:gd name="connsiteX31" fmla="*/ 66242 w 920887"/>
                            <a:gd name="connsiteY31" fmla="*/ 473200 h 594551"/>
                            <a:gd name="connsiteX32" fmla="*/ 117158 w 920887"/>
                            <a:gd name="connsiteY32" fmla="*/ 491119 h 594551"/>
                            <a:gd name="connsiteX33" fmla="*/ 227512 w 920887"/>
                            <a:gd name="connsiteY33" fmla="*/ 525864 h 594551"/>
                            <a:gd name="connsiteX34" fmla="*/ 250019 w 920887"/>
                            <a:gd name="connsiteY34" fmla="*/ 543564 h 594551"/>
                            <a:gd name="connsiteX35" fmla="*/ 272090 w 920887"/>
                            <a:gd name="connsiteY35" fmla="*/ 556457 h 594551"/>
                            <a:gd name="connsiteX36" fmla="*/ 321695 w 920887"/>
                            <a:gd name="connsiteY36" fmla="*/ 566290 h 594551"/>
                            <a:gd name="connsiteX37" fmla="*/ 418063 w 920887"/>
                            <a:gd name="connsiteY37" fmla="*/ 532201 h 594551"/>
                            <a:gd name="connsiteX38" fmla="*/ 490612 w 920887"/>
                            <a:gd name="connsiteY38" fmla="*/ 458341 h 594551"/>
                            <a:gd name="connsiteX39" fmla="*/ 536939 w 920887"/>
                            <a:gd name="connsiteY39" fmla="*/ 356072 h 594551"/>
                            <a:gd name="connsiteX40" fmla="*/ 556169 w 920887"/>
                            <a:gd name="connsiteY40" fmla="*/ 329194 h 594551"/>
                            <a:gd name="connsiteX41" fmla="*/ 562069 w 920887"/>
                            <a:gd name="connsiteY41" fmla="*/ 322857 h 594551"/>
                            <a:gd name="connsiteX42" fmla="*/ 563162 w 920887"/>
                            <a:gd name="connsiteY42" fmla="*/ 321108 h 594551"/>
                            <a:gd name="connsiteX43" fmla="*/ 563817 w 920887"/>
                            <a:gd name="connsiteY43" fmla="*/ 320672 h 594551"/>
                            <a:gd name="connsiteX44" fmla="*/ 567095 w 920887"/>
                            <a:gd name="connsiteY44" fmla="*/ 317831 h 594551"/>
                            <a:gd name="connsiteX45" fmla="*/ 567751 w 920887"/>
                            <a:gd name="connsiteY45" fmla="*/ 317394 h 594551"/>
                            <a:gd name="connsiteX46" fmla="*/ 570810 w 920887"/>
                            <a:gd name="connsiteY46" fmla="*/ 315427 h 594551"/>
                            <a:gd name="connsiteX47" fmla="*/ 577366 w 920887"/>
                            <a:gd name="connsiteY47" fmla="*/ 311494 h 594551"/>
                            <a:gd name="connsiteX48" fmla="*/ 588073 w 920887"/>
                            <a:gd name="connsiteY48" fmla="*/ 307560 h 594551"/>
                            <a:gd name="connsiteX49" fmla="*/ 605337 w 920887"/>
                            <a:gd name="connsiteY49" fmla="*/ 302971 h 594551"/>
                            <a:gd name="connsiteX50" fmla="*/ 620633 w 920887"/>
                            <a:gd name="connsiteY50" fmla="*/ 300568 h 594551"/>
                            <a:gd name="connsiteX51" fmla="*/ 649260 w 920887"/>
                            <a:gd name="connsiteY51" fmla="*/ 297508 h 594551"/>
                            <a:gd name="connsiteX52" fmla="*/ 674608 w 920887"/>
                            <a:gd name="connsiteY52" fmla="*/ 294230 h 594551"/>
                            <a:gd name="connsiteX53" fmla="*/ 677012 w 920887"/>
                            <a:gd name="connsiteY53" fmla="*/ 293793 h 594551"/>
                            <a:gd name="connsiteX54" fmla="*/ 678323 w 920887"/>
                            <a:gd name="connsiteY54" fmla="*/ 293575 h 594551"/>
                            <a:gd name="connsiteX55" fmla="*/ 678979 w 920887"/>
                            <a:gd name="connsiteY55" fmla="*/ 293575 h 594551"/>
                            <a:gd name="connsiteX56" fmla="*/ 677449 w 920887"/>
                            <a:gd name="connsiteY56" fmla="*/ 294230 h 594551"/>
                            <a:gd name="connsiteX57" fmla="*/ 677667 w 920887"/>
                            <a:gd name="connsiteY57" fmla="*/ 294012 h 594551"/>
                            <a:gd name="connsiteX58" fmla="*/ 684223 w 920887"/>
                            <a:gd name="connsiteY58" fmla="*/ 291389 h 594551"/>
                            <a:gd name="connsiteX59" fmla="*/ 695805 w 920887"/>
                            <a:gd name="connsiteY59" fmla="*/ 285926 h 594551"/>
                            <a:gd name="connsiteX60" fmla="*/ 703672 w 920887"/>
                            <a:gd name="connsiteY60" fmla="*/ 280900 h 594551"/>
                            <a:gd name="connsiteX61" fmla="*/ 712631 w 920887"/>
                            <a:gd name="connsiteY61" fmla="*/ 273471 h 594551"/>
                            <a:gd name="connsiteX62" fmla="*/ 720935 w 920887"/>
                            <a:gd name="connsiteY62" fmla="*/ 265167 h 594551"/>
                            <a:gd name="connsiteX63" fmla="*/ 724431 w 920887"/>
                            <a:gd name="connsiteY63" fmla="*/ 261889 h 594551"/>
                            <a:gd name="connsiteX64" fmla="*/ 728583 w 920887"/>
                            <a:gd name="connsiteY64" fmla="*/ 256208 h 594551"/>
                            <a:gd name="connsiteX65" fmla="*/ 750435 w 920887"/>
                            <a:gd name="connsiteY65" fmla="*/ 211629 h 594551"/>
                            <a:gd name="connsiteX66" fmla="*/ 764202 w 920887"/>
                            <a:gd name="connsiteY66" fmla="*/ 181910 h 594551"/>
                            <a:gd name="connsiteX67" fmla="*/ 790206 w 920887"/>
                            <a:gd name="connsiteY67" fmla="*/ 155250 h 594551"/>
                            <a:gd name="connsiteX68" fmla="*/ 821674 w 920887"/>
                            <a:gd name="connsiteY68" fmla="*/ 141265 h 594551"/>
                            <a:gd name="connsiteX69" fmla="*/ 829322 w 920887"/>
                            <a:gd name="connsiteY69" fmla="*/ 139298 h 594551"/>
                            <a:gd name="connsiteX70" fmla="*/ 831070 w 920887"/>
                            <a:gd name="connsiteY70" fmla="*/ 138861 h 594551"/>
                            <a:gd name="connsiteX71" fmla="*/ 831944 w 920887"/>
                            <a:gd name="connsiteY71" fmla="*/ 138642 h 594551"/>
                            <a:gd name="connsiteX72" fmla="*/ 832600 w 920887"/>
                            <a:gd name="connsiteY72" fmla="*/ 138424 h 594551"/>
                            <a:gd name="connsiteX73" fmla="*/ 831726 w 920887"/>
                            <a:gd name="connsiteY73" fmla="*/ 138861 h 594551"/>
                            <a:gd name="connsiteX74" fmla="*/ 835222 w 920887"/>
                            <a:gd name="connsiteY74" fmla="*/ 137768 h 594551"/>
                            <a:gd name="connsiteX75" fmla="*/ 847459 w 920887"/>
                            <a:gd name="connsiteY75" fmla="*/ 133835 h 594551"/>
                            <a:gd name="connsiteX76" fmla="*/ 878926 w 920887"/>
                            <a:gd name="connsiteY76" fmla="*/ 105427 h 594551"/>
                            <a:gd name="connsiteX77" fmla="*/ 888978 w 920887"/>
                            <a:gd name="connsiteY77" fmla="*/ 83138 h 594551"/>
                            <a:gd name="connsiteX78" fmla="*/ 892256 w 920887"/>
                            <a:gd name="connsiteY78" fmla="*/ 70245 h 594551"/>
                            <a:gd name="connsiteX79" fmla="*/ 893130 w 920887"/>
                            <a:gd name="connsiteY79" fmla="*/ 59538 h 594551"/>
                            <a:gd name="connsiteX80" fmla="*/ 872371 w 920887"/>
                            <a:gd name="connsiteY80" fmla="*/ 25448 h 594551"/>
                            <a:gd name="connsiteX81" fmla="*/ 820800 w 920887"/>
                            <a:gd name="connsiteY81" fmla="*/ 14959 h 594551"/>
                            <a:gd name="connsiteX82" fmla="*/ 765076 w 920887"/>
                            <a:gd name="connsiteY82" fmla="*/ 16707 h 594551"/>
                            <a:gd name="connsiteX83" fmla="*/ 709353 w 920887"/>
                            <a:gd name="connsiteY83" fmla="*/ 23481 h 594551"/>
                            <a:gd name="connsiteX84" fmla="*/ 652100 w 920887"/>
                            <a:gd name="connsiteY84" fmla="*/ 26103 h 594551"/>
                            <a:gd name="connsiteX85" fmla="*/ 651445 w 920887"/>
                            <a:gd name="connsiteY85" fmla="*/ 26759 h 594551"/>
                            <a:gd name="connsiteX86" fmla="*/ 652756 w 920887"/>
                            <a:gd name="connsiteY86" fmla="*/ 22388 h 594551"/>
                            <a:gd name="connsiteX87" fmla="*/ 707605 w 920887"/>
                            <a:gd name="connsiteY87" fmla="*/ 18018 h 594551"/>
                            <a:gd name="connsiteX88" fmla="*/ 763110 w 920887"/>
                            <a:gd name="connsiteY88" fmla="*/ 7966 h 594551"/>
                            <a:gd name="connsiteX89" fmla="*/ 820144 w 920887"/>
                            <a:gd name="connsiteY89" fmla="*/ 536 h 594551"/>
                            <a:gd name="connsiteX90" fmla="*/ 879582 w 920887"/>
                            <a:gd name="connsiteY90" fmla="*/ 6218 h 594551"/>
                            <a:gd name="connsiteX91" fmla="*/ 907553 w 920887"/>
                            <a:gd name="connsiteY91" fmla="*/ 25667 h 594551"/>
                            <a:gd name="connsiteX92" fmla="*/ 920446 w 920887"/>
                            <a:gd name="connsiteY92" fmla="*/ 58445 h 594551"/>
                            <a:gd name="connsiteX93" fmla="*/ 920446 w 920887"/>
                            <a:gd name="connsiteY93" fmla="*/ 75708 h 594551"/>
                            <a:gd name="connsiteX94" fmla="*/ 918260 w 920887"/>
                            <a:gd name="connsiteY94" fmla="*/ 90786 h 594551"/>
                            <a:gd name="connsiteX95" fmla="*/ 908864 w 920887"/>
                            <a:gd name="connsiteY95" fmla="*/ 121379 h 594551"/>
                            <a:gd name="connsiteX96" fmla="*/ 861663 w 920887"/>
                            <a:gd name="connsiteY96" fmla="*/ 170765 h 594551"/>
                            <a:gd name="connsiteX97" fmla="*/ 847241 w 920887"/>
                            <a:gd name="connsiteY97" fmla="*/ 176665 h 594551"/>
                            <a:gd name="connsiteX98" fmla="*/ 833911 w 920887"/>
                            <a:gd name="connsiteY98" fmla="*/ 181254 h 594551"/>
                            <a:gd name="connsiteX99" fmla="*/ 814462 w 920887"/>
                            <a:gd name="connsiteY99" fmla="*/ 191088 h 594551"/>
                            <a:gd name="connsiteX100" fmla="*/ 792392 w 920887"/>
                            <a:gd name="connsiteY100" fmla="*/ 227144 h 594551"/>
                            <a:gd name="connsiteX101" fmla="*/ 765950 w 920887"/>
                            <a:gd name="connsiteY101" fmla="*/ 284178 h 594551"/>
                            <a:gd name="connsiteX102" fmla="*/ 715253 w 920887"/>
                            <a:gd name="connsiteY102" fmla="*/ 328975 h 594551"/>
                            <a:gd name="connsiteX103" fmla="*/ 701486 w 920887"/>
                            <a:gd name="connsiteY103" fmla="*/ 335312 h 594551"/>
                            <a:gd name="connsiteX104" fmla="*/ 694712 w 920887"/>
                            <a:gd name="connsiteY104" fmla="*/ 337935 h 594551"/>
                            <a:gd name="connsiteX105" fmla="*/ 694494 w 920887"/>
                            <a:gd name="connsiteY105" fmla="*/ 338153 h 594551"/>
                            <a:gd name="connsiteX106" fmla="*/ 692090 w 920887"/>
                            <a:gd name="connsiteY106" fmla="*/ 338809 h 594551"/>
                            <a:gd name="connsiteX107" fmla="*/ 690779 w 920887"/>
                            <a:gd name="connsiteY107" fmla="*/ 339246 h 594551"/>
                            <a:gd name="connsiteX108" fmla="*/ 688594 w 920887"/>
                            <a:gd name="connsiteY108" fmla="*/ 339683 h 594551"/>
                            <a:gd name="connsiteX109" fmla="*/ 684005 w 920887"/>
                            <a:gd name="connsiteY109" fmla="*/ 340776 h 594551"/>
                            <a:gd name="connsiteX110" fmla="*/ 653193 w 920887"/>
                            <a:gd name="connsiteY110" fmla="*/ 344928 h 594551"/>
                            <a:gd name="connsiteX111" fmla="*/ 625878 w 920887"/>
                            <a:gd name="connsiteY111" fmla="*/ 347550 h 594551"/>
                            <a:gd name="connsiteX112" fmla="*/ 613422 w 920887"/>
                            <a:gd name="connsiteY112" fmla="*/ 349080 h 594551"/>
                            <a:gd name="connsiteX113" fmla="*/ 603370 w 920887"/>
                            <a:gd name="connsiteY113" fmla="*/ 351046 h 594551"/>
                            <a:gd name="connsiteX114" fmla="*/ 600529 w 920887"/>
                            <a:gd name="connsiteY114" fmla="*/ 351046 h 594551"/>
                            <a:gd name="connsiteX115" fmla="*/ 594629 w 920887"/>
                            <a:gd name="connsiteY115" fmla="*/ 354105 h 594551"/>
                            <a:gd name="connsiteX116" fmla="*/ 592007 w 920887"/>
                            <a:gd name="connsiteY116" fmla="*/ 355854 h 594551"/>
                            <a:gd name="connsiteX117" fmla="*/ 591133 w 920887"/>
                            <a:gd name="connsiteY117" fmla="*/ 356290 h 594551"/>
                            <a:gd name="connsiteX118" fmla="*/ 593755 w 920887"/>
                            <a:gd name="connsiteY118" fmla="*/ 354324 h 594551"/>
                            <a:gd name="connsiteX119" fmla="*/ 593536 w 920887"/>
                            <a:gd name="connsiteY119" fmla="*/ 354543 h 594551"/>
                            <a:gd name="connsiteX120" fmla="*/ 592662 w 920887"/>
                            <a:gd name="connsiteY120" fmla="*/ 355635 h 594551"/>
                            <a:gd name="connsiteX121" fmla="*/ 588947 w 920887"/>
                            <a:gd name="connsiteY121" fmla="*/ 359568 h 594551"/>
                            <a:gd name="connsiteX122" fmla="*/ 574525 w 920887"/>
                            <a:gd name="connsiteY122" fmla="*/ 378143 h 594551"/>
                            <a:gd name="connsiteX123" fmla="*/ 551580 w 920887"/>
                            <a:gd name="connsiteY123" fmla="*/ 426436 h 594551"/>
                            <a:gd name="connsiteX124" fmla="*/ 539561 w 920887"/>
                            <a:gd name="connsiteY124" fmla="*/ 453533 h 594551"/>
                            <a:gd name="connsiteX125" fmla="*/ 532132 w 920887"/>
                            <a:gd name="connsiteY125" fmla="*/ 467955 h 594551"/>
                            <a:gd name="connsiteX126" fmla="*/ 524483 w 920887"/>
                            <a:gd name="connsiteY126" fmla="*/ 480193 h 594551"/>
                            <a:gd name="connsiteX127" fmla="*/ 484494 w 920887"/>
                            <a:gd name="connsiteY127" fmla="*/ 526301 h 594551"/>
                            <a:gd name="connsiteX128" fmla="*/ 436419 w 920887"/>
                            <a:gd name="connsiteY128" fmla="*/ 562357 h 594551"/>
                            <a:gd name="connsiteX129" fmla="*/ 380914 w 920887"/>
                            <a:gd name="connsiteY129" fmla="*/ 587269 h 594551"/>
                            <a:gd name="connsiteX130" fmla="*/ 319947 w 920887"/>
                            <a:gd name="connsiteY130" fmla="*/ 594261 h 594551"/>
                            <a:gd name="connsiteX131" fmla="*/ 260727 w 920887"/>
                            <a:gd name="connsiteY131" fmla="*/ 577435 h 594551"/>
                            <a:gd name="connsiteX132" fmla="*/ 235378 w 920887"/>
                            <a:gd name="connsiteY132" fmla="*/ 560172 h 594551"/>
                            <a:gd name="connsiteX133" fmla="*/ 214619 w 920887"/>
                            <a:gd name="connsiteY133" fmla="*/ 541379 h 594551"/>
                            <a:gd name="connsiteX134" fmla="*/ 113224 w 920887"/>
                            <a:gd name="connsiteY134" fmla="*/ 505104 h 594551"/>
                            <a:gd name="connsiteX135" fmla="*/ 58375 w 920887"/>
                            <a:gd name="connsiteY135" fmla="*/ 485000 h 594551"/>
                            <a:gd name="connsiteX136" fmla="*/ 17730 w 920887"/>
                            <a:gd name="connsiteY136" fmla="*/ 441951 h 594551"/>
                            <a:gd name="connsiteX137" fmla="*/ 248 w 920887"/>
                            <a:gd name="connsiteY137" fmla="*/ 384698 h 594551"/>
                            <a:gd name="connsiteX138" fmla="*/ 3308 w 920887"/>
                            <a:gd name="connsiteY138" fmla="*/ 353450 h 594551"/>
                            <a:gd name="connsiteX139" fmla="*/ 10082 w 920887"/>
                            <a:gd name="connsiteY139" fmla="*/ 337935 h 594551"/>
                            <a:gd name="connsiteX140" fmla="*/ 17949 w 920887"/>
                            <a:gd name="connsiteY140" fmla="*/ 325916 h 594551"/>
                            <a:gd name="connsiteX141" fmla="*/ 22756 w 920887"/>
                            <a:gd name="connsiteY141" fmla="*/ 319360 h 594551"/>
                            <a:gd name="connsiteX142" fmla="*/ 27782 w 920887"/>
                            <a:gd name="connsiteY142" fmla="*/ 314116 h 594551"/>
                            <a:gd name="connsiteX143" fmla="*/ 37834 w 920887"/>
                            <a:gd name="connsiteY143" fmla="*/ 303845 h 594551"/>
                            <a:gd name="connsiteX144" fmla="*/ 57938 w 920887"/>
                            <a:gd name="connsiteY144" fmla="*/ 283086 h 594551"/>
                            <a:gd name="connsiteX145" fmla="*/ 101206 w 920887"/>
                            <a:gd name="connsiteY145" fmla="*/ 244844 h 594551"/>
                            <a:gd name="connsiteX146" fmla="*/ 148844 w 920887"/>
                            <a:gd name="connsiteY146" fmla="*/ 210755 h 594551"/>
                            <a:gd name="connsiteX147" fmla="*/ 201070 w 920887"/>
                            <a:gd name="connsiteY147" fmla="*/ 183440 h 594551"/>
                            <a:gd name="connsiteX148" fmla="*/ 188833 w 920887"/>
                            <a:gd name="connsiteY148" fmla="*/ 201140 h 594551"/>
                            <a:gd name="connsiteX149" fmla="*/ 194296 w 920887"/>
                            <a:gd name="connsiteY149" fmla="*/ 163117 h 594551"/>
                            <a:gd name="connsiteX150" fmla="*/ 200633 w 920887"/>
                            <a:gd name="connsiteY150" fmla="*/ 144543 h 594551"/>
                            <a:gd name="connsiteX151" fmla="*/ 210248 w 920887"/>
                            <a:gd name="connsiteY151" fmla="*/ 127061 h 594551"/>
                            <a:gd name="connsiteX152" fmla="*/ 222486 w 920887"/>
                            <a:gd name="connsiteY152" fmla="*/ 111546 h 594551"/>
                            <a:gd name="connsiteX153" fmla="*/ 236908 w 920887"/>
                            <a:gd name="connsiteY153" fmla="*/ 97997 h 594551"/>
                            <a:gd name="connsiteX154" fmla="*/ 253297 w 920887"/>
                            <a:gd name="connsiteY154" fmla="*/ 86853 h 594551"/>
                            <a:gd name="connsiteX155" fmla="*/ 271872 w 920887"/>
                            <a:gd name="connsiteY155" fmla="*/ 78112 h 594551"/>
                            <a:gd name="connsiteX156" fmla="*/ 288698 w 920887"/>
                            <a:gd name="connsiteY156" fmla="*/ 73304 h 594551"/>
                            <a:gd name="connsiteX157" fmla="*/ 296565 w 920887"/>
                            <a:gd name="connsiteY157" fmla="*/ 71119 h 594551"/>
                            <a:gd name="connsiteX158" fmla="*/ 309020 w 920887"/>
                            <a:gd name="connsiteY158" fmla="*/ 69589 h 594551"/>
                            <a:gd name="connsiteX159" fmla="*/ 348573 w 920887"/>
                            <a:gd name="connsiteY159" fmla="*/ 78549 h 594551"/>
                            <a:gd name="connsiteX160" fmla="*/ 379166 w 920887"/>
                            <a:gd name="connsiteY160" fmla="*/ 94282 h 594551"/>
                            <a:gd name="connsiteX161" fmla="*/ 390966 w 920887"/>
                            <a:gd name="connsiteY161" fmla="*/ 98653 h 594551"/>
                            <a:gd name="connsiteX162" fmla="*/ 404952 w 920887"/>
                            <a:gd name="connsiteY162" fmla="*/ 99527 h 594551"/>
                            <a:gd name="connsiteX163" fmla="*/ 467668 w 920887"/>
                            <a:gd name="connsiteY163" fmla="*/ 85760 h 594551"/>
                            <a:gd name="connsiteX164" fmla="*/ 500009 w 920887"/>
                            <a:gd name="connsiteY164" fmla="*/ 77238 h 594551"/>
                            <a:gd name="connsiteX165" fmla="*/ 529291 w 920887"/>
                            <a:gd name="connsiteY165" fmla="*/ 64345 h 594551"/>
                            <a:gd name="connsiteX166" fmla="*/ 585670 w 920887"/>
                            <a:gd name="connsiteY166" fmla="*/ 27852 h 594551"/>
                            <a:gd name="connsiteX167" fmla="*/ 618666 w 920887"/>
                            <a:gd name="connsiteY167" fmla="*/ 17800 h 594551"/>
                            <a:gd name="connsiteX168" fmla="*/ 652100 w 920887"/>
                            <a:gd name="connsiteY168" fmla="*/ 22607 h 594551"/>
                            <a:gd name="connsiteX169" fmla="*/ 652756 w 920887"/>
                            <a:gd name="connsiteY169" fmla="*/ 22388 h 594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</a:cxnLst>
                          <a:rect l="l" t="t" r="r" b="b"/>
                          <a:pathLst>
                            <a:path w="920887" h="594551">
                              <a:moveTo>
                                <a:pt x="651445" y="26759"/>
                              </a:moveTo>
                              <a:cubicBezTo>
                                <a:pt x="640519" y="23700"/>
                                <a:pt x="630030" y="21515"/>
                                <a:pt x="619104" y="22607"/>
                              </a:cubicBezTo>
                              <a:cubicBezTo>
                                <a:pt x="608396" y="23918"/>
                                <a:pt x="598125" y="27415"/>
                                <a:pt x="588729" y="32659"/>
                              </a:cubicBezTo>
                              <a:cubicBezTo>
                                <a:pt x="569717" y="43804"/>
                                <a:pt x="553765" y="59319"/>
                                <a:pt x="535191" y="72649"/>
                              </a:cubicBezTo>
                              <a:cubicBezTo>
                                <a:pt x="526013" y="79642"/>
                                <a:pt x="515961" y="85541"/>
                                <a:pt x="505035" y="90131"/>
                              </a:cubicBezTo>
                              <a:cubicBezTo>
                                <a:pt x="494109" y="94501"/>
                                <a:pt x="483620" y="97779"/>
                                <a:pt x="473568" y="102149"/>
                              </a:cubicBezTo>
                              <a:cubicBezTo>
                                <a:pt x="453027" y="110672"/>
                                <a:pt x="432048" y="120287"/>
                                <a:pt x="407355" y="124002"/>
                              </a:cubicBezTo>
                              <a:cubicBezTo>
                                <a:pt x="401237" y="125094"/>
                                <a:pt x="394681" y="124657"/>
                                <a:pt x="387907" y="124875"/>
                              </a:cubicBezTo>
                              <a:cubicBezTo>
                                <a:pt x="381133" y="124002"/>
                                <a:pt x="373922" y="122472"/>
                                <a:pt x="367584" y="120505"/>
                              </a:cubicBezTo>
                              <a:cubicBezTo>
                                <a:pt x="357095" y="116572"/>
                                <a:pt x="346169" y="111546"/>
                                <a:pt x="337210" y="108705"/>
                              </a:cubicBezTo>
                              <a:cubicBezTo>
                                <a:pt x="327595" y="105645"/>
                                <a:pt x="318854" y="103898"/>
                                <a:pt x="311643" y="104553"/>
                              </a:cubicBezTo>
                              <a:cubicBezTo>
                                <a:pt x="310550" y="104990"/>
                                <a:pt x="307054" y="105427"/>
                                <a:pt x="307491" y="105209"/>
                              </a:cubicBezTo>
                              <a:lnTo>
                                <a:pt x="299624" y="108049"/>
                              </a:lnTo>
                              <a:cubicBezTo>
                                <a:pt x="294598" y="109797"/>
                                <a:pt x="288261" y="111108"/>
                                <a:pt x="284546" y="113731"/>
                              </a:cubicBezTo>
                              <a:cubicBezTo>
                                <a:pt x="280613" y="115698"/>
                                <a:pt x="276898" y="117664"/>
                                <a:pt x="272964" y="119631"/>
                              </a:cubicBezTo>
                              <a:cubicBezTo>
                                <a:pt x="269249" y="121816"/>
                                <a:pt x="265753" y="125094"/>
                                <a:pt x="262038" y="127716"/>
                              </a:cubicBezTo>
                              <a:cubicBezTo>
                                <a:pt x="257668" y="129901"/>
                                <a:pt x="255701" y="134272"/>
                                <a:pt x="252205" y="137331"/>
                              </a:cubicBezTo>
                              <a:cubicBezTo>
                                <a:pt x="248708" y="140391"/>
                                <a:pt x="246305" y="144324"/>
                                <a:pt x="244338" y="148258"/>
                              </a:cubicBezTo>
                              <a:cubicBezTo>
                                <a:pt x="241497" y="151972"/>
                                <a:pt x="239093" y="155687"/>
                                <a:pt x="238001" y="160058"/>
                              </a:cubicBezTo>
                              <a:cubicBezTo>
                                <a:pt x="236253" y="164210"/>
                                <a:pt x="233630" y="168362"/>
                                <a:pt x="233193" y="173169"/>
                              </a:cubicBezTo>
                              <a:cubicBezTo>
                                <a:pt x="230352" y="182128"/>
                                <a:pt x="229697" y="191525"/>
                                <a:pt x="228823" y="201140"/>
                              </a:cubicBezTo>
                              <a:lnTo>
                                <a:pt x="227512" y="213814"/>
                              </a:lnTo>
                              <a:lnTo>
                                <a:pt x="216586" y="219059"/>
                              </a:lnTo>
                              <a:cubicBezTo>
                                <a:pt x="200415" y="226925"/>
                                <a:pt x="184026" y="234137"/>
                                <a:pt x="167855" y="242003"/>
                              </a:cubicBezTo>
                              <a:cubicBezTo>
                                <a:pt x="152340" y="251400"/>
                                <a:pt x="136169" y="260141"/>
                                <a:pt x="120873" y="269974"/>
                              </a:cubicBezTo>
                              <a:cubicBezTo>
                                <a:pt x="106232" y="281119"/>
                                <a:pt x="90717" y="291171"/>
                                <a:pt x="76731" y="302753"/>
                              </a:cubicBezTo>
                              <a:lnTo>
                                <a:pt x="55753" y="320890"/>
                              </a:lnTo>
                              <a:lnTo>
                                <a:pt x="45483" y="330068"/>
                              </a:lnTo>
                              <a:lnTo>
                                <a:pt x="40020" y="334657"/>
                              </a:lnTo>
                              <a:cubicBezTo>
                                <a:pt x="40457" y="334438"/>
                                <a:pt x="37616" y="337716"/>
                                <a:pt x="36305" y="338809"/>
                              </a:cubicBezTo>
                              <a:cubicBezTo>
                                <a:pt x="11612" y="363283"/>
                                <a:pt x="14889" y="403273"/>
                                <a:pt x="31497" y="434521"/>
                              </a:cubicBezTo>
                              <a:cubicBezTo>
                                <a:pt x="40020" y="450474"/>
                                <a:pt x="51383" y="464459"/>
                                <a:pt x="66242" y="473200"/>
                              </a:cubicBezTo>
                              <a:cubicBezTo>
                                <a:pt x="81102" y="482596"/>
                                <a:pt x="99239" y="487185"/>
                                <a:pt x="117158" y="491119"/>
                              </a:cubicBezTo>
                              <a:cubicBezTo>
                                <a:pt x="152777" y="498330"/>
                                <a:pt x="193641" y="500952"/>
                                <a:pt x="227512" y="525864"/>
                              </a:cubicBezTo>
                              <a:lnTo>
                                <a:pt x="250019" y="543564"/>
                              </a:lnTo>
                              <a:cubicBezTo>
                                <a:pt x="257449" y="549027"/>
                                <a:pt x="264442" y="552524"/>
                                <a:pt x="272090" y="556457"/>
                              </a:cubicBezTo>
                              <a:cubicBezTo>
                                <a:pt x="287824" y="563668"/>
                                <a:pt x="304650" y="566072"/>
                                <a:pt x="321695" y="566290"/>
                              </a:cubicBezTo>
                              <a:cubicBezTo>
                                <a:pt x="355784" y="565416"/>
                                <a:pt x="389000" y="551649"/>
                                <a:pt x="418063" y="532201"/>
                              </a:cubicBezTo>
                              <a:cubicBezTo>
                                <a:pt x="447127" y="512752"/>
                                <a:pt x="472912" y="486093"/>
                                <a:pt x="490612" y="458341"/>
                              </a:cubicBezTo>
                              <a:cubicBezTo>
                                <a:pt x="508968" y="429277"/>
                                <a:pt x="516835" y="393221"/>
                                <a:pt x="536939" y="356072"/>
                              </a:cubicBezTo>
                              <a:cubicBezTo>
                                <a:pt x="542839" y="346894"/>
                                <a:pt x="547865" y="337498"/>
                                <a:pt x="556169" y="329194"/>
                              </a:cubicBezTo>
                              <a:lnTo>
                                <a:pt x="562069" y="322857"/>
                              </a:lnTo>
                              <a:lnTo>
                                <a:pt x="563162" y="321108"/>
                              </a:lnTo>
                              <a:lnTo>
                                <a:pt x="563817" y="320672"/>
                              </a:lnTo>
                              <a:cubicBezTo>
                                <a:pt x="561195" y="322638"/>
                                <a:pt x="567532" y="317612"/>
                                <a:pt x="567095" y="317831"/>
                              </a:cubicBezTo>
                              <a:lnTo>
                                <a:pt x="567751" y="317394"/>
                              </a:lnTo>
                              <a:lnTo>
                                <a:pt x="570810" y="315427"/>
                              </a:lnTo>
                              <a:cubicBezTo>
                                <a:pt x="572995" y="314116"/>
                                <a:pt x="573869" y="313023"/>
                                <a:pt x="577366" y="311494"/>
                              </a:cubicBezTo>
                              <a:cubicBezTo>
                                <a:pt x="580862" y="310182"/>
                                <a:pt x="584358" y="308653"/>
                                <a:pt x="588073" y="307560"/>
                              </a:cubicBezTo>
                              <a:cubicBezTo>
                                <a:pt x="595940" y="304282"/>
                                <a:pt x="599874" y="304282"/>
                                <a:pt x="605337" y="302971"/>
                              </a:cubicBezTo>
                              <a:cubicBezTo>
                                <a:pt x="610800" y="301879"/>
                                <a:pt x="615826" y="301223"/>
                                <a:pt x="620633" y="300568"/>
                              </a:cubicBezTo>
                              <a:cubicBezTo>
                                <a:pt x="630685" y="299038"/>
                                <a:pt x="640082" y="298382"/>
                                <a:pt x="649260" y="297508"/>
                              </a:cubicBezTo>
                              <a:cubicBezTo>
                                <a:pt x="658438" y="296634"/>
                                <a:pt x="667834" y="295760"/>
                                <a:pt x="674608" y="294230"/>
                              </a:cubicBezTo>
                              <a:lnTo>
                                <a:pt x="677012" y="293793"/>
                              </a:lnTo>
                              <a:lnTo>
                                <a:pt x="678323" y="293575"/>
                              </a:lnTo>
                              <a:lnTo>
                                <a:pt x="678979" y="293575"/>
                              </a:lnTo>
                              <a:cubicBezTo>
                                <a:pt x="678105" y="293793"/>
                                <a:pt x="681164" y="292919"/>
                                <a:pt x="677449" y="294230"/>
                              </a:cubicBezTo>
                              <a:lnTo>
                                <a:pt x="677667" y="294012"/>
                              </a:lnTo>
                              <a:lnTo>
                                <a:pt x="684223" y="291389"/>
                              </a:lnTo>
                              <a:cubicBezTo>
                                <a:pt x="687938" y="289641"/>
                                <a:pt x="694057" y="287893"/>
                                <a:pt x="695805" y="285926"/>
                              </a:cubicBezTo>
                              <a:cubicBezTo>
                                <a:pt x="698209" y="283960"/>
                                <a:pt x="701049" y="282430"/>
                                <a:pt x="703672" y="280900"/>
                              </a:cubicBezTo>
                              <a:lnTo>
                                <a:pt x="712631" y="273471"/>
                              </a:lnTo>
                              <a:cubicBezTo>
                                <a:pt x="715690" y="271285"/>
                                <a:pt x="718094" y="267789"/>
                                <a:pt x="720935" y="265167"/>
                              </a:cubicBezTo>
                              <a:cubicBezTo>
                                <a:pt x="722246" y="264074"/>
                                <a:pt x="724431" y="261452"/>
                                <a:pt x="724431" y="261889"/>
                              </a:cubicBezTo>
                              <a:lnTo>
                                <a:pt x="728583" y="256208"/>
                              </a:lnTo>
                              <a:cubicBezTo>
                                <a:pt x="737980" y="243970"/>
                                <a:pt x="743880" y="229766"/>
                                <a:pt x="750435" y="211629"/>
                              </a:cubicBezTo>
                              <a:cubicBezTo>
                                <a:pt x="753495" y="202669"/>
                                <a:pt x="757647" y="192399"/>
                                <a:pt x="764202" y="181910"/>
                              </a:cubicBezTo>
                              <a:cubicBezTo>
                                <a:pt x="770539" y="171639"/>
                                <a:pt x="779717" y="161587"/>
                                <a:pt x="790206" y="155250"/>
                              </a:cubicBezTo>
                              <a:cubicBezTo>
                                <a:pt x="800695" y="148694"/>
                                <a:pt x="811185" y="144324"/>
                                <a:pt x="821674" y="141265"/>
                              </a:cubicBezTo>
                              <a:lnTo>
                                <a:pt x="829322" y="139298"/>
                              </a:lnTo>
                              <a:lnTo>
                                <a:pt x="831070" y="138861"/>
                              </a:lnTo>
                              <a:lnTo>
                                <a:pt x="831944" y="138642"/>
                              </a:lnTo>
                              <a:lnTo>
                                <a:pt x="832600" y="138424"/>
                              </a:lnTo>
                              <a:cubicBezTo>
                                <a:pt x="833255" y="138205"/>
                                <a:pt x="830196" y="139080"/>
                                <a:pt x="831726" y="138861"/>
                              </a:cubicBezTo>
                              <a:lnTo>
                                <a:pt x="835222" y="137768"/>
                              </a:lnTo>
                              <a:cubicBezTo>
                                <a:pt x="839155" y="136457"/>
                                <a:pt x="845274" y="135146"/>
                                <a:pt x="847459" y="133835"/>
                              </a:cubicBezTo>
                              <a:cubicBezTo>
                                <a:pt x="859041" y="129246"/>
                                <a:pt x="871278" y="118975"/>
                                <a:pt x="878926" y="105427"/>
                              </a:cubicBezTo>
                              <a:cubicBezTo>
                                <a:pt x="883078" y="98871"/>
                                <a:pt x="886138" y="91004"/>
                                <a:pt x="888978" y="83138"/>
                              </a:cubicBezTo>
                              <a:cubicBezTo>
                                <a:pt x="889853" y="80515"/>
                                <a:pt x="891164" y="74615"/>
                                <a:pt x="892256" y="70245"/>
                              </a:cubicBezTo>
                              <a:cubicBezTo>
                                <a:pt x="892475" y="66748"/>
                                <a:pt x="893567" y="63252"/>
                                <a:pt x="893130" y="59538"/>
                              </a:cubicBezTo>
                              <a:cubicBezTo>
                                <a:pt x="894223" y="44459"/>
                                <a:pt x="887230" y="32878"/>
                                <a:pt x="872371" y="25448"/>
                              </a:cubicBezTo>
                              <a:cubicBezTo>
                                <a:pt x="857511" y="18455"/>
                                <a:pt x="839155" y="15833"/>
                                <a:pt x="820800" y="14959"/>
                              </a:cubicBezTo>
                              <a:cubicBezTo>
                                <a:pt x="802662" y="14303"/>
                                <a:pt x="783869" y="14959"/>
                                <a:pt x="765076" y="16707"/>
                              </a:cubicBezTo>
                              <a:cubicBezTo>
                                <a:pt x="746502" y="18674"/>
                                <a:pt x="727928" y="20859"/>
                                <a:pt x="709353" y="23481"/>
                              </a:cubicBezTo>
                              <a:cubicBezTo>
                                <a:pt x="690560" y="25448"/>
                                <a:pt x="672204" y="30255"/>
                                <a:pt x="652100" y="26103"/>
                              </a:cubicBezTo>
                              <a:lnTo>
                                <a:pt x="651445" y="26759"/>
                              </a:lnTo>
                              <a:close/>
                              <a:moveTo>
                                <a:pt x="652756" y="22388"/>
                              </a:moveTo>
                              <a:cubicBezTo>
                                <a:pt x="669801" y="25229"/>
                                <a:pt x="689249" y="20422"/>
                                <a:pt x="707605" y="18018"/>
                              </a:cubicBezTo>
                              <a:lnTo>
                                <a:pt x="763110" y="7966"/>
                              </a:lnTo>
                              <a:cubicBezTo>
                                <a:pt x="782121" y="5125"/>
                                <a:pt x="800695" y="1629"/>
                                <a:pt x="820144" y="536"/>
                              </a:cubicBezTo>
                              <a:cubicBezTo>
                                <a:pt x="839374" y="-556"/>
                                <a:pt x="859259" y="-556"/>
                                <a:pt x="879582" y="6218"/>
                              </a:cubicBezTo>
                              <a:cubicBezTo>
                                <a:pt x="889634" y="10151"/>
                                <a:pt x="900123" y="16051"/>
                                <a:pt x="907553" y="25667"/>
                              </a:cubicBezTo>
                              <a:cubicBezTo>
                                <a:pt x="915420" y="35063"/>
                                <a:pt x="919790" y="47300"/>
                                <a:pt x="920446" y="58445"/>
                              </a:cubicBezTo>
                              <a:cubicBezTo>
                                <a:pt x="921320" y="64126"/>
                                <a:pt x="920664" y="70245"/>
                                <a:pt x="920446" y="75708"/>
                              </a:cubicBezTo>
                              <a:cubicBezTo>
                                <a:pt x="919790" y="80953"/>
                                <a:pt x="919790" y="84230"/>
                                <a:pt x="918260" y="90786"/>
                              </a:cubicBezTo>
                              <a:cubicBezTo>
                                <a:pt x="916512" y="101057"/>
                                <a:pt x="913453" y="111327"/>
                                <a:pt x="908864" y="121379"/>
                              </a:cubicBezTo>
                              <a:cubicBezTo>
                                <a:pt x="899686" y="141483"/>
                                <a:pt x="884171" y="159402"/>
                                <a:pt x="861663" y="170765"/>
                              </a:cubicBezTo>
                              <a:cubicBezTo>
                                <a:pt x="855545" y="174480"/>
                                <a:pt x="852267" y="174699"/>
                                <a:pt x="847241" y="176665"/>
                              </a:cubicBezTo>
                              <a:lnTo>
                                <a:pt x="833911" y="181254"/>
                              </a:lnTo>
                              <a:cubicBezTo>
                                <a:pt x="826263" y="183876"/>
                                <a:pt x="819488" y="187154"/>
                                <a:pt x="814462" y="191088"/>
                              </a:cubicBezTo>
                              <a:cubicBezTo>
                                <a:pt x="803755" y="199173"/>
                                <a:pt x="798510" y="209007"/>
                                <a:pt x="792392" y="227144"/>
                              </a:cubicBezTo>
                              <a:cubicBezTo>
                                <a:pt x="786929" y="244189"/>
                                <a:pt x="779062" y="266041"/>
                                <a:pt x="765950" y="284178"/>
                              </a:cubicBezTo>
                              <a:cubicBezTo>
                                <a:pt x="752184" y="301441"/>
                                <a:pt x="738854" y="316957"/>
                                <a:pt x="715253" y="328975"/>
                              </a:cubicBezTo>
                              <a:cubicBezTo>
                                <a:pt x="709572" y="332690"/>
                                <a:pt x="706075" y="333127"/>
                                <a:pt x="701486" y="335312"/>
                              </a:cubicBezTo>
                              <a:lnTo>
                                <a:pt x="694712" y="337935"/>
                              </a:lnTo>
                              <a:lnTo>
                                <a:pt x="694494" y="338153"/>
                              </a:lnTo>
                              <a:cubicBezTo>
                                <a:pt x="690560" y="339464"/>
                                <a:pt x="692964" y="338590"/>
                                <a:pt x="692090" y="338809"/>
                              </a:cubicBezTo>
                              <a:lnTo>
                                <a:pt x="690779" y="339246"/>
                              </a:lnTo>
                              <a:lnTo>
                                <a:pt x="688594" y="339683"/>
                              </a:lnTo>
                              <a:lnTo>
                                <a:pt x="684005" y="340776"/>
                              </a:lnTo>
                              <a:cubicBezTo>
                                <a:pt x="671986" y="343179"/>
                                <a:pt x="662808" y="343835"/>
                                <a:pt x="653193" y="344928"/>
                              </a:cubicBezTo>
                              <a:cubicBezTo>
                                <a:pt x="643797" y="345801"/>
                                <a:pt x="634619" y="346457"/>
                                <a:pt x="625878" y="347550"/>
                              </a:cubicBezTo>
                              <a:cubicBezTo>
                                <a:pt x="621507" y="347987"/>
                                <a:pt x="616918" y="348424"/>
                                <a:pt x="613422" y="349080"/>
                              </a:cubicBezTo>
                              <a:cubicBezTo>
                                <a:pt x="609707" y="349735"/>
                                <a:pt x="604244" y="350609"/>
                                <a:pt x="603370" y="351046"/>
                              </a:cubicBezTo>
                              <a:cubicBezTo>
                                <a:pt x="603370" y="351046"/>
                                <a:pt x="601403" y="351265"/>
                                <a:pt x="600529" y="351046"/>
                              </a:cubicBezTo>
                              <a:cubicBezTo>
                                <a:pt x="599655" y="351046"/>
                                <a:pt x="596814" y="353013"/>
                                <a:pt x="594629" y="354105"/>
                              </a:cubicBezTo>
                              <a:lnTo>
                                <a:pt x="592007" y="355854"/>
                              </a:lnTo>
                              <a:lnTo>
                                <a:pt x="591133" y="356290"/>
                              </a:lnTo>
                              <a:cubicBezTo>
                                <a:pt x="590259" y="356728"/>
                                <a:pt x="596596" y="352139"/>
                                <a:pt x="593755" y="354324"/>
                              </a:cubicBezTo>
                              <a:lnTo>
                                <a:pt x="593536" y="354543"/>
                              </a:lnTo>
                              <a:lnTo>
                                <a:pt x="592662" y="355635"/>
                              </a:lnTo>
                              <a:lnTo>
                                <a:pt x="588947" y="359568"/>
                              </a:lnTo>
                              <a:cubicBezTo>
                                <a:pt x="583484" y="364376"/>
                                <a:pt x="579114" y="371587"/>
                                <a:pt x="574525" y="378143"/>
                              </a:cubicBezTo>
                              <a:cubicBezTo>
                                <a:pt x="566221" y="392784"/>
                                <a:pt x="559010" y="408736"/>
                                <a:pt x="551580" y="426436"/>
                              </a:cubicBezTo>
                              <a:cubicBezTo>
                                <a:pt x="547865" y="435396"/>
                                <a:pt x="544369" y="444136"/>
                                <a:pt x="539561" y="453533"/>
                              </a:cubicBezTo>
                              <a:lnTo>
                                <a:pt x="532132" y="467955"/>
                              </a:lnTo>
                              <a:cubicBezTo>
                                <a:pt x="529728" y="472544"/>
                                <a:pt x="527324" y="476041"/>
                                <a:pt x="524483" y="480193"/>
                              </a:cubicBezTo>
                              <a:cubicBezTo>
                                <a:pt x="512683" y="498111"/>
                                <a:pt x="499572" y="512534"/>
                                <a:pt x="484494" y="526301"/>
                              </a:cubicBezTo>
                              <a:cubicBezTo>
                                <a:pt x="469853" y="540068"/>
                                <a:pt x="453464" y="551868"/>
                                <a:pt x="436419" y="562357"/>
                              </a:cubicBezTo>
                              <a:cubicBezTo>
                                <a:pt x="418937" y="572846"/>
                                <a:pt x="400363" y="581150"/>
                                <a:pt x="380914" y="587269"/>
                              </a:cubicBezTo>
                              <a:cubicBezTo>
                                <a:pt x="361466" y="592295"/>
                                <a:pt x="340706" y="595573"/>
                                <a:pt x="319947" y="594261"/>
                              </a:cubicBezTo>
                              <a:cubicBezTo>
                                <a:pt x="299624" y="592513"/>
                                <a:pt x="279083" y="587269"/>
                                <a:pt x="260727" y="577435"/>
                              </a:cubicBezTo>
                              <a:cubicBezTo>
                                <a:pt x="252205" y="572628"/>
                                <a:pt x="242590" y="566290"/>
                                <a:pt x="235378" y="560172"/>
                              </a:cubicBezTo>
                              <a:lnTo>
                                <a:pt x="214619" y="541379"/>
                              </a:lnTo>
                              <a:cubicBezTo>
                                <a:pt x="188396" y="518434"/>
                                <a:pt x="149936" y="513408"/>
                                <a:pt x="113224" y="505104"/>
                              </a:cubicBezTo>
                              <a:cubicBezTo>
                                <a:pt x="94650" y="501171"/>
                                <a:pt x="75639" y="495489"/>
                                <a:pt x="58375" y="485000"/>
                              </a:cubicBezTo>
                              <a:cubicBezTo>
                                <a:pt x="40675" y="474730"/>
                                <a:pt x="27564" y="458777"/>
                                <a:pt x="17730" y="441951"/>
                              </a:cubicBezTo>
                              <a:cubicBezTo>
                                <a:pt x="8115" y="424906"/>
                                <a:pt x="1341" y="405240"/>
                                <a:pt x="248" y="384698"/>
                              </a:cubicBezTo>
                              <a:cubicBezTo>
                                <a:pt x="-626" y="374428"/>
                                <a:pt x="904" y="364157"/>
                                <a:pt x="3308" y="353450"/>
                              </a:cubicBezTo>
                              <a:cubicBezTo>
                                <a:pt x="5493" y="348424"/>
                                <a:pt x="7460" y="343179"/>
                                <a:pt x="10082" y="337935"/>
                              </a:cubicBezTo>
                              <a:cubicBezTo>
                                <a:pt x="12267" y="332909"/>
                                <a:pt x="15327" y="329849"/>
                                <a:pt x="17949" y="325916"/>
                              </a:cubicBezTo>
                              <a:cubicBezTo>
                                <a:pt x="19697" y="323512"/>
                                <a:pt x="19697" y="323075"/>
                                <a:pt x="22756" y="319360"/>
                              </a:cubicBezTo>
                              <a:lnTo>
                                <a:pt x="27782" y="314116"/>
                              </a:lnTo>
                              <a:lnTo>
                                <a:pt x="37834" y="303845"/>
                              </a:lnTo>
                              <a:lnTo>
                                <a:pt x="57938" y="283086"/>
                              </a:lnTo>
                              <a:cubicBezTo>
                                <a:pt x="71705" y="269756"/>
                                <a:pt x="86565" y="257737"/>
                                <a:pt x="101206" y="244844"/>
                              </a:cubicBezTo>
                              <a:cubicBezTo>
                                <a:pt x="116502" y="233044"/>
                                <a:pt x="132892" y="222118"/>
                                <a:pt x="148844" y="210755"/>
                              </a:cubicBezTo>
                              <a:cubicBezTo>
                                <a:pt x="165888" y="201140"/>
                                <a:pt x="183370" y="192399"/>
                                <a:pt x="201070" y="183440"/>
                              </a:cubicBezTo>
                              <a:lnTo>
                                <a:pt x="188833" y="201140"/>
                              </a:lnTo>
                              <a:cubicBezTo>
                                <a:pt x="189489" y="188466"/>
                                <a:pt x="190581" y="175573"/>
                                <a:pt x="194296" y="163117"/>
                              </a:cubicBezTo>
                              <a:cubicBezTo>
                                <a:pt x="195607" y="156561"/>
                                <a:pt x="198230" y="150661"/>
                                <a:pt x="200633" y="144543"/>
                              </a:cubicBezTo>
                              <a:cubicBezTo>
                                <a:pt x="203037" y="138424"/>
                                <a:pt x="206533" y="132742"/>
                                <a:pt x="210248" y="127061"/>
                              </a:cubicBezTo>
                              <a:cubicBezTo>
                                <a:pt x="213963" y="121598"/>
                                <a:pt x="217460" y="116135"/>
                                <a:pt x="222486" y="111546"/>
                              </a:cubicBezTo>
                              <a:cubicBezTo>
                                <a:pt x="227075" y="106957"/>
                                <a:pt x="231227" y="101494"/>
                                <a:pt x="236908" y="97997"/>
                              </a:cubicBezTo>
                              <a:cubicBezTo>
                                <a:pt x="242371" y="94282"/>
                                <a:pt x="247616" y="90349"/>
                                <a:pt x="253297" y="86853"/>
                              </a:cubicBezTo>
                              <a:lnTo>
                                <a:pt x="271872" y="78112"/>
                              </a:lnTo>
                              <a:cubicBezTo>
                                <a:pt x="278209" y="75490"/>
                                <a:pt x="282798" y="74834"/>
                                <a:pt x="288698" y="73304"/>
                              </a:cubicBezTo>
                              <a:lnTo>
                                <a:pt x="296565" y="71119"/>
                              </a:lnTo>
                              <a:cubicBezTo>
                                <a:pt x="302683" y="69808"/>
                                <a:pt x="304869" y="70027"/>
                                <a:pt x="309020" y="69589"/>
                              </a:cubicBezTo>
                              <a:cubicBezTo>
                                <a:pt x="324317" y="69152"/>
                                <a:pt x="337428" y="73523"/>
                                <a:pt x="348573" y="78549"/>
                              </a:cubicBezTo>
                              <a:cubicBezTo>
                                <a:pt x="360155" y="83793"/>
                                <a:pt x="369114" y="89256"/>
                                <a:pt x="379166" y="94282"/>
                              </a:cubicBezTo>
                              <a:cubicBezTo>
                                <a:pt x="383100" y="96031"/>
                                <a:pt x="386814" y="97123"/>
                                <a:pt x="390966" y="98653"/>
                              </a:cubicBezTo>
                              <a:cubicBezTo>
                                <a:pt x="395555" y="98653"/>
                                <a:pt x="399926" y="99746"/>
                                <a:pt x="404952" y="99527"/>
                              </a:cubicBezTo>
                              <a:cubicBezTo>
                                <a:pt x="424837" y="98871"/>
                                <a:pt x="446034" y="92097"/>
                                <a:pt x="467668" y="85760"/>
                              </a:cubicBezTo>
                              <a:cubicBezTo>
                                <a:pt x="478375" y="82482"/>
                                <a:pt x="489520" y="79860"/>
                                <a:pt x="500009" y="77238"/>
                              </a:cubicBezTo>
                              <a:cubicBezTo>
                                <a:pt x="510061" y="74397"/>
                                <a:pt x="519894" y="69808"/>
                                <a:pt x="529291" y="64345"/>
                              </a:cubicBezTo>
                              <a:cubicBezTo>
                                <a:pt x="548302" y="53419"/>
                                <a:pt x="564910" y="38122"/>
                                <a:pt x="585670" y="27852"/>
                              </a:cubicBezTo>
                              <a:cubicBezTo>
                                <a:pt x="595722" y="22826"/>
                                <a:pt x="607085" y="18892"/>
                                <a:pt x="618666" y="17800"/>
                              </a:cubicBezTo>
                              <a:cubicBezTo>
                                <a:pt x="630030" y="16707"/>
                                <a:pt x="641830" y="19329"/>
                                <a:pt x="652100" y="22607"/>
                              </a:cubicBezTo>
                              <a:lnTo>
                                <a:pt x="652756" y="2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5A8C"/>
                        </a:solidFill>
                        <a:ln w="21831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uk-UA"/>
                        </a:p>
                      </p:txBody>
                    </p:sp>
                  </p:grpSp>
                  <p:grpSp>
                    <p:nvGrpSpPr>
                      <p:cNvPr id="1148" name="Graphic 8">
                        <a:extLst>
                          <a:ext uri="{FF2B5EF4-FFF2-40B4-BE49-F238E27FC236}">
                            <a16:creationId xmlns="" xmlns:a16="http://schemas.microsoft.com/office/drawing/2014/main" id="{A0D902D1-4122-47AD-ADF7-B50B846A85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8898" y="3513484"/>
                        <a:ext cx="912124" cy="588742"/>
                        <a:chOff x="3918898" y="3513484"/>
                        <a:chExt cx="912124" cy="588742"/>
                      </a:xfrm>
                    </p:grpSpPr>
                    <p:sp>
                      <p:nvSpPr>
                        <p:cNvPr id="1149" name="Freeform: Shape 1148">
                          <a:extLst>
                            <a:ext uri="{FF2B5EF4-FFF2-40B4-BE49-F238E27FC236}">
                              <a16:creationId xmlns="" xmlns:a16="http://schemas.microsoft.com/office/drawing/2014/main" id="{3945D8B5-7D28-4D8D-99DA-8377F1189F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25429" y="3515656"/>
                          <a:ext cx="902554" cy="576214"/>
                        </a:xfrm>
                        <a:custGeom>
                          <a:avLst/>
                          <a:gdLst>
                            <a:gd name="connsiteX0" fmla="*/ 871308 w 902554"/>
                            <a:gd name="connsiteY0" fmla="*/ 15832 h 576214"/>
                            <a:gd name="connsiteX1" fmla="*/ 689935 w 902554"/>
                            <a:gd name="connsiteY1" fmla="*/ 51888 h 576214"/>
                            <a:gd name="connsiteX2" fmla="*/ 540247 w 902554"/>
                            <a:gd name="connsiteY2" fmla="*/ 70462 h 576214"/>
                            <a:gd name="connsiteX3" fmla="*/ 487802 w 902554"/>
                            <a:gd name="connsiteY3" fmla="*/ 86415 h 576214"/>
                            <a:gd name="connsiteX4" fmla="*/ 441912 w 902554"/>
                            <a:gd name="connsiteY4" fmla="*/ 162679 h 576214"/>
                            <a:gd name="connsiteX5" fmla="*/ 359311 w 902554"/>
                            <a:gd name="connsiteY5" fmla="*/ 255770 h 576214"/>
                            <a:gd name="connsiteX6" fmla="*/ 101891 w 902554"/>
                            <a:gd name="connsiteY6" fmla="*/ 391909 h 576214"/>
                            <a:gd name="connsiteX7" fmla="*/ 4430 w 902554"/>
                            <a:gd name="connsiteY7" fmla="*/ 550993 h 576214"/>
                            <a:gd name="connsiteX8" fmla="*/ 33713 w 902554"/>
                            <a:gd name="connsiteY8" fmla="*/ 574812 h 576214"/>
                            <a:gd name="connsiteX9" fmla="*/ 100580 w 902554"/>
                            <a:gd name="connsiteY9" fmla="*/ 558423 h 576214"/>
                            <a:gd name="connsiteX10" fmla="*/ 251798 w 902554"/>
                            <a:gd name="connsiteY10" fmla="*/ 530889 h 576214"/>
                            <a:gd name="connsiteX11" fmla="*/ 364992 w 902554"/>
                            <a:gd name="connsiteY11" fmla="*/ 507288 h 576214"/>
                            <a:gd name="connsiteX12" fmla="*/ 533473 w 902554"/>
                            <a:gd name="connsiteY12" fmla="*/ 510348 h 576214"/>
                            <a:gd name="connsiteX13" fmla="*/ 609737 w 902554"/>
                            <a:gd name="connsiteY13" fmla="*/ 453751 h 576214"/>
                            <a:gd name="connsiteX14" fmla="*/ 726210 w 902554"/>
                            <a:gd name="connsiteY14" fmla="*/ 324167 h 576214"/>
                            <a:gd name="connsiteX15" fmla="*/ 882890 w 902554"/>
                            <a:gd name="connsiteY15" fmla="*/ 170764 h 576214"/>
                            <a:gd name="connsiteX16" fmla="*/ 871308 w 902554"/>
                            <a:gd name="connsiteY16" fmla="*/ 15832 h 5762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02554" h="576214">
                              <a:moveTo>
                                <a:pt x="871308" y="15832"/>
                              </a:moveTo>
                              <a:cubicBezTo>
                                <a:pt x="809904" y="-33991"/>
                                <a:pt x="747406" y="49484"/>
                                <a:pt x="689935" y="51888"/>
                              </a:cubicBezTo>
                              <a:cubicBezTo>
                                <a:pt x="639456" y="54073"/>
                                <a:pt x="581985" y="44021"/>
                                <a:pt x="540247" y="70462"/>
                              </a:cubicBezTo>
                              <a:cubicBezTo>
                                <a:pt x="522110" y="69370"/>
                                <a:pt x="504409" y="73303"/>
                                <a:pt x="487802" y="86415"/>
                              </a:cubicBezTo>
                              <a:cubicBezTo>
                                <a:pt x="462016" y="106737"/>
                                <a:pt x="464420" y="143886"/>
                                <a:pt x="441912" y="162679"/>
                              </a:cubicBezTo>
                              <a:cubicBezTo>
                                <a:pt x="406293" y="192617"/>
                                <a:pt x="377667" y="211846"/>
                                <a:pt x="359311" y="255770"/>
                              </a:cubicBezTo>
                              <a:cubicBezTo>
                                <a:pt x="318229" y="352575"/>
                                <a:pt x="187989" y="345582"/>
                                <a:pt x="101891" y="391909"/>
                              </a:cubicBezTo>
                              <a:cubicBezTo>
                                <a:pt x="44420" y="422720"/>
                                <a:pt x="-17203" y="480847"/>
                                <a:pt x="4430" y="550993"/>
                              </a:cubicBezTo>
                              <a:cubicBezTo>
                                <a:pt x="9019" y="565853"/>
                                <a:pt x="19290" y="571752"/>
                                <a:pt x="33713" y="574812"/>
                              </a:cubicBezTo>
                              <a:cubicBezTo>
                                <a:pt x="58624" y="579838"/>
                                <a:pt x="78946" y="570660"/>
                                <a:pt x="100580" y="558423"/>
                              </a:cubicBezTo>
                              <a:cubicBezTo>
                                <a:pt x="150403" y="530452"/>
                                <a:pt x="195856" y="528922"/>
                                <a:pt x="251798" y="530889"/>
                              </a:cubicBezTo>
                              <a:cubicBezTo>
                                <a:pt x="291787" y="532200"/>
                                <a:pt x="328280" y="522585"/>
                                <a:pt x="364992" y="507288"/>
                              </a:cubicBezTo>
                              <a:cubicBezTo>
                                <a:pt x="413941" y="486747"/>
                                <a:pt x="480590" y="515155"/>
                                <a:pt x="533473" y="510348"/>
                              </a:cubicBezTo>
                              <a:cubicBezTo>
                                <a:pt x="563629" y="507507"/>
                                <a:pt x="590944" y="474292"/>
                                <a:pt x="609737" y="453751"/>
                              </a:cubicBezTo>
                              <a:cubicBezTo>
                                <a:pt x="649508" y="410265"/>
                                <a:pt x="680538" y="363282"/>
                                <a:pt x="726210" y="324167"/>
                              </a:cubicBezTo>
                              <a:cubicBezTo>
                                <a:pt x="784118" y="274344"/>
                                <a:pt x="842900" y="238069"/>
                                <a:pt x="882890" y="170764"/>
                              </a:cubicBezTo>
                              <a:cubicBezTo>
                                <a:pt x="908239" y="127934"/>
                                <a:pt x="913702" y="50140"/>
                                <a:pt x="871308" y="1583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1831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1150" name="Freeform: Shape 1149">
                          <a:extLst>
                            <a:ext uri="{FF2B5EF4-FFF2-40B4-BE49-F238E27FC236}">
                              <a16:creationId xmlns="" xmlns:a16="http://schemas.microsoft.com/office/drawing/2014/main" id="{0D21080E-C84F-41DC-8EF5-FE218B1C4E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8898" y="3513484"/>
                          <a:ext cx="912124" cy="588742"/>
                        </a:xfrm>
                        <a:custGeom>
                          <a:avLst/>
                          <a:gdLst>
                            <a:gd name="connsiteX0" fmla="*/ 876746 w 912124"/>
                            <a:gd name="connsiteY0" fmla="*/ 19534 h 588742"/>
                            <a:gd name="connsiteX1" fmla="*/ 858391 w 912124"/>
                            <a:gd name="connsiteY1" fmla="*/ 9045 h 588742"/>
                            <a:gd name="connsiteX2" fmla="*/ 848338 w 912124"/>
                            <a:gd name="connsiteY2" fmla="*/ 5985 h 588742"/>
                            <a:gd name="connsiteX3" fmla="*/ 838068 w 912124"/>
                            <a:gd name="connsiteY3" fmla="*/ 4674 h 588742"/>
                            <a:gd name="connsiteX4" fmla="*/ 817090 w 912124"/>
                            <a:gd name="connsiteY4" fmla="*/ 7078 h 588742"/>
                            <a:gd name="connsiteX5" fmla="*/ 796986 w 912124"/>
                            <a:gd name="connsiteY5" fmla="*/ 14508 h 588742"/>
                            <a:gd name="connsiteX6" fmla="*/ 758963 w 912124"/>
                            <a:gd name="connsiteY6" fmla="*/ 35267 h 588742"/>
                            <a:gd name="connsiteX7" fmla="*/ 719410 w 912124"/>
                            <a:gd name="connsiteY7" fmla="*/ 55808 h 588742"/>
                            <a:gd name="connsiteX8" fmla="*/ 708266 w 912124"/>
                            <a:gd name="connsiteY8" fmla="*/ 59305 h 588742"/>
                            <a:gd name="connsiteX9" fmla="*/ 696247 w 912124"/>
                            <a:gd name="connsiteY9" fmla="*/ 61272 h 588742"/>
                            <a:gd name="connsiteX10" fmla="*/ 674613 w 912124"/>
                            <a:gd name="connsiteY10" fmla="*/ 62583 h 588742"/>
                            <a:gd name="connsiteX11" fmla="*/ 630909 w 912124"/>
                            <a:gd name="connsiteY11" fmla="*/ 64112 h 588742"/>
                            <a:gd name="connsiteX12" fmla="*/ 609931 w 912124"/>
                            <a:gd name="connsiteY12" fmla="*/ 66079 h 588742"/>
                            <a:gd name="connsiteX13" fmla="*/ 589608 w 912124"/>
                            <a:gd name="connsiteY13" fmla="*/ 69794 h 588742"/>
                            <a:gd name="connsiteX14" fmla="*/ 571034 w 912124"/>
                            <a:gd name="connsiteY14" fmla="*/ 75912 h 588742"/>
                            <a:gd name="connsiteX15" fmla="*/ 554426 w 912124"/>
                            <a:gd name="connsiteY15" fmla="*/ 84872 h 588742"/>
                            <a:gd name="connsiteX16" fmla="*/ 549619 w 912124"/>
                            <a:gd name="connsiteY16" fmla="*/ 87057 h 588742"/>
                            <a:gd name="connsiteX17" fmla="*/ 546122 w 912124"/>
                            <a:gd name="connsiteY17" fmla="*/ 87057 h 588742"/>
                            <a:gd name="connsiteX18" fmla="*/ 501107 w 912124"/>
                            <a:gd name="connsiteY18" fmla="*/ 104539 h 588742"/>
                            <a:gd name="connsiteX19" fmla="*/ 476413 w 912124"/>
                            <a:gd name="connsiteY19" fmla="*/ 155455 h 588742"/>
                            <a:gd name="connsiteX20" fmla="*/ 465051 w 912124"/>
                            <a:gd name="connsiteY20" fmla="*/ 171625 h 588742"/>
                            <a:gd name="connsiteX21" fmla="*/ 458058 w 912124"/>
                            <a:gd name="connsiteY21" fmla="*/ 178836 h 588742"/>
                            <a:gd name="connsiteX22" fmla="*/ 451939 w 912124"/>
                            <a:gd name="connsiteY22" fmla="*/ 183644 h 588742"/>
                            <a:gd name="connsiteX23" fmla="*/ 428557 w 912124"/>
                            <a:gd name="connsiteY23" fmla="*/ 203311 h 588742"/>
                            <a:gd name="connsiteX24" fmla="*/ 389879 w 912124"/>
                            <a:gd name="connsiteY24" fmla="*/ 245049 h 588742"/>
                            <a:gd name="connsiteX25" fmla="*/ 382668 w 912124"/>
                            <a:gd name="connsiteY25" fmla="*/ 257286 h 588742"/>
                            <a:gd name="connsiteX26" fmla="*/ 375238 w 912124"/>
                            <a:gd name="connsiteY26" fmla="*/ 271271 h 588742"/>
                            <a:gd name="connsiteX27" fmla="*/ 355789 w 912124"/>
                            <a:gd name="connsiteY27" fmla="*/ 299242 h 588742"/>
                            <a:gd name="connsiteX28" fmla="*/ 301596 w 912124"/>
                            <a:gd name="connsiteY28" fmla="*/ 337484 h 588742"/>
                            <a:gd name="connsiteX29" fmla="*/ 181190 w 912124"/>
                            <a:gd name="connsiteY29" fmla="*/ 373758 h 588742"/>
                            <a:gd name="connsiteX30" fmla="*/ 71929 w 912124"/>
                            <a:gd name="connsiteY30" fmla="*/ 425548 h 588742"/>
                            <a:gd name="connsiteX31" fmla="*/ 31284 w 912124"/>
                            <a:gd name="connsiteY31" fmla="*/ 469471 h 588742"/>
                            <a:gd name="connsiteX32" fmla="*/ 14895 w 912124"/>
                            <a:gd name="connsiteY32" fmla="*/ 524320 h 588742"/>
                            <a:gd name="connsiteX33" fmla="*/ 16424 w 912124"/>
                            <a:gd name="connsiteY33" fmla="*/ 538524 h 588742"/>
                            <a:gd name="connsiteX34" fmla="*/ 18172 w 912124"/>
                            <a:gd name="connsiteY34" fmla="*/ 545517 h 588742"/>
                            <a:gd name="connsiteX35" fmla="*/ 19265 w 912124"/>
                            <a:gd name="connsiteY35" fmla="*/ 549013 h 588742"/>
                            <a:gd name="connsiteX36" fmla="*/ 19484 w 912124"/>
                            <a:gd name="connsiteY36" fmla="*/ 550761 h 588742"/>
                            <a:gd name="connsiteX37" fmla="*/ 19702 w 912124"/>
                            <a:gd name="connsiteY37" fmla="*/ 550980 h 588742"/>
                            <a:gd name="connsiteX38" fmla="*/ 19484 w 912124"/>
                            <a:gd name="connsiteY38" fmla="*/ 550324 h 588742"/>
                            <a:gd name="connsiteX39" fmla="*/ 19702 w 912124"/>
                            <a:gd name="connsiteY39" fmla="*/ 551198 h 588742"/>
                            <a:gd name="connsiteX40" fmla="*/ 23199 w 912124"/>
                            <a:gd name="connsiteY40" fmla="*/ 557973 h 588742"/>
                            <a:gd name="connsiteX41" fmla="*/ 26695 w 912124"/>
                            <a:gd name="connsiteY41" fmla="*/ 561469 h 588742"/>
                            <a:gd name="connsiteX42" fmla="*/ 31065 w 912124"/>
                            <a:gd name="connsiteY42" fmla="*/ 564091 h 588742"/>
                            <a:gd name="connsiteX43" fmla="*/ 36528 w 912124"/>
                            <a:gd name="connsiteY43" fmla="*/ 566276 h 588742"/>
                            <a:gd name="connsiteX44" fmla="*/ 41991 w 912124"/>
                            <a:gd name="connsiteY44" fmla="*/ 567806 h 588742"/>
                            <a:gd name="connsiteX45" fmla="*/ 49858 w 912124"/>
                            <a:gd name="connsiteY45" fmla="*/ 568461 h 588742"/>
                            <a:gd name="connsiteX46" fmla="*/ 62532 w 912124"/>
                            <a:gd name="connsiteY46" fmla="*/ 567588 h 588742"/>
                            <a:gd name="connsiteX47" fmla="*/ 88536 w 912124"/>
                            <a:gd name="connsiteY47" fmla="*/ 558191 h 588742"/>
                            <a:gd name="connsiteX48" fmla="*/ 101211 w 912124"/>
                            <a:gd name="connsiteY48" fmla="*/ 550761 h 588742"/>
                            <a:gd name="connsiteX49" fmla="*/ 115415 w 912124"/>
                            <a:gd name="connsiteY49" fmla="*/ 543113 h 588742"/>
                            <a:gd name="connsiteX50" fmla="*/ 130274 w 912124"/>
                            <a:gd name="connsiteY50" fmla="*/ 536120 h 588742"/>
                            <a:gd name="connsiteX51" fmla="*/ 146008 w 912124"/>
                            <a:gd name="connsiteY51" fmla="*/ 530002 h 588742"/>
                            <a:gd name="connsiteX52" fmla="*/ 210472 w 912124"/>
                            <a:gd name="connsiteY52" fmla="*/ 518420 h 588742"/>
                            <a:gd name="connsiteX53" fmla="*/ 242595 w 912124"/>
                            <a:gd name="connsiteY53" fmla="*/ 517327 h 588742"/>
                            <a:gd name="connsiteX54" fmla="*/ 258110 w 912124"/>
                            <a:gd name="connsiteY54" fmla="*/ 517327 h 588742"/>
                            <a:gd name="connsiteX55" fmla="*/ 272751 w 912124"/>
                            <a:gd name="connsiteY55" fmla="*/ 516453 h 588742"/>
                            <a:gd name="connsiteX56" fmla="*/ 288047 w 912124"/>
                            <a:gd name="connsiteY56" fmla="*/ 515798 h 588742"/>
                            <a:gd name="connsiteX57" fmla="*/ 301596 w 912124"/>
                            <a:gd name="connsiteY57" fmla="*/ 513394 h 588742"/>
                            <a:gd name="connsiteX58" fmla="*/ 329348 w 912124"/>
                            <a:gd name="connsiteY58" fmla="*/ 506620 h 588742"/>
                            <a:gd name="connsiteX59" fmla="*/ 357100 w 912124"/>
                            <a:gd name="connsiteY59" fmla="*/ 496786 h 588742"/>
                            <a:gd name="connsiteX60" fmla="*/ 364093 w 912124"/>
                            <a:gd name="connsiteY60" fmla="*/ 494164 h 588742"/>
                            <a:gd name="connsiteX61" fmla="*/ 367589 w 912124"/>
                            <a:gd name="connsiteY61" fmla="*/ 492853 h 588742"/>
                            <a:gd name="connsiteX62" fmla="*/ 369338 w 912124"/>
                            <a:gd name="connsiteY62" fmla="*/ 492197 h 588742"/>
                            <a:gd name="connsiteX63" fmla="*/ 373053 w 912124"/>
                            <a:gd name="connsiteY63" fmla="*/ 491105 h 588742"/>
                            <a:gd name="connsiteX64" fmla="*/ 388349 w 912124"/>
                            <a:gd name="connsiteY64" fmla="*/ 486953 h 588742"/>
                            <a:gd name="connsiteX65" fmla="*/ 407579 w 912124"/>
                            <a:gd name="connsiteY65" fmla="*/ 484767 h 588742"/>
                            <a:gd name="connsiteX66" fmla="*/ 424624 w 912124"/>
                            <a:gd name="connsiteY66" fmla="*/ 484549 h 588742"/>
                            <a:gd name="connsiteX67" fmla="*/ 457402 w 912124"/>
                            <a:gd name="connsiteY67" fmla="*/ 487171 h 588742"/>
                            <a:gd name="connsiteX68" fmla="*/ 517277 w 912124"/>
                            <a:gd name="connsiteY68" fmla="*/ 493946 h 588742"/>
                            <a:gd name="connsiteX69" fmla="*/ 531263 w 912124"/>
                            <a:gd name="connsiteY69" fmla="*/ 493946 h 588742"/>
                            <a:gd name="connsiteX70" fmla="*/ 538037 w 912124"/>
                            <a:gd name="connsiteY70" fmla="*/ 493946 h 588742"/>
                            <a:gd name="connsiteX71" fmla="*/ 536289 w 912124"/>
                            <a:gd name="connsiteY71" fmla="*/ 494164 h 588742"/>
                            <a:gd name="connsiteX72" fmla="*/ 536726 w 912124"/>
                            <a:gd name="connsiteY72" fmla="*/ 493946 h 588742"/>
                            <a:gd name="connsiteX73" fmla="*/ 537600 w 912124"/>
                            <a:gd name="connsiteY73" fmla="*/ 493727 h 588742"/>
                            <a:gd name="connsiteX74" fmla="*/ 539348 w 912124"/>
                            <a:gd name="connsiteY74" fmla="*/ 493290 h 588742"/>
                            <a:gd name="connsiteX75" fmla="*/ 543063 w 912124"/>
                            <a:gd name="connsiteY75" fmla="*/ 492416 h 588742"/>
                            <a:gd name="connsiteX76" fmla="*/ 546778 w 912124"/>
                            <a:gd name="connsiteY76" fmla="*/ 491542 h 588742"/>
                            <a:gd name="connsiteX77" fmla="*/ 548745 w 912124"/>
                            <a:gd name="connsiteY77" fmla="*/ 490449 h 588742"/>
                            <a:gd name="connsiteX78" fmla="*/ 552459 w 912124"/>
                            <a:gd name="connsiteY78" fmla="*/ 488701 h 588742"/>
                            <a:gd name="connsiteX79" fmla="*/ 562511 w 912124"/>
                            <a:gd name="connsiteY79" fmla="*/ 481927 h 588742"/>
                            <a:gd name="connsiteX80" fmla="*/ 644457 w 912124"/>
                            <a:gd name="connsiteY80" fmla="*/ 394518 h 588742"/>
                            <a:gd name="connsiteX81" fmla="*/ 686195 w 912124"/>
                            <a:gd name="connsiteY81" fmla="*/ 347535 h 588742"/>
                            <a:gd name="connsiteX82" fmla="*/ 734270 w 912124"/>
                            <a:gd name="connsiteY82" fmla="*/ 304924 h 588742"/>
                            <a:gd name="connsiteX83" fmla="*/ 831949 w 912124"/>
                            <a:gd name="connsiteY83" fmla="*/ 229534 h 588742"/>
                            <a:gd name="connsiteX84" fmla="*/ 872813 w 912124"/>
                            <a:gd name="connsiteY84" fmla="*/ 185174 h 588742"/>
                            <a:gd name="connsiteX85" fmla="*/ 900565 w 912124"/>
                            <a:gd name="connsiteY85" fmla="*/ 132510 h 588742"/>
                            <a:gd name="connsiteX86" fmla="*/ 904280 w 912124"/>
                            <a:gd name="connsiteY86" fmla="*/ 72198 h 588742"/>
                            <a:gd name="connsiteX87" fmla="*/ 876746 w 912124"/>
                            <a:gd name="connsiteY87" fmla="*/ 19534 h 588742"/>
                            <a:gd name="connsiteX88" fmla="*/ 876746 w 912124"/>
                            <a:gd name="connsiteY88" fmla="*/ 19534 h 588742"/>
                            <a:gd name="connsiteX89" fmla="*/ 879150 w 912124"/>
                            <a:gd name="connsiteY89" fmla="*/ 16693 h 588742"/>
                            <a:gd name="connsiteX90" fmla="*/ 909306 w 912124"/>
                            <a:gd name="connsiteY90" fmla="*/ 71105 h 588742"/>
                            <a:gd name="connsiteX91" fmla="*/ 908869 w 912124"/>
                            <a:gd name="connsiteY91" fmla="*/ 134039 h 588742"/>
                            <a:gd name="connsiteX92" fmla="*/ 899691 w 912124"/>
                            <a:gd name="connsiteY92" fmla="*/ 165070 h 588742"/>
                            <a:gd name="connsiteX93" fmla="*/ 884613 w 912124"/>
                            <a:gd name="connsiteY93" fmla="*/ 193040 h 588742"/>
                            <a:gd name="connsiteX94" fmla="*/ 846153 w 912124"/>
                            <a:gd name="connsiteY94" fmla="*/ 243519 h 588742"/>
                            <a:gd name="connsiteX95" fmla="*/ 754374 w 912124"/>
                            <a:gd name="connsiteY95" fmla="*/ 328743 h 588742"/>
                            <a:gd name="connsiteX96" fmla="*/ 732740 w 912124"/>
                            <a:gd name="connsiteY96" fmla="*/ 349721 h 588742"/>
                            <a:gd name="connsiteX97" fmla="*/ 711981 w 912124"/>
                            <a:gd name="connsiteY97" fmla="*/ 370918 h 588742"/>
                            <a:gd name="connsiteX98" fmla="*/ 672647 w 912124"/>
                            <a:gd name="connsiteY98" fmla="*/ 418118 h 588742"/>
                            <a:gd name="connsiteX99" fmla="*/ 632875 w 912124"/>
                            <a:gd name="connsiteY99" fmla="*/ 465974 h 588742"/>
                            <a:gd name="connsiteX100" fmla="*/ 586330 w 912124"/>
                            <a:gd name="connsiteY100" fmla="*/ 512739 h 588742"/>
                            <a:gd name="connsiteX101" fmla="*/ 570378 w 912124"/>
                            <a:gd name="connsiteY101" fmla="*/ 522790 h 588742"/>
                            <a:gd name="connsiteX102" fmla="*/ 559889 w 912124"/>
                            <a:gd name="connsiteY102" fmla="*/ 527380 h 588742"/>
                            <a:gd name="connsiteX103" fmla="*/ 554863 w 912124"/>
                            <a:gd name="connsiteY103" fmla="*/ 529346 h 588742"/>
                            <a:gd name="connsiteX104" fmla="*/ 551148 w 912124"/>
                            <a:gd name="connsiteY104" fmla="*/ 530002 h 588742"/>
                            <a:gd name="connsiteX105" fmla="*/ 547433 w 912124"/>
                            <a:gd name="connsiteY105" fmla="*/ 530876 h 588742"/>
                            <a:gd name="connsiteX106" fmla="*/ 545467 w 912124"/>
                            <a:gd name="connsiteY106" fmla="*/ 531313 h 588742"/>
                            <a:gd name="connsiteX107" fmla="*/ 544593 w 912124"/>
                            <a:gd name="connsiteY107" fmla="*/ 531531 h 588742"/>
                            <a:gd name="connsiteX108" fmla="*/ 544374 w 912124"/>
                            <a:gd name="connsiteY108" fmla="*/ 531531 h 588742"/>
                            <a:gd name="connsiteX109" fmla="*/ 541533 w 912124"/>
                            <a:gd name="connsiteY109" fmla="*/ 531968 h 588742"/>
                            <a:gd name="connsiteX110" fmla="*/ 532792 w 912124"/>
                            <a:gd name="connsiteY110" fmla="*/ 532187 h 588742"/>
                            <a:gd name="connsiteX111" fmla="*/ 515748 w 912124"/>
                            <a:gd name="connsiteY111" fmla="*/ 531968 h 588742"/>
                            <a:gd name="connsiteX112" fmla="*/ 452595 w 912124"/>
                            <a:gd name="connsiteY112" fmla="*/ 523883 h 588742"/>
                            <a:gd name="connsiteX113" fmla="*/ 397964 w 912124"/>
                            <a:gd name="connsiteY113" fmla="*/ 521042 h 588742"/>
                            <a:gd name="connsiteX114" fmla="*/ 383323 w 912124"/>
                            <a:gd name="connsiteY114" fmla="*/ 524757 h 588742"/>
                            <a:gd name="connsiteX115" fmla="*/ 379608 w 912124"/>
                            <a:gd name="connsiteY115" fmla="*/ 525850 h 588742"/>
                            <a:gd name="connsiteX116" fmla="*/ 377860 w 912124"/>
                            <a:gd name="connsiteY116" fmla="*/ 526287 h 588742"/>
                            <a:gd name="connsiteX117" fmla="*/ 377423 w 912124"/>
                            <a:gd name="connsiteY117" fmla="*/ 526505 h 588742"/>
                            <a:gd name="connsiteX118" fmla="*/ 378734 w 912124"/>
                            <a:gd name="connsiteY118" fmla="*/ 525850 h 588742"/>
                            <a:gd name="connsiteX119" fmla="*/ 377860 w 912124"/>
                            <a:gd name="connsiteY119" fmla="*/ 526287 h 588742"/>
                            <a:gd name="connsiteX120" fmla="*/ 370212 w 912124"/>
                            <a:gd name="connsiteY120" fmla="*/ 529128 h 588742"/>
                            <a:gd name="connsiteX121" fmla="*/ 339182 w 912124"/>
                            <a:gd name="connsiteY121" fmla="*/ 539180 h 588742"/>
                            <a:gd name="connsiteX122" fmla="*/ 306403 w 912124"/>
                            <a:gd name="connsiteY122" fmla="*/ 546391 h 588742"/>
                            <a:gd name="connsiteX123" fmla="*/ 289577 w 912124"/>
                            <a:gd name="connsiteY123" fmla="*/ 548795 h 588742"/>
                            <a:gd name="connsiteX124" fmla="*/ 274062 w 912124"/>
                            <a:gd name="connsiteY124" fmla="*/ 549232 h 588742"/>
                            <a:gd name="connsiteX125" fmla="*/ 257454 w 912124"/>
                            <a:gd name="connsiteY125" fmla="*/ 549232 h 588742"/>
                            <a:gd name="connsiteX126" fmla="*/ 242158 w 912124"/>
                            <a:gd name="connsiteY126" fmla="*/ 548576 h 588742"/>
                            <a:gd name="connsiteX127" fmla="*/ 212220 w 912124"/>
                            <a:gd name="connsiteY127" fmla="*/ 548139 h 588742"/>
                            <a:gd name="connsiteX128" fmla="*/ 154312 w 912124"/>
                            <a:gd name="connsiteY128" fmla="*/ 555787 h 588742"/>
                            <a:gd name="connsiteX129" fmla="*/ 140982 w 912124"/>
                            <a:gd name="connsiteY129" fmla="*/ 560158 h 588742"/>
                            <a:gd name="connsiteX130" fmla="*/ 127434 w 912124"/>
                            <a:gd name="connsiteY130" fmla="*/ 565402 h 588742"/>
                            <a:gd name="connsiteX131" fmla="*/ 113885 w 912124"/>
                            <a:gd name="connsiteY131" fmla="*/ 571740 h 588742"/>
                            <a:gd name="connsiteX132" fmla="*/ 99244 w 912124"/>
                            <a:gd name="connsiteY132" fmla="*/ 578732 h 588742"/>
                            <a:gd name="connsiteX133" fmla="*/ 66029 w 912124"/>
                            <a:gd name="connsiteY133" fmla="*/ 588347 h 588742"/>
                            <a:gd name="connsiteX134" fmla="*/ 47891 w 912124"/>
                            <a:gd name="connsiteY134" fmla="*/ 588129 h 588742"/>
                            <a:gd name="connsiteX135" fmla="*/ 40462 w 912124"/>
                            <a:gd name="connsiteY135" fmla="*/ 586818 h 588742"/>
                            <a:gd name="connsiteX136" fmla="*/ 31065 w 912124"/>
                            <a:gd name="connsiteY136" fmla="*/ 583977 h 588742"/>
                            <a:gd name="connsiteX137" fmla="*/ 35 w 912124"/>
                            <a:gd name="connsiteY137" fmla="*/ 523665 h 588742"/>
                            <a:gd name="connsiteX138" fmla="*/ 21450 w 912124"/>
                            <a:gd name="connsiteY138" fmla="*/ 462041 h 588742"/>
                            <a:gd name="connsiteX139" fmla="*/ 65592 w 912124"/>
                            <a:gd name="connsiteY139" fmla="*/ 415933 h 588742"/>
                            <a:gd name="connsiteX140" fmla="*/ 119567 w 912124"/>
                            <a:gd name="connsiteY140" fmla="*/ 382718 h 588742"/>
                            <a:gd name="connsiteX141" fmla="*/ 178131 w 912124"/>
                            <a:gd name="connsiteY141" fmla="*/ 360647 h 588742"/>
                            <a:gd name="connsiteX142" fmla="*/ 293073 w 912124"/>
                            <a:gd name="connsiteY142" fmla="*/ 318035 h 588742"/>
                            <a:gd name="connsiteX143" fmla="*/ 337433 w 912124"/>
                            <a:gd name="connsiteY143" fmla="*/ 282198 h 588742"/>
                            <a:gd name="connsiteX144" fmla="*/ 351200 w 912124"/>
                            <a:gd name="connsiteY144" fmla="*/ 257942 h 588742"/>
                            <a:gd name="connsiteX145" fmla="*/ 357538 w 912124"/>
                            <a:gd name="connsiteY145" fmla="*/ 244175 h 588742"/>
                            <a:gd name="connsiteX146" fmla="*/ 364967 w 912124"/>
                            <a:gd name="connsiteY146" fmla="*/ 229096 h 588742"/>
                            <a:gd name="connsiteX147" fmla="*/ 408016 w 912124"/>
                            <a:gd name="connsiteY147" fmla="*/ 178181 h 588742"/>
                            <a:gd name="connsiteX148" fmla="*/ 431835 w 912124"/>
                            <a:gd name="connsiteY148" fmla="*/ 158077 h 588742"/>
                            <a:gd name="connsiteX149" fmla="*/ 437954 w 912124"/>
                            <a:gd name="connsiteY149" fmla="*/ 153051 h 588742"/>
                            <a:gd name="connsiteX150" fmla="*/ 441887 w 912124"/>
                            <a:gd name="connsiteY150" fmla="*/ 149117 h 588742"/>
                            <a:gd name="connsiteX151" fmla="*/ 448224 w 912124"/>
                            <a:gd name="connsiteY151" fmla="*/ 139939 h 588742"/>
                            <a:gd name="connsiteX152" fmla="*/ 459806 w 912124"/>
                            <a:gd name="connsiteY152" fmla="*/ 112406 h 588742"/>
                            <a:gd name="connsiteX153" fmla="*/ 468110 w 912124"/>
                            <a:gd name="connsiteY153" fmla="*/ 96454 h 588742"/>
                            <a:gd name="connsiteX154" fmla="*/ 480129 w 912124"/>
                            <a:gd name="connsiteY154" fmla="*/ 81594 h 588742"/>
                            <a:gd name="connsiteX155" fmla="*/ 548745 w 912124"/>
                            <a:gd name="connsiteY155" fmla="*/ 58649 h 588742"/>
                            <a:gd name="connsiteX156" fmla="*/ 540441 w 912124"/>
                            <a:gd name="connsiteY156" fmla="*/ 60616 h 588742"/>
                            <a:gd name="connsiteX157" fmla="*/ 563167 w 912124"/>
                            <a:gd name="connsiteY157" fmla="*/ 50782 h 588742"/>
                            <a:gd name="connsiteX158" fmla="*/ 586330 w 912124"/>
                            <a:gd name="connsiteY158" fmla="*/ 45538 h 588742"/>
                            <a:gd name="connsiteX159" fmla="*/ 609494 w 912124"/>
                            <a:gd name="connsiteY159" fmla="*/ 43571 h 588742"/>
                            <a:gd name="connsiteX160" fmla="*/ 632002 w 912124"/>
                            <a:gd name="connsiteY160" fmla="*/ 43790 h 588742"/>
                            <a:gd name="connsiteX161" fmla="*/ 675487 w 912124"/>
                            <a:gd name="connsiteY161" fmla="*/ 46193 h 588742"/>
                            <a:gd name="connsiteX162" fmla="*/ 697339 w 912124"/>
                            <a:gd name="connsiteY162" fmla="*/ 46849 h 588742"/>
                            <a:gd name="connsiteX163" fmla="*/ 706954 w 912124"/>
                            <a:gd name="connsiteY163" fmla="*/ 46193 h 588742"/>
                            <a:gd name="connsiteX164" fmla="*/ 717007 w 912124"/>
                            <a:gd name="connsiteY164" fmla="*/ 44008 h 588742"/>
                            <a:gd name="connsiteX165" fmla="*/ 795893 w 912124"/>
                            <a:gd name="connsiteY165" fmla="*/ 9045 h 588742"/>
                            <a:gd name="connsiteX166" fmla="*/ 817090 w 912124"/>
                            <a:gd name="connsiteY166" fmla="*/ 2489 h 588742"/>
                            <a:gd name="connsiteX167" fmla="*/ 839161 w 912124"/>
                            <a:gd name="connsiteY167" fmla="*/ 85 h 588742"/>
                            <a:gd name="connsiteX168" fmla="*/ 850524 w 912124"/>
                            <a:gd name="connsiteY168" fmla="*/ 1615 h 588742"/>
                            <a:gd name="connsiteX169" fmla="*/ 861231 w 912124"/>
                            <a:gd name="connsiteY169" fmla="*/ 5111 h 588742"/>
                            <a:gd name="connsiteX170" fmla="*/ 879150 w 912124"/>
                            <a:gd name="connsiteY170" fmla="*/ 16693 h 588742"/>
                            <a:gd name="connsiteX171" fmla="*/ 879150 w 912124"/>
                            <a:gd name="connsiteY171" fmla="*/ 16693 h 5887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</a:cxnLst>
                          <a:rect l="l" t="t" r="r" b="b"/>
                          <a:pathLst>
                            <a:path w="912124" h="588742">
                              <a:moveTo>
                                <a:pt x="876746" y="19534"/>
                              </a:moveTo>
                              <a:cubicBezTo>
                                <a:pt x="870628" y="15600"/>
                                <a:pt x="864946" y="11011"/>
                                <a:pt x="858391" y="9045"/>
                              </a:cubicBezTo>
                              <a:cubicBezTo>
                                <a:pt x="855331" y="7515"/>
                                <a:pt x="851835" y="6641"/>
                                <a:pt x="848338" y="5985"/>
                              </a:cubicBezTo>
                              <a:cubicBezTo>
                                <a:pt x="845061" y="4893"/>
                                <a:pt x="841564" y="4674"/>
                                <a:pt x="838068" y="4674"/>
                              </a:cubicBezTo>
                              <a:cubicBezTo>
                                <a:pt x="831075" y="4237"/>
                                <a:pt x="823864" y="5548"/>
                                <a:pt x="817090" y="7078"/>
                              </a:cubicBezTo>
                              <a:cubicBezTo>
                                <a:pt x="810097" y="8826"/>
                                <a:pt x="803541" y="11667"/>
                                <a:pt x="796986" y="14508"/>
                              </a:cubicBezTo>
                              <a:cubicBezTo>
                                <a:pt x="783874" y="20408"/>
                                <a:pt x="771637" y="27838"/>
                                <a:pt x="758963" y="35267"/>
                              </a:cubicBezTo>
                              <a:cubicBezTo>
                                <a:pt x="746726" y="42697"/>
                                <a:pt x="733833" y="50345"/>
                                <a:pt x="719410" y="55808"/>
                              </a:cubicBezTo>
                              <a:lnTo>
                                <a:pt x="708266" y="59305"/>
                              </a:lnTo>
                              <a:lnTo>
                                <a:pt x="696247" y="61272"/>
                              </a:lnTo>
                              <a:lnTo>
                                <a:pt x="674613" y="62583"/>
                              </a:lnTo>
                              <a:cubicBezTo>
                                <a:pt x="659754" y="63020"/>
                                <a:pt x="645113" y="63238"/>
                                <a:pt x="630909" y="64112"/>
                              </a:cubicBezTo>
                              <a:cubicBezTo>
                                <a:pt x="623916" y="64549"/>
                                <a:pt x="616705" y="64986"/>
                                <a:pt x="609931" y="66079"/>
                              </a:cubicBezTo>
                              <a:cubicBezTo>
                                <a:pt x="602938" y="66735"/>
                                <a:pt x="596164" y="68046"/>
                                <a:pt x="589608" y="69794"/>
                              </a:cubicBezTo>
                              <a:cubicBezTo>
                                <a:pt x="583052" y="70887"/>
                                <a:pt x="576934" y="73727"/>
                                <a:pt x="571034" y="75912"/>
                              </a:cubicBezTo>
                              <a:cubicBezTo>
                                <a:pt x="564915" y="78098"/>
                                <a:pt x="559889" y="82031"/>
                                <a:pt x="554426" y="84872"/>
                              </a:cubicBezTo>
                              <a:lnTo>
                                <a:pt x="549619" y="87057"/>
                              </a:lnTo>
                              <a:lnTo>
                                <a:pt x="546122" y="87057"/>
                              </a:lnTo>
                              <a:cubicBezTo>
                                <a:pt x="528422" y="86401"/>
                                <a:pt x="512470" y="93394"/>
                                <a:pt x="501107" y="104539"/>
                              </a:cubicBezTo>
                              <a:cubicBezTo>
                                <a:pt x="490180" y="114809"/>
                                <a:pt x="486903" y="133384"/>
                                <a:pt x="476413" y="155455"/>
                              </a:cubicBezTo>
                              <a:cubicBezTo>
                                <a:pt x="472917" y="160918"/>
                                <a:pt x="470295" y="166599"/>
                                <a:pt x="465051" y="171625"/>
                              </a:cubicBezTo>
                              <a:cubicBezTo>
                                <a:pt x="462865" y="174029"/>
                                <a:pt x="460024" y="177307"/>
                                <a:pt x="458058" y="178836"/>
                              </a:cubicBezTo>
                              <a:lnTo>
                                <a:pt x="451939" y="183644"/>
                              </a:lnTo>
                              <a:lnTo>
                                <a:pt x="428557" y="203311"/>
                              </a:lnTo>
                              <a:cubicBezTo>
                                <a:pt x="413042" y="216204"/>
                                <a:pt x="399494" y="229534"/>
                                <a:pt x="389879" y="245049"/>
                              </a:cubicBezTo>
                              <a:cubicBezTo>
                                <a:pt x="386820" y="248764"/>
                                <a:pt x="384853" y="252915"/>
                                <a:pt x="382668" y="257286"/>
                              </a:cubicBezTo>
                              <a:lnTo>
                                <a:pt x="375238" y="271271"/>
                              </a:lnTo>
                              <a:cubicBezTo>
                                <a:pt x="370868" y="280012"/>
                                <a:pt x="363437" y="290283"/>
                                <a:pt x="355789" y="299242"/>
                              </a:cubicBezTo>
                              <a:cubicBezTo>
                                <a:pt x="340711" y="316287"/>
                                <a:pt x="321263" y="328524"/>
                                <a:pt x="301596" y="337484"/>
                              </a:cubicBezTo>
                              <a:cubicBezTo>
                                <a:pt x="262043" y="355621"/>
                                <a:pt x="220742" y="362395"/>
                                <a:pt x="181190" y="373758"/>
                              </a:cubicBezTo>
                              <a:cubicBezTo>
                                <a:pt x="141638" y="384029"/>
                                <a:pt x="103396" y="399762"/>
                                <a:pt x="71929" y="425548"/>
                              </a:cubicBezTo>
                              <a:cubicBezTo>
                                <a:pt x="55977" y="438004"/>
                                <a:pt x="41991" y="452645"/>
                                <a:pt x="31284" y="469471"/>
                              </a:cubicBezTo>
                              <a:cubicBezTo>
                                <a:pt x="20358" y="486079"/>
                                <a:pt x="14676" y="505309"/>
                                <a:pt x="14895" y="524320"/>
                              </a:cubicBezTo>
                              <a:cubicBezTo>
                                <a:pt x="14676" y="529128"/>
                                <a:pt x="15987" y="533935"/>
                                <a:pt x="16424" y="538524"/>
                              </a:cubicBezTo>
                              <a:cubicBezTo>
                                <a:pt x="16861" y="540928"/>
                                <a:pt x="17735" y="543113"/>
                                <a:pt x="18172" y="545517"/>
                              </a:cubicBezTo>
                              <a:lnTo>
                                <a:pt x="19265" y="549013"/>
                              </a:lnTo>
                              <a:lnTo>
                                <a:pt x="19484" y="550761"/>
                              </a:lnTo>
                              <a:lnTo>
                                <a:pt x="19702" y="550980"/>
                              </a:lnTo>
                              <a:cubicBezTo>
                                <a:pt x="20139" y="552291"/>
                                <a:pt x="19265" y="549887"/>
                                <a:pt x="19484" y="550324"/>
                              </a:cubicBezTo>
                              <a:lnTo>
                                <a:pt x="19702" y="551198"/>
                              </a:lnTo>
                              <a:lnTo>
                                <a:pt x="23199" y="557973"/>
                              </a:lnTo>
                              <a:cubicBezTo>
                                <a:pt x="24510" y="560813"/>
                                <a:pt x="25602" y="559939"/>
                                <a:pt x="26695" y="561469"/>
                              </a:cubicBezTo>
                              <a:cubicBezTo>
                                <a:pt x="27350" y="562562"/>
                                <a:pt x="29317" y="563436"/>
                                <a:pt x="31065" y="564091"/>
                              </a:cubicBezTo>
                              <a:cubicBezTo>
                                <a:pt x="32813" y="564747"/>
                                <a:pt x="34343" y="566058"/>
                                <a:pt x="36528" y="566276"/>
                              </a:cubicBezTo>
                              <a:lnTo>
                                <a:pt x="41991" y="567806"/>
                              </a:lnTo>
                              <a:lnTo>
                                <a:pt x="49858" y="568461"/>
                              </a:lnTo>
                              <a:cubicBezTo>
                                <a:pt x="54447" y="568461"/>
                                <a:pt x="57943" y="568461"/>
                                <a:pt x="62532" y="567588"/>
                              </a:cubicBezTo>
                              <a:cubicBezTo>
                                <a:pt x="71273" y="566276"/>
                                <a:pt x="79796" y="562780"/>
                                <a:pt x="88536" y="558191"/>
                              </a:cubicBezTo>
                              <a:cubicBezTo>
                                <a:pt x="92470" y="556006"/>
                                <a:pt x="97059" y="553383"/>
                                <a:pt x="101211" y="550761"/>
                              </a:cubicBezTo>
                              <a:lnTo>
                                <a:pt x="115415" y="543113"/>
                              </a:lnTo>
                              <a:cubicBezTo>
                                <a:pt x="119567" y="540491"/>
                                <a:pt x="125248" y="538306"/>
                                <a:pt x="130274" y="536120"/>
                              </a:cubicBezTo>
                              <a:cubicBezTo>
                                <a:pt x="135519" y="533935"/>
                                <a:pt x="140763" y="531531"/>
                                <a:pt x="146008" y="530002"/>
                              </a:cubicBezTo>
                              <a:cubicBezTo>
                                <a:pt x="166986" y="522790"/>
                                <a:pt x="189057" y="519731"/>
                                <a:pt x="210472" y="518420"/>
                              </a:cubicBezTo>
                              <a:cubicBezTo>
                                <a:pt x="221398" y="517546"/>
                                <a:pt x="231887" y="517546"/>
                                <a:pt x="242595" y="517327"/>
                              </a:cubicBezTo>
                              <a:lnTo>
                                <a:pt x="258110" y="517327"/>
                              </a:lnTo>
                              <a:lnTo>
                                <a:pt x="272751" y="516453"/>
                              </a:lnTo>
                              <a:lnTo>
                                <a:pt x="288047" y="515798"/>
                              </a:lnTo>
                              <a:lnTo>
                                <a:pt x="301596" y="513394"/>
                              </a:lnTo>
                              <a:cubicBezTo>
                                <a:pt x="310774" y="512083"/>
                                <a:pt x="319952" y="509461"/>
                                <a:pt x="329348" y="506620"/>
                              </a:cubicBezTo>
                              <a:cubicBezTo>
                                <a:pt x="338745" y="504435"/>
                                <a:pt x="347704" y="500283"/>
                                <a:pt x="357100" y="496786"/>
                              </a:cubicBezTo>
                              <a:lnTo>
                                <a:pt x="364093" y="494164"/>
                              </a:lnTo>
                              <a:lnTo>
                                <a:pt x="367589" y="492853"/>
                              </a:lnTo>
                              <a:lnTo>
                                <a:pt x="369338" y="492197"/>
                              </a:lnTo>
                              <a:lnTo>
                                <a:pt x="373053" y="491105"/>
                              </a:lnTo>
                              <a:cubicBezTo>
                                <a:pt x="378078" y="489794"/>
                                <a:pt x="382449" y="487827"/>
                                <a:pt x="388349" y="486953"/>
                              </a:cubicBezTo>
                              <a:lnTo>
                                <a:pt x="407579" y="484767"/>
                              </a:lnTo>
                              <a:cubicBezTo>
                                <a:pt x="413916" y="484112"/>
                                <a:pt x="418942" y="484767"/>
                                <a:pt x="424624" y="484549"/>
                              </a:cubicBezTo>
                              <a:cubicBezTo>
                                <a:pt x="435987" y="484549"/>
                                <a:pt x="446476" y="486297"/>
                                <a:pt x="457402" y="487171"/>
                              </a:cubicBezTo>
                              <a:cubicBezTo>
                                <a:pt x="477943" y="489794"/>
                                <a:pt x="498484" y="492853"/>
                                <a:pt x="517277" y="493946"/>
                              </a:cubicBezTo>
                              <a:cubicBezTo>
                                <a:pt x="522303" y="494601"/>
                                <a:pt x="526674" y="493946"/>
                                <a:pt x="531263" y="493946"/>
                              </a:cubicBezTo>
                              <a:lnTo>
                                <a:pt x="538037" y="493946"/>
                              </a:lnTo>
                              <a:cubicBezTo>
                                <a:pt x="538037" y="493946"/>
                                <a:pt x="540659" y="493508"/>
                                <a:pt x="536289" y="494164"/>
                              </a:cubicBezTo>
                              <a:lnTo>
                                <a:pt x="536726" y="493946"/>
                              </a:lnTo>
                              <a:lnTo>
                                <a:pt x="537600" y="493727"/>
                              </a:lnTo>
                              <a:lnTo>
                                <a:pt x="539348" y="493290"/>
                              </a:lnTo>
                              <a:lnTo>
                                <a:pt x="543063" y="492416"/>
                              </a:lnTo>
                              <a:lnTo>
                                <a:pt x="546778" y="491542"/>
                              </a:lnTo>
                              <a:cubicBezTo>
                                <a:pt x="547652" y="491105"/>
                                <a:pt x="548089" y="490886"/>
                                <a:pt x="548745" y="490449"/>
                              </a:cubicBezTo>
                              <a:cubicBezTo>
                                <a:pt x="550056" y="489794"/>
                                <a:pt x="550930" y="489357"/>
                                <a:pt x="552459" y="488701"/>
                              </a:cubicBezTo>
                              <a:cubicBezTo>
                                <a:pt x="555519" y="486516"/>
                                <a:pt x="559234" y="484549"/>
                                <a:pt x="562511" y="481927"/>
                              </a:cubicBezTo>
                              <a:cubicBezTo>
                                <a:pt x="589827" y="459637"/>
                                <a:pt x="618016" y="425111"/>
                                <a:pt x="644457" y="394518"/>
                              </a:cubicBezTo>
                              <a:cubicBezTo>
                                <a:pt x="657131" y="378784"/>
                                <a:pt x="671991" y="363051"/>
                                <a:pt x="686195" y="347535"/>
                              </a:cubicBezTo>
                              <a:cubicBezTo>
                                <a:pt x="701710" y="332895"/>
                                <a:pt x="717225" y="317161"/>
                                <a:pt x="734270" y="304924"/>
                              </a:cubicBezTo>
                              <a:cubicBezTo>
                                <a:pt x="767048" y="278920"/>
                                <a:pt x="802012" y="256849"/>
                                <a:pt x="831949" y="229534"/>
                              </a:cubicBezTo>
                              <a:cubicBezTo>
                                <a:pt x="846809" y="215985"/>
                                <a:pt x="861013" y="201563"/>
                                <a:pt x="872813" y="185174"/>
                              </a:cubicBezTo>
                              <a:cubicBezTo>
                                <a:pt x="885924" y="169222"/>
                                <a:pt x="895539" y="151958"/>
                                <a:pt x="900565" y="132510"/>
                              </a:cubicBezTo>
                              <a:cubicBezTo>
                                <a:pt x="905591" y="112843"/>
                                <a:pt x="907339" y="92302"/>
                                <a:pt x="904280" y="72198"/>
                              </a:cubicBezTo>
                              <a:cubicBezTo>
                                <a:pt x="901221" y="52094"/>
                                <a:pt x="892480" y="32426"/>
                                <a:pt x="876746" y="19534"/>
                              </a:cubicBezTo>
                              <a:lnTo>
                                <a:pt x="876746" y="19534"/>
                              </a:lnTo>
                              <a:close/>
                              <a:moveTo>
                                <a:pt x="879150" y="16693"/>
                              </a:moveTo>
                              <a:cubicBezTo>
                                <a:pt x="895758" y="30241"/>
                                <a:pt x="905591" y="50345"/>
                                <a:pt x="909306" y="71105"/>
                              </a:cubicBezTo>
                              <a:cubicBezTo>
                                <a:pt x="913240" y="91865"/>
                                <a:pt x="913021" y="113061"/>
                                <a:pt x="908869" y="134039"/>
                              </a:cubicBezTo>
                              <a:cubicBezTo>
                                <a:pt x="906903" y="144528"/>
                                <a:pt x="904280" y="154580"/>
                                <a:pt x="899691" y="165070"/>
                              </a:cubicBezTo>
                              <a:cubicBezTo>
                                <a:pt x="895976" y="174903"/>
                                <a:pt x="889858" y="184081"/>
                                <a:pt x="884613" y="193040"/>
                              </a:cubicBezTo>
                              <a:cubicBezTo>
                                <a:pt x="873687" y="211178"/>
                                <a:pt x="859920" y="227567"/>
                                <a:pt x="846153" y="243519"/>
                              </a:cubicBezTo>
                              <a:cubicBezTo>
                                <a:pt x="817090" y="274768"/>
                                <a:pt x="784967" y="301646"/>
                                <a:pt x="754374" y="328743"/>
                              </a:cubicBezTo>
                              <a:cubicBezTo>
                                <a:pt x="746507" y="335517"/>
                                <a:pt x="739514" y="342510"/>
                                <a:pt x="732740" y="349721"/>
                              </a:cubicBezTo>
                              <a:cubicBezTo>
                                <a:pt x="725966" y="356713"/>
                                <a:pt x="718536" y="363488"/>
                                <a:pt x="711981" y="370918"/>
                              </a:cubicBezTo>
                              <a:cubicBezTo>
                                <a:pt x="698869" y="386651"/>
                                <a:pt x="685977" y="401510"/>
                                <a:pt x="672647" y="418118"/>
                              </a:cubicBezTo>
                              <a:cubicBezTo>
                                <a:pt x="659754" y="434726"/>
                                <a:pt x="646205" y="450241"/>
                                <a:pt x="632875" y="465974"/>
                              </a:cubicBezTo>
                              <a:cubicBezTo>
                                <a:pt x="619109" y="481708"/>
                                <a:pt x="605342" y="498316"/>
                                <a:pt x="586330" y="512739"/>
                              </a:cubicBezTo>
                              <a:cubicBezTo>
                                <a:pt x="581523" y="516235"/>
                                <a:pt x="576060" y="519513"/>
                                <a:pt x="570378" y="522790"/>
                              </a:cubicBezTo>
                              <a:cubicBezTo>
                                <a:pt x="567100" y="524320"/>
                                <a:pt x="563604" y="525850"/>
                                <a:pt x="559889" y="527380"/>
                              </a:cubicBezTo>
                              <a:cubicBezTo>
                                <a:pt x="558359" y="528035"/>
                                <a:pt x="556393" y="528909"/>
                                <a:pt x="554863" y="529346"/>
                              </a:cubicBezTo>
                              <a:lnTo>
                                <a:pt x="551148" y="530002"/>
                              </a:lnTo>
                              <a:lnTo>
                                <a:pt x="547433" y="530876"/>
                              </a:lnTo>
                              <a:lnTo>
                                <a:pt x="545467" y="531313"/>
                              </a:lnTo>
                              <a:lnTo>
                                <a:pt x="544593" y="531531"/>
                              </a:lnTo>
                              <a:lnTo>
                                <a:pt x="544374" y="531531"/>
                              </a:lnTo>
                              <a:cubicBezTo>
                                <a:pt x="539785" y="532187"/>
                                <a:pt x="542844" y="531750"/>
                                <a:pt x="541533" y="531968"/>
                              </a:cubicBezTo>
                              <a:lnTo>
                                <a:pt x="532792" y="532187"/>
                              </a:lnTo>
                              <a:cubicBezTo>
                                <a:pt x="526892" y="532187"/>
                                <a:pt x="520992" y="532624"/>
                                <a:pt x="515748" y="531968"/>
                              </a:cubicBezTo>
                              <a:cubicBezTo>
                                <a:pt x="493021" y="530876"/>
                                <a:pt x="472699" y="526724"/>
                                <a:pt x="452595" y="523883"/>
                              </a:cubicBezTo>
                              <a:cubicBezTo>
                                <a:pt x="433146" y="521042"/>
                                <a:pt x="412387" y="519513"/>
                                <a:pt x="397964" y="521042"/>
                              </a:cubicBezTo>
                              <a:cubicBezTo>
                                <a:pt x="393594" y="521479"/>
                                <a:pt x="388131" y="523446"/>
                                <a:pt x="383323" y="524757"/>
                              </a:cubicBezTo>
                              <a:lnTo>
                                <a:pt x="379608" y="525850"/>
                              </a:lnTo>
                              <a:lnTo>
                                <a:pt x="377860" y="526287"/>
                              </a:lnTo>
                              <a:lnTo>
                                <a:pt x="377423" y="526505"/>
                              </a:lnTo>
                              <a:cubicBezTo>
                                <a:pt x="376986" y="526505"/>
                                <a:pt x="380701" y="525413"/>
                                <a:pt x="378734" y="525850"/>
                              </a:cubicBezTo>
                              <a:lnTo>
                                <a:pt x="377860" y="526287"/>
                              </a:lnTo>
                              <a:lnTo>
                                <a:pt x="370212" y="529128"/>
                              </a:lnTo>
                              <a:cubicBezTo>
                                <a:pt x="360160" y="532624"/>
                                <a:pt x="350108" y="536776"/>
                                <a:pt x="339182" y="539180"/>
                              </a:cubicBezTo>
                              <a:cubicBezTo>
                                <a:pt x="328474" y="542239"/>
                                <a:pt x="317985" y="544861"/>
                                <a:pt x="306403" y="546391"/>
                              </a:cubicBezTo>
                              <a:lnTo>
                                <a:pt x="289577" y="548795"/>
                              </a:lnTo>
                              <a:lnTo>
                                <a:pt x="274062" y="549232"/>
                              </a:lnTo>
                              <a:lnTo>
                                <a:pt x="257454" y="549232"/>
                              </a:lnTo>
                              <a:lnTo>
                                <a:pt x="242158" y="548576"/>
                              </a:lnTo>
                              <a:cubicBezTo>
                                <a:pt x="232106" y="548357"/>
                                <a:pt x="222054" y="547920"/>
                                <a:pt x="212220" y="548139"/>
                              </a:cubicBezTo>
                              <a:cubicBezTo>
                                <a:pt x="192335" y="548357"/>
                                <a:pt x="172886" y="550324"/>
                                <a:pt x="154312" y="555787"/>
                              </a:cubicBezTo>
                              <a:cubicBezTo>
                                <a:pt x="149723" y="556880"/>
                                <a:pt x="145134" y="558410"/>
                                <a:pt x="140982" y="560158"/>
                              </a:cubicBezTo>
                              <a:cubicBezTo>
                                <a:pt x="136612" y="561687"/>
                                <a:pt x="132241" y="562998"/>
                                <a:pt x="127434" y="565402"/>
                              </a:cubicBezTo>
                              <a:lnTo>
                                <a:pt x="113885" y="571740"/>
                              </a:lnTo>
                              <a:cubicBezTo>
                                <a:pt x="109078" y="574362"/>
                                <a:pt x="104270" y="576547"/>
                                <a:pt x="99244" y="578732"/>
                              </a:cubicBezTo>
                              <a:cubicBezTo>
                                <a:pt x="89192" y="583321"/>
                                <a:pt x="77829" y="587036"/>
                                <a:pt x="66029" y="588347"/>
                              </a:cubicBezTo>
                              <a:cubicBezTo>
                                <a:pt x="60566" y="589003"/>
                                <a:pt x="53355" y="588784"/>
                                <a:pt x="47891" y="588129"/>
                              </a:cubicBezTo>
                              <a:lnTo>
                                <a:pt x="40462" y="586818"/>
                              </a:lnTo>
                              <a:cubicBezTo>
                                <a:pt x="36091" y="585725"/>
                                <a:pt x="34125" y="585069"/>
                                <a:pt x="31065" y="583977"/>
                              </a:cubicBezTo>
                              <a:cubicBezTo>
                                <a:pt x="2876" y="574799"/>
                                <a:pt x="-402" y="544205"/>
                                <a:pt x="35" y="523665"/>
                              </a:cubicBezTo>
                              <a:cubicBezTo>
                                <a:pt x="691" y="501157"/>
                                <a:pt x="9213" y="479741"/>
                                <a:pt x="21450" y="462041"/>
                              </a:cubicBezTo>
                              <a:cubicBezTo>
                                <a:pt x="33469" y="444122"/>
                                <a:pt x="48984" y="429045"/>
                                <a:pt x="65592" y="415933"/>
                              </a:cubicBezTo>
                              <a:cubicBezTo>
                                <a:pt x="82418" y="403040"/>
                                <a:pt x="100118" y="391895"/>
                                <a:pt x="119567" y="382718"/>
                              </a:cubicBezTo>
                              <a:cubicBezTo>
                                <a:pt x="138797" y="373758"/>
                                <a:pt x="158682" y="367203"/>
                                <a:pt x="178131" y="360647"/>
                              </a:cubicBezTo>
                              <a:cubicBezTo>
                                <a:pt x="217683" y="348191"/>
                                <a:pt x="258328" y="337265"/>
                                <a:pt x="293073" y="318035"/>
                              </a:cubicBezTo>
                              <a:cubicBezTo>
                                <a:pt x="310118" y="308639"/>
                                <a:pt x="325852" y="296838"/>
                                <a:pt x="337433" y="282198"/>
                              </a:cubicBezTo>
                              <a:cubicBezTo>
                                <a:pt x="342241" y="274768"/>
                                <a:pt x="347267" y="268431"/>
                                <a:pt x="351200" y="257942"/>
                              </a:cubicBezTo>
                              <a:lnTo>
                                <a:pt x="357538" y="244175"/>
                              </a:lnTo>
                              <a:cubicBezTo>
                                <a:pt x="359723" y="238930"/>
                                <a:pt x="362345" y="233686"/>
                                <a:pt x="364967" y="229096"/>
                              </a:cubicBezTo>
                              <a:cubicBezTo>
                                <a:pt x="376331" y="209211"/>
                                <a:pt x="392283" y="192385"/>
                                <a:pt x="408016" y="178181"/>
                              </a:cubicBezTo>
                              <a:cubicBezTo>
                                <a:pt x="416101" y="170969"/>
                                <a:pt x="424187" y="164632"/>
                                <a:pt x="431835" y="158077"/>
                              </a:cubicBezTo>
                              <a:lnTo>
                                <a:pt x="437954" y="153051"/>
                              </a:lnTo>
                              <a:cubicBezTo>
                                <a:pt x="439920" y="151521"/>
                                <a:pt x="440576" y="150429"/>
                                <a:pt x="441887" y="149117"/>
                              </a:cubicBezTo>
                              <a:cubicBezTo>
                                <a:pt x="444291" y="147151"/>
                                <a:pt x="445820" y="142999"/>
                                <a:pt x="448224" y="139939"/>
                              </a:cubicBezTo>
                              <a:cubicBezTo>
                                <a:pt x="451939" y="132073"/>
                                <a:pt x="455436" y="123113"/>
                                <a:pt x="459806" y="112406"/>
                              </a:cubicBezTo>
                              <a:cubicBezTo>
                                <a:pt x="462428" y="107380"/>
                                <a:pt x="464613" y="102135"/>
                                <a:pt x="468110" y="96454"/>
                              </a:cubicBezTo>
                              <a:cubicBezTo>
                                <a:pt x="472043" y="90553"/>
                                <a:pt x="476632" y="84216"/>
                                <a:pt x="480129" y="81594"/>
                              </a:cubicBezTo>
                              <a:cubicBezTo>
                                <a:pt x="498703" y="63894"/>
                                <a:pt x="524707" y="56464"/>
                                <a:pt x="548745" y="58649"/>
                              </a:cubicBezTo>
                              <a:lnTo>
                                <a:pt x="540441" y="60616"/>
                              </a:lnTo>
                              <a:cubicBezTo>
                                <a:pt x="548089" y="57120"/>
                                <a:pt x="555300" y="52968"/>
                                <a:pt x="563167" y="50782"/>
                              </a:cubicBezTo>
                              <a:cubicBezTo>
                                <a:pt x="571034" y="48816"/>
                                <a:pt x="578682" y="46193"/>
                                <a:pt x="586330" y="45538"/>
                              </a:cubicBezTo>
                              <a:cubicBezTo>
                                <a:pt x="594197" y="44445"/>
                                <a:pt x="601845" y="43571"/>
                                <a:pt x="609494" y="43571"/>
                              </a:cubicBezTo>
                              <a:cubicBezTo>
                                <a:pt x="617142" y="43353"/>
                                <a:pt x="624353" y="43353"/>
                                <a:pt x="632002" y="43790"/>
                              </a:cubicBezTo>
                              <a:cubicBezTo>
                                <a:pt x="646861" y="44227"/>
                                <a:pt x="661283" y="45319"/>
                                <a:pt x="675487" y="46193"/>
                              </a:cubicBezTo>
                              <a:lnTo>
                                <a:pt x="697339" y="46849"/>
                              </a:lnTo>
                              <a:lnTo>
                                <a:pt x="706954" y="46193"/>
                              </a:lnTo>
                              <a:lnTo>
                                <a:pt x="717007" y="44008"/>
                              </a:lnTo>
                              <a:cubicBezTo>
                                <a:pt x="743666" y="36578"/>
                                <a:pt x="768796" y="20189"/>
                                <a:pt x="795893" y="9045"/>
                              </a:cubicBezTo>
                              <a:cubicBezTo>
                                <a:pt x="802886" y="6422"/>
                                <a:pt x="809660" y="4018"/>
                                <a:pt x="817090" y="2489"/>
                              </a:cubicBezTo>
                              <a:cubicBezTo>
                                <a:pt x="824301" y="959"/>
                                <a:pt x="831731" y="-352"/>
                                <a:pt x="839161" y="85"/>
                              </a:cubicBezTo>
                              <a:cubicBezTo>
                                <a:pt x="842875" y="85"/>
                                <a:pt x="846809" y="522"/>
                                <a:pt x="850524" y="1615"/>
                              </a:cubicBezTo>
                              <a:cubicBezTo>
                                <a:pt x="854020" y="2271"/>
                                <a:pt x="857735" y="3145"/>
                                <a:pt x="861231" y="5111"/>
                              </a:cubicBezTo>
                              <a:cubicBezTo>
                                <a:pt x="867350" y="7952"/>
                                <a:pt x="872813" y="12322"/>
                                <a:pt x="879150" y="16693"/>
                              </a:cubicBezTo>
                              <a:lnTo>
                                <a:pt x="879150" y="166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5A8C"/>
                        </a:solidFill>
                        <a:ln w="21831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uk-UA"/>
                        </a:p>
                      </p:txBody>
                    </p:sp>
                  </p:grpSp>
                  <p:grpSp>
                    <p:nvGrpSpPr>
                      <p:cNvPr id="1151" name="Graphic 8">
                        <a:extLst>
                          <a:ext uri="{FF2B5EF4-FFF2-40B4-BE49-F238E27FC236}">
                            <a16:creationId xmlns="" xmlns:a16="http://schemas.microsoft.com/office/drawing/2014/main" id="{EE954CD0-1FDD-4E95-B786-119F49226E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27623" y="4483551"/>
                        <a:ext cx="863058" cy="506342"/>
                        <a:chOff x="2427623" y="4483551"/>
                        <a:chExt cx="863058" cy="506342"/>
                      </a:xfrm>
                    </p:grpSpPr>
                    <p:sp>
                      <p:nvSpPr>
                        <p:cNvPr id="1152" name="Freeform: Shape 1151">
                          <a:extLst>
                            <a:ext uri="{FF2B5EF4-FFF2-40B4-BE49-F238E27FC236}">
                              <a16:creationId xmlns="" xmlns:a16="http://schemas.microsoft.com/office/drawing/2014/main" id="{4D2E7574-5AC0-462A-AB74-CBF3CE2480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39196" y="4485749"/>
                          <a:ext cx="849004" cy="487442"/>
                        </a:xfrm>
                        <a:custGeom>
                          <a:avLst/>
                          <a:gdLst>
                            <a:gd name="connsiteX0" fmla="*/ 844056 w 849004"/>
                            <a:gd name="connsiteY0" fmla="*/ 31930 h 487442"/>
                            <a:gd name="connsiteX1" fmla="*/ 775658 w 849004"/>
                            <a:gd name="connsiteY1" fmla="*/ 5270 h 487442"/>
                            <a:gd name="connsiteX2" fmla="*/ 714472 w 849004"/>
                            <a:gd name="connsiteY2" fmla="*/ 41982 h 487442"/>
                            <a:gd name="connsiteX3" fmla="*/ 568499 w 849004"/>
                            <a:gd name="connsiteY3" fmla="*/ 46790 h 487442"/>
                            <a:gd name="connsiteX4" fmla="*/ 383411 w 849004"/>
                            <a:gd name="connsiteY4" fmla="*/ 89401 h 487442"/>
                            <a:gd name="connsiteX5" fmla="*/ 243775 w 849004"/>
                            <a:gd name="connsiteY5" fmla="*/ 153428 h 487442"/>
                            <a:gd name="connsiteX6" fmla="*/ 177563 w 849004"/>
                            <a:gd name="connsiteY6" fmla="*/ 242367 h 487442"/>
                            <a:gd name="connsiteX7" fmla="*/ 71142 w 849004"/>
                            <a:gd name="connsiteY7" fmla="*/ 322565 h 487442"/>
                            <a:gd name="connsiteX8" fmla="*/ 40549 w 849004"/>
                            <a:gd name="connsiteY8" fmla="*/ 387029 h 487442"/>
                            <a:gd name="connsiteX9" fmla="*/ 36397 w 849004"/>
                            <a:gd name="connsiteY9" fmla="*/ 484271 h 487442"/>
                            <a:gd name="connsiteX10" fmla="*/ 255794 w 849004"/>
                            <a:gd name="connsiteY10" fmla="*/ 450619 h 487442"/>
                            <a:gd name="connsiteX11" fmla="*/ 352381 w 849004"/>
                            <a:gd name="connsiteY11" fmla="*/ 392055 h 487442"/>
                            <a:gd name="connsiteX12" fmla="*/ 559758 w 849004"/>
                            <a:gd name="connsiteY12" fmla="*/ 332180 h 487442"/>
                            <a:gd name="connsiteX13" fmla="*/ 789862 w 849004"/>
                            <a:gd name="connsiteY13" fmla="*/ 198007 h 487442"/>
                            <a:gd name="connsiteX14" fmla="*/ 844056 w 849004"/>
                            <a:gd name="connsiteY14" fmla="*/ 31930 h 4874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849004" h="487442">
                              <a:moveTo>
                                <a:pt x="844056" y="31930"/>
                              </a:moveTo>
                              <a:cubicBezTo>
                                <a:pt x="837281" y="1118"/>
                                <a:pt x="800788" y="-6530"/>
                                <a:pt x="775658" y="5270"/>
                              </a:cubicBezTo>
                              <a:cubicBezTo>
                                <a:pt x="751839" y="16415"/>
                                <a:pt x="735450" y="26467"/>
                                <a:pt x="714472" y="41982"/>
                              </a:cubicBezTo>
                              <a:cubicBezTo>
                                <a:pt x="670330" y="73886"/>
                                <a:pt x="615044" y="38923"/>
                                <a:pt x="568499" y="46790"/>
                              </a:cubicBezTo>
                              <a:cubicBezTo>
                                <a:pt x="502942" y="57716"/>
                                <a:pt x="450716" y="83938"/>
                                <a:pt x="383411" y="89401"/>
                              </a:cubicBezTo>
                              <a:cubicBezTo>
                                <a:pt x="329436" y="93772"/>
                                <a:pt x="281361" y="113657"/>
                                <a:pt x="243775" y="153428"/>
                              </a:cubicBezTo>
                              <a:cubicBezTo>
                                <a:pt x="217771" y="180744"/>
                                <a:pt x="197448" y="210681"/>
                                <a:pt x="177563" y="242367"/>
                              </a:cubicBezTo>
                              <a:cubicBezTo>
                                <a:pt x="154618" y="278423"/>
                                <a:pt x="105232" y="298527"/>
                                <a:pt x="71142" y="322565"/>
                              </a:cubicBezTo>
                              <a:cubicBezTo>
                                <a:pt x="52131" y="335894"/>
                                <a:pt x="40549" y="362336"/>
                                <a:pt x="40549" y="387029"/>
                              </a:cubicBezTo>
                              <a:cubicBezTo>
                                <a:pt x="-96" y="405603"/>
                                <a:pt x="-23696" y="475530"/>
                                <a:pt x="36397" y="484271"/>
                              </a:cubicBezTo>
                              <a:cubicBezTo>
                                <a:pt x="110477" y="495197"/>
                                <a:pt x="186304" y="476404"/>
                                <a:pt x="255794" y="450619"/>
                              </a:cubicBezTo>
                              <a:cubicBezTo>
                                <a:pt x="289665" y="437944"/>
                                <a:pt x="322662" y="411940"/>
                                <a:pt x="352381" y="392055"/>
                              </a:cubicBezTo>
                              <a:cubicBezTo>
                                <a:pt x="421871" y="345946"/>
                                <a:pt x="480653" y="339828"/>
                                <a:pt x="559758" y="332180"/>
                              </a:cubicBezTo>
                              <a:cubicBezTo>
                                <a:pt x="643889" y="323876"/>
                                <a:pt x="727146" y="247611"/>
                                <a:pt x="789862" y="198007"/>
                              </a:cubicBezTo>
                              <a:cubicBezTo>
                                <a:pt x="843837" y="155177"/>
                                <a:pt x="857823" y="95738"/>
                                <a:pt x="844056" y="319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1831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1153" name="Freeform: Shape 1152">
                          <a:extLst>
                            <a:ext uri="{FF2B5EF4-FFF2-40B4-BE49-F238E27FC236}">
                              <a16:creationId xmlns="" xmlns:a16="http://schemas.microsoft.com/office/drawing/2014/main" id="{173029F3-1488-4420-A8BC-982F76EEC4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27623" y="4483551"/>
                          <a:ext cx="863058" cy="506342"/>
                        </a:xfrm>
                        <a:custGeom>
                          <a:avLst/>
                          <a:gdLst>
                            <a:gd name="connsiteX0" fmla="*/ 853444 w 863058"/>
                            <a:gd name="connsiteY0" fmla="*/ 35003 h 506342"/>
                            <a:gd name="connsiteX1" fmla="*/ 837273 w 863058"/>
                            <a:gd name="connsiteY1" fmla="*/ 12058 h 506342"/>
                            <a:gd name="connsiteX2" fmla="*/ 809958 w 863058"/>
                            <a:gd name="connsiteY2" fmla="*/ 5065 h 506342"/>
                            <a:gd name="connsiteX3" fmla="*/ 782861 w 863058"/>
                            <a:gd name="connsiteY3" fmla="*/ 14024 h 506342"/>
                            <a:gd name="connsiteX4" fmla="*/ 757075 w 863058"/>
                            <a:gd name="connsiteY4" fmla="*/ 29321 h 506342"/>
                            <a:gd name="connsiteX5" fmla="*/ 733257 w 863058"/>
                            <a:gd name="connsiteY5" fmla="*/ 47458 h 506342"/>
                            <a:gd name="connsiteX6" fmla="*/ 730634 w 863058"/>
                            <a:gd name="connsiteY6" fmla="*/ 49862 h 506342"/>
                            <a:gd name="connsiteX7" fmla="*/ 726701 w 863058"/>
                            <a:gd name="connsiteY7" fmla="*/ 52266 h 506342"/>
                            <a:gd name="connsiteX8" fmla="*/ 720364 w 863058"/>
                            <a:gd name="connsiteY8" fmla="*/ 56636 h 506342"/>
                            <a:gd name="connsiteX9" fmla="*/ 704193 w 863058"/>
                            <a:gd name="connsiteY9" fmla="*/ 63629 h 506342"/>
                            <a:gd name="connsiteX10" fmla="*/ 639947 w 863058"/>
                            <a:gd name="connsiteY10" fmla="*/ 65814 h 506342"/>
                            <a:gd name="connsiteX11" fmla="*/ 584224 w 863058"/>
                            <a:gd name="connsiteY11" fmla="*/ 64940 h 506342"/>
                            <a:gd name="connsiteX12" fmla="*/ 526971 w 863058"/>
                            <a:gd name="connsiteY12" fmla="*/ 80892 h 506342"/>
                            <a:gd name="connsiteX13" fmla="*/ 469063 w 863058"/>
                            <a:gd name="connsiteY13" fmla="*/ 97937 h 506342"/>
                            <a:gd name="connsiteX14" fmla="*/ 406784 w 863058"/>
                            <a:gd name="connsiteY14" fmla="*/ 109518 h 506342"/>
                            <a:gd name="connsiteX15" fmla="*/ 398917 w 863058"/>
                            <a:gd name="connsiteY15" fmla="*/ 110611 h 506342"/>
                            <a:gd name="connsiteX16" fmla="*/ 391925 w 863058"/>
                            <a:gd name="connsiteY16" fmla="*/ 111267 h 506342"/>
                            <a:gd name="connsiteX17" fmla="*/ 377065 w 863058"/>
                            <a:gd name="connsiteY17" fmla="*/ 112796 h 506342"/>
                            <a:gd name="connsiteX18" fmla="*/ 350187 w 863058"/>
                            <a:gd name="connsiteY18" fmla="*/ 118041 h 506342"/>
                            <a:gd name="connsiteX19" fmla="*/ 298616 w 863058"/>
                            <a:gd name="connsiteY19" fmla="*/ 138801 h 506342"/>
                            <a:gd name="connsiteX20" fmla="*/ 275452 w 863058"/>
                            <a:gd name="connsiteY20" fmla="*/ 154971 h 506342"/>
                            <a:gd name="connsiteX21" fmla="*/ 264963 w 863058"/>
                            <a:gd name="connsiteY21" fmla="*/ 163712 h 506342"/>
                            <a:gd name="connsiteX22" fmla="*/ 254911 w 863058"/>
                            <a:gd name="connsiteY22" fmla="*/ 175075 h 506342"/>
                            <a:gd name="connsiteX23" fmla="*/ 215796 w 863058"/>
                            <a:gd name="connsiteY23" fmla="*/ 220965 h 506342"/>
                            <a:gd name="connsiteX24" fmla="*/ 198751 w 863058"/>
                            <a:gd name="connsiteY24" fmla="*/ 245221 h 506342"/>
                            <a:gd name="connsiteX25" fmla="*/ 177773 w 863058"/>
                            <a:gd name="connsiteY25" fmla="*/ 269258 h 506342"/>
                            <a:gd name="connsiteX26" fmla="*/ 126857 w 863058"/>
                            <a:gd name="connsiteY26" fmla="*/ 305314 h 506342"/>
                            <a:gd name="connsiteX27" fmla="*/ 101290 w 863058"/>
                            <a:gd name="connsiteY27" fmla="*/ 321048 h 506342"/>
                            <a:gd name="connsiteX28" fmla="*/ 78345 w 863058"/>
                            <a:gd name="connsiteY28" fmla="*/ 338530 h 506342"/>
                            <a:gd name="connsiteX29" fmla="*/ 61301 w 863058"/>
                            <a:gd name="connsiteY29" fmla="*/ 389227 h 506342"/>
                            <a:gd name="connsiteX30" fmla="*/ 61738 w 863058"/>
                            <a:gd name="connsiteY30" fmla="*/ 394253 h 506342"/>
                            <a:gd name="connsiteX31" fmla="*/ 56275 w 863058"/>
                            <a:gd name="connsiteY31" fmla="*/ 396875 h 506342"/>
                            <a:gd name="connsiteX32" fmla="*/ 23933 w 863058"/>
                            <a:gd name="connsiteY32" fmla="*/ 445824 h 506342"/>
                            <a:gd name="connsiteX33" fmla="*/ 59334 w 863058"/>
                            <a:gd name="connsiteY33" fmla="*/ 472484 h 506342"/>
                            <a:gd name="connsiteX34" fmla="*/ 77034 w 863058"/>
                            <a:gd name="connsiteY34" fmla="*/ 473577 h 506342"/>
                            <a:gd name="connsiteX35" fmla="*/ 93642 w 863058"/>
                            <a:gd name="connsiteY35" fmla="*/ 472921 h 506342"/>
                            <a:gd name="connsiteX36" fmla="*/ 127294 w 863058"/>
                            <a:gd name="connsiteY36" fmla="*/ 470080 h 506342"/>
                            <a:gd name="connsiteX37" fmla="*/ 194381 w 863058"/>
                            <a:gd name="connsiteY37" fmla="*/ 455439 h 506342"/>
                            <a:gd name="connsiteX38" fmla="*/ 260156 w 863058"/>
                            <a:gd name="connsiteY38" fmla="*/ 433150 h 506342"/>
                            <a:gd name="connsiteX39" fmla="*/ 289656 w 863058"/>
                            <a:gd name="connsiteY39" fmla="*/ 417853 h 506342"/>
                            <a:gd name="connsiteX40" fmla="*/ 316972 w 863058"/>
                            <a:gd name="connsiteY40" fmla="*/ 399498 h 506342"/>
                            <a:gd name="connsiteX41" fmla="*/ 346253 w 863058"/>
                            <a:gd name="connsiteY41" fmla="*/ 378738 h 506342"/>
                            <a:gd name="connsiteX42" fmla="*/ 377284 w 863058"/>
                            <a:gd name="connsiteY42" fmla="*/ 358852 h 506342"/>
                            <a:gd name="connsiteX43" fmla="*/ 449178 w 863058"/>
                            <a:gd name="connsiteY43" fmla="*/ 329352 h 506342"/>
                            <a:gd name="connsiteX44" fmla="*/ 486108 w 863058"/>
                            <a:gd name="connsiteY44" fmla="*/ 320611 h 506342"/>
                            <a:gd name="connsiteX45" fmla="*/ 522601 w 863058"/>
                            <a:gd name="connsiteY45" fmla="*/ 315803 h 506342"/>
                            <a:gd name="connsiteX46" fmla="*/ 558657 w 863058"/>
                            <a:gd name="connsiteY46" fmla="*/ 312307 h 506342"/>
                            <a:gd name="connsiteX47" fmla="*/ 567835 w 863058"/>
                            <a:gd name="connsiteY47" fmla="*/ 311651 h 506342"/>
                            <a:gd name="connsiteX48" fmla="*/ 568928 w 863058"/>
                            <a:gd name="connsiteY48" fmla="*/ 311651 h 506342"/>
                            <a:gd name="connsiteX49" fmla="*/ 567179 w 863058"/>
                            <a:gd name="connsiteY49" fmla="*/ 311870 h 506342"/>
                            <a:gd name="connsiteX50" fmla="*/ 567398 w 863058"/>
                            <a:gd name="connsiteY50" fmla="*/ 311870 h 506342"/>
                            <a:gd name="connsiteX51" fmla="*/ 568054 w 863058"/>
                            <a:gd name="connsiteY51" fmla="*/ 311651 h 506342"/>
                            <a:gd name="connsiteX52" fmla="*/ 570239 w 863058"/>
                            <a:gd name="connsiteY52" fmla="*/ 311215 h 506342"/>
                            <a:gd name="connsiteX53" fmla="*/ 574828 w 863058"/>
                            <a:gd name="connsiteY53" fmla="*/ 310559 h 506342"/>
                            <a:gd name="connsiteX54" fmla="*/ 592310 w 863058"/>
                            <a:gd name="connsiteY54" fmla="*/ 307281 h 506342"/>
                            <a:gd name="connsiteX55" fmla="*/ 607825 w 863058"/>
                            <a:gd name="connsiteY55" fmla="*/ 302911 h 506342"/>
                            <a:gd name="connsiteX56" fmla="*/ 622247 w 863058"/>
                            <a:gd name="connsiteY56" fmla="*/ 298103 h 506342"/>
                            <a:gd name="connsiteX57" fmla="*/ 652840 w 863058"/>
                            <a:gd name="connsiteY57" fmla="*/ 284555 h 506342"/>
                            <a:gd name="connsiteX58" fmla="*/ 682996 w 863058"/>
                            <a:gd name="connsiteY58" fmla="*/ 268166 h 506342"/>
                            <a:gd name="connsiteX59" fmla="*/ 712934 w 863058"/>
                            <a:gd name="connsiteY59" fmla="*/ 249810 h 506342"/>
                            <a:gd name="connsiteX60" fmla="*/ 771498 w 863058"/>
                            <a:gd name="connsiteY60" fmla="*/ 209602 h 506342"/>
                            <a:gd name="connsiteX61" fmla="*/ 800124 w 863058"/>
                            <a:gd name="connsiteY61" fmla="*/ 189060 h 506342"/>
                            <a:gd name="connsiteX62" fmla="*/ 814110 w 863058"/>
                            <a:gd name="connsiteY62" fmla="*/ 177916 h 506342"/>
                            <a:gd name="connsiteX63" fmla="*/ 825473 w 863058"/>
                            <a:gd name="connsiteY63" fmla="*/ 165897 h 506342"/>
                            <a:gd name="connsiteX64" fmla="*/ 855410 w 863058"/>
                            <a:gd name="connsiteY64" fmla="*/ 104492 h 506342"/>
                            <a:gd name="connsiteX65" fmla="*/ 853881 w 863058"/>
                            <a:gd name="connsiteY65" fmla="*/ 34565 h 506342"/>
                            <a:gd name="connsiteX66" fmla="*/ 853881 w 863058"/>
                            <a:gd name="connsiteY66" fmla="*/ 35003 h 506342"/>
                            <a:gd name="connsiteX67" fmla="*/ 857814 w 863058"/>
                            <a:gd name="connsiteY67" fmla="*/ 33691 h 506342"/>
                            <a:gd name="connsiteX68" fmla="*/ 861748 w 863058"/>
                            <a:gd name="connsiteY68" fmla="*/ 105804 h 506342"/>
                            <a:gd name="connsiteX69" fmla="*/ 835743 w 863058"/>
                            <a:gd name="connsiteY69" fmla="*/ 174420 h 506342"/>
                            <a:gd name="connsiteX70" fmla="*/ 824599 w 863058"/>
                            <a:gd name="connsiteY70" fmla="*/ 189716 h 506342"/>
                            <a:gd name="connsiteX71" fmla="*/ 812143 w 863058"/>
                            <a:gd name="connsiteY71" fmla="*/ 202609 h 506342"/>
                            <a:gd name="connsiteX72" fmla="*/ 785265 w 863058"/>
                            <a:gd name="connsiteY72" fmla="*/ 227302 h 506342"/>
                            <a:gd name="connsiteX73" fmla="*/ 731508 w 863058"/>
                            <a:gd name="connsiteY73" fmla="*/ 275814 h 506342"/>
                            <a:gd name="connsiteX74" fmla="*/ 702882 w 863058"/>
                            <a:gd name="connsiteY74" fmla="*/ 298759 h 506342"/>
                            <a:gd name="connsiteX75" fmla="*/ 672070 w 863058"/>
                            <a:gd name="connsiteY75" fmla="*/ 319737 h 506342"/>
                            <a:gd name="connsiteX76" fmla="*/ 638199 w 863058"/>
                            <a:gd name="connsiteY76" fmla="*/ 337656 h 506342"/>
                            <a:gd name="connsiteX77" fmla="*/ 619406 w 863058"/>
                            <a:gd name="connsiteY77" fmla="*/ 345304 h 506342"/>
                            <a:gd name="connsiteX78" fmla="*/ 600832 w 863058"/>
                            <a:gd name="connsiteY78" fmla="*/ 351423 h 506342"/>
                            <a:gd name="connsiteX79" fmla="*/ 583132 w 863058"/>
                            <a:gd name="connsiteY79" fmla="*/ 355138 h 506342"/>
                            <a:gd name="connsiteX80" fmla="*/ 578761 w 863058"/>
                            <a:gd name="connsiteY80" fmla="*/ 356011 h 506342"/>
                            <a:gd name="connsiteX81" fmla="*/ 576358 w 863058"/>
                            <a:gd name="connsiteY81" fmla="*/ 356449 h 506342"/>
                            <a:gd name="connsiteX82" fmla="*/ 572424 w 863058"/>
                            <a:gd name="connsiteY82" fmla="*/ 357104 h 506342"/>
                            <a:gd name="connsiteX83" fmla="*/ 563465 w 863058"/>
                            <a:gd name="connsiteY83" fmla="*/ 358197 h 506342"/>
                            <a:gd name="connsiteX84" fmla="*/ 528501 w 863058"/>
                            <a:gd name="connsiteY84" fmla="*/ 362567 h 506342"/>
                            <a:gd name="connsiteX85" fmla="*/ 461633 w 863058"/>
                            <a:gd name="connsiteY85" fmla="*/ 375460 h 506342"/>
                            <a:gd name="connsiteX86" fmla="*/ 401321 w 863058"/>
                            <a:gd name="connsiteY86" fmla="*/ 399498 h 506342"/>
                            <a:gd name="connsiteX87" fmla="*/ 371384 w 863058"/>
                            <a:gd name="connsiteY87" fmla="*/ 417198 h 506342"/>
                            <a:gd name="connsiteX88" fmla="*/ 341883 w 863058"/>
                            <a:gd name="connsiteY88" fmla="*/ 436865 h 506342"/>
                            <a:gd name="connsiteX89" fmla="*/ 308886 w 863058"/>
                            <a:gd name="connsiteY89" fmla="*/ 456969 h 506342"/>
                            <a:gd name="connsiteX90" fmla="*/ 274360 w 863058"/>
                            <a:gd name="connsiteY90" fmla="*/ 472921 h 506342"/>
                            <a:gd name="connsiteX91" fmla="*/ 203996 w 863058"/>
                            <a:gd name="connsiteY91" fmla="*/ 493899 h 506342"/>
                            <a:gd name="connsiteX92" fmla="*/ 130572 w 863058"/>
                            <a:gd name="connsiteY92" fmla="*/ 505262 h 506342"/>
                            <a:gd name="connsiteX93" fmla="*/ 92768 w 863058"/>
                            <a:gd name="connsiteY93" fmla="*/ 505918 h 506342"/>
                            <a:gd name="connsiteX94" fmla="*/ 73538 w 863058"/>
                            <a:gd name="connsiteY94" fmla="*/ 504825 h 506342"/>
                            <a:gd name="connsiteX95" fmla="*/ 55837 w 863058"/>
                            <a:gd name="connsiteY95" fmla="*/ 502422 h 506342"/>
                            <a:gd name="connsiteX96" fmla="*/ 47097 w 863058"/>
                            <a:gd name="connsiteY96" fmla="*/ 501110 h 506342"/>
                            <a:gd name="connsiteX97" fmla="*/ 36171 w 863058"/>
                            <a:gd name="connsiteY97" fmla="*/ 498488 h 506342"/>
                            <a:gd name="connsiteX98" fmla="*/ 15848 w 863058"/>
                            <a:gd name="connsiteY98" fmla="*/ 487344 h 506342"/>
                            <a:gd name="connsiteX99" fmla="*/ 551 w 863058"/>
                            <a:gd name="connsiteY99" fmla="*/ 444076 h 506342"/>
                            <a:gd name="connsiteX100" fmla="*/ 48626 w 863058"/>
                            <a:gd name="connsiteY100" fmla="*/ 381797 h 506342"/>
                            <a:gd name="connsiteX101" fmla="*/ 43819 w 863058"/>
                            <a:gd name="connsiteY101" fmla="*/ 389664 h 506342"/>
                            <a:gd name="connsiteX102" fmla="*/ 68075 w 863058"/>
                            <a:gd name="connsiteY102" fmla="*/ 328915 h 506342"/>
                            <a:gd name="connsiteX103" fmla="*/ 119865 w 863058"/>
                            <a:gd name="connsiteY103" fmla="*/ 294388 h 506342"/>
                            <a:gd name="connsiteX104" fmla="*/ 167065 w 863058"/>
                            <a:gd name="connsiteY104" fmla="*/ 259643 h 506342"/>
                            <a:gd name="connsiteX105" fmla="*/ 201155 w 863058"/>
                            <a:gd name="connsiteY105" fmla="*/ 210694 h 506342"/>
                            <a:gd name="connsiteX106" fmla="*/ 235900 w 863058"/>
                            <a:gd name="connsiteY106" fmla="*/ 160434 h 506342"/>
                            <a:gd name="connsiteX107" fmla="*/ 245078 w 863058"/>
                            <a:gd name="connsiteY107" fmla="*/ 148197 h 506342"/>
                            <a:gd name="connsiteX108" fmla="*/ 256659 w 863058"/>
                            <a:gd name="connsiteY108" fmla="*/ 135960 h 506342"/>
                            <a:gd name="connsiteX109" fmla="*/ 281571 w 863058"/>
                            <a:gd name="connsiteY109" fmla="*/ 114981 h 506342"/>
                            <a:gd name="connsiteX110" fmla="*/ 339479 w 863058"/>
                            <a:gd name="connsiteY110" fmla="*/ 85044 h 506342"/>
                            <a:gd name="connsiteX111" fmla="*/ 371384 w 863058"/>
                            <a:gd name="connsiteY111" fmla="*/ 76522 h 506342"/>
                            <a:gd name="connsiteX112" fmla="*/ 386680 w 863058"/>
                            <a:gd name="connsiteY112" fmla="*/ 74118 h 506342"/>
                            <a:gd name="connsiteX113" fmla="*/ 394984 w 863058"/>
                            <a:gd name="connsiteY113" fmla="*/ 72807 h 506342"/>
                            <a:gd name="connsiteX114" fmla="*/ 401977 w 863058"/>
                            <a:gd name="connsiteY114" fmla="*/ 71496 h 506342"/>
                            <a:gd name="connsiteX115" fmla="*/ 458574 w 863058"/>
                            <a:gd name="connsiteY115" fmla="*/ 60133 h 506342"/>
                            <a:gd name="connsiteX116" fmla="*/ 517794 w 863058"/>
                            <a:gd name="connsiteY116" fmla="*/ 44836 h 506342"/>
                            <a:gd name="connsiteX117" fmla="*/ 578761 w 863058"/>
                            <a:gd name="connsiteY117" fmla="*/ 33254 h 506342"/>
                            <a:gd name="connsiteX118" fmla="*/ 643444 w 863058"/>
                            <a:gd name="connsiteY118" fmla="*/ 41777 h 506342"/>
                            <a:gd name="connsiteX119" fmla="*/ 699604 w 863058"/>
                            <a:gd name="connsiteY119" fmla="*/ 47458 h 506342"/>
                            <a:gd name="connsiteX120" fmla="*/ 712060 w 863058"/>
                            <a:gd name="connsiteY120" fmla="*/ 43962 h 506342"/>
                            <a:gd name="connsiteX121" fmla="*/ 718397 w 863058"/>
                            <a:gd name="connsiteY121" fmla="*/ 40466 h 506342"/>
                            <a:gd name="connsiteX122" fmla="*/ 721238 w 863058"/>
                            <a:gd name="connsiteY122" fmla="*/ 38936 h 506342"/>
                            <a:gd name="connsiteX123" fmla="*/ 724953 w 863058"/>
                            <a:gd name="connsiteY123" fmla="*/ 36969 h 506342"/>
                            <a:gd name="connsiteX124" fmla="*/ 751831 w 863058"/>
                            <a:gd name="connsiteY124" fmla="*/ 21236 h 506342"/>
                            <a:gd name="connsiteX125" fmla="*/ 778928 w 863058"/>
                            <a:gd name="connsiteY125" fmla="*/ 7906 h 506342"/>
                            <a:gd name="connsiteX126" fmla="*/ 809739 w 863058"/>
                            <a:gd name="connsiteY126" fmla="*/ 39 h 506342"/>
                            <a:gd name="connsiteX127" fmla="*/ 839895 w 863058"/>
                            <a:gd name="connsiteY127" fmla="*/ 8343 h 506342"/>
                            <a:gd name="connsiteX128" fmla="*/ 857596 w 863058"/>
                            <a:gd name="connsiteY128" fmla="*/ 34128 h 506342"/>
                            <a:gd name="connsiteX129" fmla="*/ 857596 w 863058"/>
                            <a:gd name="connsiteY129" fmla="*/ 33691 h 5063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</a:cxnLst>
                          <a:rect l="l" t="t" r="r" b="b"/>
                          <a:pathLst>
                            <a:path w="863058" h="506342">
                              <a:moveTo>
                                <a:pt x="853444" y="35003"/>
                              </a:moveTo>
                              <a:cubicBezTo>
                                <a:pt x="850384" y="24732"/>
                                <a:pt x="845795" y="17084"/>
                                <a:pt x="837273" y="12058"/>
                              </a:cubicBezTo>
                              <a:cubicBezTo>
                                <a:pt x="828969" y="7469"/>
                                <a:pt x="819573" y="4628"/>
                                <a:pt x="809958" y="5065"/>
                              </a:cubicBezTo>
                              <a:cubicBezTo>
                                <a:pt x="800124" y="6157"/>
                                <a:pt x="791383" y="8561"/>
                                <a:pt x="782861" y="14024"/>
                              </a:cubicBezTo>
                              <a:cubicBezTo>
                                <a:pt x="774339" y="19269"/>
                                <a:pt x="765161" y="23858"/>
                                <a:pt x="757075" y="29321"/>
                              </a:cubicBezTo>
                              <a:lnTo>
                                <a:pt x="733257" y="47458"/>
                              </a:lnTo>
                              <a:lnTo>
                                <a:pt x="730634" y="49862"/>
                              </a:lnTo>
                              <a:lnTo>
                                <a:pt x="726701" y="52266"/>
                              </a:lnTo>
                              <a:cubicBezTo>
                                <a:pt x="724516" y="53796"/>
                                <a:pt x="722986" y="55325"/>
                                <a:pt x="720364" y="56636"/>
                              </a:cubicBezTo>
                              <a:cubicBezTo>
                                <a:pt x="715119" y="59477"/>
                                <a:pt x="709656" y="62099"/>
                                <a:pt x="704193" y="63629"/>
                              </a:cubicBezTo>
                              <a:cubicBezTo>
                                <a:pt x="682341" y="70403"/>
                                <a:pt x="660051" y="67999"/>
                                <a:pt x="639947" y="65814"/>
                              </a:cubicBezTo>
                              <a:cubicBezTo>
                                <a:pt x="619406" y="63629"/>
                                <a:pt x="599958" y="61225"/>
                                <a:pt x="584224" y="64940"/>
                              </a:cubicBezTo>
                              <a:cubicBezTo>
                                <a:pt x="566743" y="69966"/>
                                <a:pt x="545109" y="74555"/>
                                <a:pt x="526971" y="80892"/>
                              </a:cubicBezTo>
                              <a:cubicBezTo>
                                <a:pt x="508397" y="86792"/>
                                <a:pt x="489386" y="92474"/>
                                <a:pt x="469063" y="97937"/>
                              </a:cubicBezTo>
                              <a:cubicBezTo>
                                <a:pt x="449178" y="103837"/>
                                <a:pt x="427981" y="106459"/>
                                <a:pt x="406784" y="109518"/>
                              </a:cubicBezTo>
                              <a:lnTo>
                                <a:pt x="398917" y="110611"/>
                              </a:lnTo>
                              <a:lnTo>
                                <a:pt x="391925" y="111267"/>
                              </a:lnTo>
                              <a:lnTo>
                                <a:pt x="377065" y="112796"/>
                              </a:lnTo>
                              <a:cubicBezTo>
                                <a:pt x="368106" y="114326"/>
                                <a:pt x="359365" y="115637"/>
                                <a:pt x="350187" y="118041"/>
                              </a:cubicBezTo>
                              <a:cubicBezTo>
                                <a:pt x="332268" y="122630"/>
                                <a:pt x="314568" y="128967"/>
                                <a:pt x="298616" y="138801"/>
                              </a:cubicBezTo>
                              <a:cubicBezTo>
                                <a:pt x="290312" y="143608"/>
                                <a:pt x="282882" y="148852"/>
                                <a:pt x="275452" y="154971"/>
                              </a:cubicBezTo>
                              <a:cubicBezTo>
                                <a:pt x="271956" y="158030"/>
                                <a:pt x="267586" y="161745"/>
                                <a:pt x="264963" y="163712"/>
                              </a:cubicBezTo>
                              <a:lnTo>
                                <a:pt x="254911" y="175075"/>
                              </a:lnTo>
                              <a:cubicBezTo>
                                <a:pt x="241581" y="190153"/>
                                <a:pt x="226940" y="204576"/>
                                <a:pt x="215796" y="220965"/>
                              </a:cubicBezTo>
                              <a:lnTo>
                                <a:pt x="198751" y="245221"/>
                              </a:lnTo>
                              <a:cubicBezTo>
                                <a:pt x="191758" y="254399"/>
                                <a:pt x="186514" y="261610"/>
                                <a:pt x="177773" y="269258"/>
                              </a:cubicBezTo>
                              <a:cubicBezTo>
                                <a:pt x="162039" y="284336"/>
                                <a:pt x="144339" y="294826"/>
                                <a:pt x="126857" y="305314"/>
                              </a:cubicBezTo>
                              <a:lnTo>
                                <a:pt x="101290" y="321048"/>
                              </a:lnTo>
                              <a:cubicBezTo>
                                <a:pt x="92768" y="326730"/>
                                <a:pt x="84245" y="331537"/>
                                <a:pt x="78345" y="338530"/>
                              </a:cubicBezTo>
                              <a:cubicBezTo>
                                <a:pt x="67201" y="351860"/>
                                <a:pt x="61082" y="371308"/>
                                <a:pt x="61301" y="389227"/>
                              </a:cubicBezTo>
                              <a:lnTo>
                                <a:pt x="61738" y="394253"/>
                              </a:lnTo>
                              <a:lnTo>
                                <a:pt x="56275" y="396875"/>
                              </a:lnTo>
                              <a:cubicBezTo>
                                <a:pt x="38574" y="406272"/>
                                <a:pt x="25244" y="427031"/>
                                <a:pt x="23933" y="445824"/>
                              </a:cubicBezTo>
                              <a:cubicBezTo>
                                <a:pt x="22622" y="465491"/>
                                <a:pt x="36389" y="472484"/>
                                <a:pt x="59334" y="472484"/>
                              </a:cubicBezTo>
                              <a:lnTo>
                                <a:pt x="77034" y="473577"/>
                              </a:lnTo>
                              <a:lnTo>
                                <a:pt x="93642" y="472921"/>
                              </a:lnTo>
                              <a:cubicBezTo>
                                <a:pt x="104568" y="472921"/>
                                <a:pt x="115931" y="471173"/>
                                <a:pt x="127294" y="470080"/>
                              </a:cubicBezTo>
                              <a:cubicBezTo>
                                <a:pt x="149802" y="466802"/>
                                <a:pt x="172310" y="462213"/>
                                <a:pt x="194381" y="455439"/>
                              </a:cubicBezTo>
                              <a:cubicBezTo>
                                <a:pt x="216670" y="449321"/>
                                <a:pt x="238522" y="441672"/>
                                <a:pt x="260156" y="433150"/>
                              </a:cubicBezTo>
                              <a:cubicBezTo>
                                <a:pt x="267367" y="428998"/>
                                <a:pt x="282008" y="423535"/>
                                <a:pt x="289656" y="417853"/>
                              </a:cubicBezTo>
                              <a:cubicBezTo>
                                <a:pt x="298397" y="412172"/>
                                <a:pt x="307357" y="406709"/>
                                <a:pt x="316972" y="399498"/>
                              </a:cubicBezTo>
                              <a:lnTo>
                                <a:pt x="346253" y="378738"/>
                              </a:lnTo>
                              <a:cubicBezTo>
                                <a:pt x="357835" y="370653"/>
                                <a:pt x="367013" y="365627"/>
                                <a:pt x="377284" y="358852"/>
                              </a:cubicBezTo>
                              <a:cubicBezTo>
                                <a:pt x="400884" y="346397"/>
                                <a:pt x="424484" y="335689"/>
                                <a:pt x="449178" y="329352"/>
                              </a:cubicBezTo>
                              <a:cubicBezTo>
                                <a:pt x="461196" y="325418"/>
                                <a:pt x="473434" y="323670"/>
                                <a:pt x="486108" y="320611"/>
                              </a:cubicBezTo>
                              <a:cubicBezTo>
                                <a:pt x="498345" y="319081"/>
                                <a:pt x="510801" y="316678"/>
                                <a:pt x="522601" y="315803"/>
                              </a:cubicBezTo>
                              <a:cubicBezTo>
                                <a:pt x="534838" y="314492"/>
                                <a:pt x="546639" y="313400"/>
                                <a:pt x="558657" y="312307"/>
                              </a:cubicBezTo>
                              <a:lnTo>
                                <a:pt x="567835" y="311651"/>
                              </a:lnTo>
                              <a:lnTo>
                                <a:pt x="568928" y="311651"/>
                              </a:lnTo>
                              <a:cubicBezTo>
                                <a:pt x="568928" y="311651"/>
                                <a:pt x="571113" y="311215"/>
                                <a:pt x="567179" y="311870"/>
                              </a:cubicBezTo>
                              <a:lnTo>
                                <a:pt x="567398" y="311870"/>
                              </a:lnTo>
                              <a:lnTo>
                                <a:pt x="568054" y="311651"/>
                              </a:lnTo>
                              <a:lnTo>
                                <a:pt x="570239" y="311215"/>
                              </a:lnTo>
                              <a:lnTo>
                                <a:pt x="574828" y="310559"/>
                              </a:lnTo>
                              <a:lnTo>
                                <a:pt x="592310" y="307281"/>
                              </a:lnTo>
                              <a:cubicBezTo>
                                <a:pt x="598647" y="306407"/>
                                <a:pt x="603017" y="304659"/>
                                <a:pt x="607825" y="302911"/>
                              </a:cubicBezTo>
                              <a:lnTo>
                                <a:pt x="622247" y="298103"/>
                              </a:lnTo>
                              <a:cubicBezTo>
                                <a:pt x="632299" y="294607"/>
                                <a:pt x="642351" y="288925"/>
                                <a:pt x="652840" y="284555"/>
                              </a:cubicBezTo>
                              <a:cubicBezTo>
                                <a:pt x="662892" y="279529"/>
                                <a:pt x="672944" y="273629"/>
                                <a:pt x="682996" y="268166"/>
                              </a:cubicBezTo>
                              <a:lnTo>
                                <a:pt x="712934" y="249810"/>
                              </a:lnTo>
                              <a:cubicBezTo>
                                <a:pt x="732382" y="236917"/>
                                <a:pt x="752049" y="223587"/>
                                <a:pt x="771498" y="209602"/>
                              </a:cubicBezTo>
                              <a:cubicBezTo>
                                <a:pt x="781113" y="202828"/>
                                <a:pt x="792039" y="195616"/>
                                <a:pt x="800124" y="189060"/>
                              </a:cubicBezTo>
                              <a:lnTo>
                                <a:pt x="814110" y="177916"/>
                              </a:lnTo>
                              <a:cubicBezTo>
                                <a:pt x="818043" y="173983"/>
                                <a:pt x="821321" y="169831"/>
                                <a:pt x="825473" y="165897"/>
                              </a:cubicBezTo>
                              <a:cubicBezTo>
                                <a:pt x="840114" y="148852"/>
                                <a:pt x="851040" y="127437"/>
                                <a:pt x="855410" y="104492"/>
                              </a:cubicBezTo>
                              <a:cubicBezTo>
                                <a:pt x="859562" y="81548"/>
                                <a:pt x="858251" y="57729"/>
                                <a:pt x="853881" y="34565"/>
                              </a:cubicBezTo>
                              <a:lnTo>
                                <a:pt x="853881" y="35003"/>
                              </a:lnTo>
                              <a:close/>
                              <a:moveTo>
                                <a:pt x="857814" y="33691"/>
                              </a:moveTo>
                              <a:cubicBezTo>
                                <a:pt x="863059" y="57292"/>
                                <a:pt x="864370" y="81329"/>
                                <a:pt x="861748" y="105804"/>
                              </a:cubicBezTo>
                              <a:cubicBezTo>
                                <a:pt x="858907" y="130060"/>
                                <a:pt x="849510" y="153223"/>
                                <a:pt x="835743" y="174420"/>
                              </a:cubicBezTo>
                              <a:cubicBezTo>
                                <a:pt x="832029" y="179446"/>
                                <a:pt x="828532" y="184909"/>
                                <a:pt x="824599" y="189716"/>
                              </a:cubicBezTo>
                              <a:lnTo>
                                <a:pt x="812143" y="202609"/>
                              </a:lnTo>
                              <a:cubicBezTo>
                                <a:pt x="802528" y="212005"/>
                                <a:pt x="794443" y="219217"/>
                                <a:pt x="785265" y="227302"/>
                              </a:cubicBezTo>
                              <a:cubicBezTo>
                                <a:pt x="767783" y="243691"/>
                                <a:pt x="750301" y="259862"/>
                                <a:pt x="731508" y="275814"/>
                              </a:cubicBezTo>
                              <a:cubicBezTo>
                                <a:pt x="722112" y="283462"/>
                                <a:pt x="712715" y="291329"/>
                                <a:pt x="702882" y="298759"/>
                              </a:cubicBezTo>
                              <a:cubicBezTo>
                                <a:pt x="692830" y="305752"/>
                                <a:pt x="682778" y="312963"/>
                                <a:pt x="672070" y="319737"/>
                              </a:cubicBezTo>
                              <a:cubicBezTo>
                                <a:pt x="660707" y="325637"/>
                                <a:pt x="650437" y="332193"/>
                                <a:pt x="638199" y="337656"/>
                              </a:cubicBezTo>
                              <a:lnTo>
                                <a:pt x="619406" y="345304"/>
                              </a:lnTo>
                              <a:cubicBezTo>
                                <a:pt x="613069" y="347708"/>
                                <a:pt x="606295" y="350330"/>
                                <a:pt x="600832" y="351423"/>
                              </a:cubicBezTo>
                              <a:lnTo>
                                <a:pt x="583132" y="355138"/>
                              </a:lnTo>
                              <a:lnTo>
                                <a:pt x="578761" y="356011"/>
                              </a:lnTo>
                              <a:lnTo>
                                <a:pt x="576358" y="356449"/>
                              </a:lnTo>
                              <a:lnTo>
                                <a:pt x="572424" y="357104"/>
                              </a:lnTo>
                              <a:lnTo>
                                <a:pt x="563465" y="358197"/>
                              </a:lnTo>
                              <a:cubicBezTo>
                                <a:pt x="551664" y="359508"/>
                                <a:pt x="540083" y="361038"/>
                                <a:pt x="528501" y="362567"/>
                              </a:cubicBezTo>
                              <a:cubicBezTo>
                                <a:pt x="505338" y="365845"/>
                                <a:pt x="483048" y="369560"/>
                                <a:pt x="461633" y="375460"/>
                              </a:cubicBezTo>
                              <a:cubicBezTo>
                                <a:pt x="440000" y="380923"/>
                                <a:pt x="420114" y="390320"/>
                                <a:pt x="401321" y="399498"/>
                              </a:cubicBezTo>
                              <a:cubicBezTo>
                                <a:pt x="391488" y="405398"/>
                                <a:pt x="379688" y="411735"/>
                                <a:pt x="371384" y="417198"/>
                              </a:cubicBezTo>
                              <a:lnTo>
                                <a:pt x="341883" y="436865"/>
                              </a:lnTo>
                              <a:cubicBezTo>
                                <a:pt x="332050" y="443639"/>
                                <a:pt x="320468" y="450413"/>
                                <a:pt x="308886" y="456969"/>
                              </a:cubicBezTo>
                              <a:cubicBezTo>
                                <a:pt x="296649" y="463962"/>
                                <a:pt x="288564" y="466584"/>
                                <a:pt x="274360" y="472921"/>
                              </a:cubicBezTo>
                              <a:cubicBezTo>
                                <a:pt x="251196" y="480569"/>
                                <a:pt x="228033" y="488655"/>
                                <a:pt x="203996" y="493899"/>
                              </a:cubicBezTo>
                              <a:cubicBezTo>
                                <a:pt x="179958" y="499581"/>
                                <a:pt x="155265" y="503296"/>
                                <a:pt x="130572" y="505262"/>
                              </a:cubicBezTo>
                              <a:cubicBezTo>
                                <a:pt x="117679" y="505699"/>
                                <a:pt x="105879" y="507010"/>
                                <a:pt x="92768" y="505918"/>
                              </a:cubicBezTo>
                              <a:lnTo>
                                <a:pt x="73538" y="504825"/>
                              </a:lnTo>
                              <a:lnTo>
                                <a:pt x="55837" y="502422"/>
                              </a:lnTo>
                              <a:lnTo>
                                <a:pt x="47097" y="501110"/>
                              </a:lnTo>
                              <a:cubicBezTo>
                                <a:pt x="42508" y="500236"/>
                                <a:pt x="39667" y="499362"/>
                                <a:pt x="36171" y="498488"/>
                              </a:cubicBezTo>
                              <a:cubicBezTo>
                                <a:pt x="29178" y="496084"/>
                                <a:pt x="21748" y="492807"/>
                                <a:pt x="15848" y="487344"/>
                              </a:cubicBezTo>
                              <a:cubicBezTo>
                                <a:pt x="2518" y="476855"/>
                                <a:pt x="-1634" y="458062"/>
                                <a:pt x="551" y="444076"/>
                              </a:cubicBezTo>
                              <a:cubicBezTo>
                                <a:pt x="5796" y="415450"/>
                                <a:pt x="23933" y="393161"/>
                                <a:pt x="48626" y="381797"/>
                              </a:cubicBezTo>
                              <a:lnTo>
                                <a:pt x="43819" y="389664"/>
                              </a:lnTo>
                              <a:cubicBezTo>
                                <a:pt x="45348" y="367156"/>
                                <a:pt x="52123" y="345741"/>
                                <a:pt x="68075" y="328915"/>
                              </a:cubicBezTo>
                              <a:cubicBezTo>
                                <a:pt x="84245" y="312963"/>
                                <a:pt x="102601" y="305096"/>
                                <a:pt x="119865" y="294388"/>
                              </a:cubicBezTo>
                              <a:cubicBezTo>
                                <a:pt x="136909" y="284118"/>
                                <a:pt x="153735" y="272755"/>
                                <a:pt x="167065" y="259643"/>
                              </a:cubicBezTo>
                              <a:cubicBezTo>
                                <a:pt x="180177" y="246750"/>
                                <a:pt x="189573" y="228176"/>
                                <a:pt x="201155" y="210694"/>
                              </a:cubicBezTo>
                              <a:cubicBezTo>
                                <a:pt x="211207" y="192339"/>
                                <a:pt x="224100" y="176605"/>
                                <a:pt x="235900" y="160434"/>
                              </a:cubicBezTo>
                              <a:lnTo>
                                <a:pt x="245078" y="148197"/>
                              </a:lnTo>
                              <a:lnTo>
                                <a:pt x="256659" y="135960"/>
                              </a:lnTo>
                              <a:cubicBezTo>
                                <a:pt x="264308" y="128311"/>
                                <a:pt x="272830" y="121319"/>
                                <a:pt x="281571" y="114981"/>
                              </a:cubicBezTo>
                              <a:cubicBezTo>
                                <a:pt x="299053" y="101652"/>
                                <a:pt x="318720" y="92037"/>
                                <a:pt x="339479" y="85044"/>
                              </a:cubicBezTo>
                              <a:cubicBezTo>
                                <a:pt x="349531" y="81111"/>
                                <a:pt x="360457" y="78925"/>
                                <a:pt x="371384" y="76522"/>
                              </a:cubicBezTo>
                              <a:lnTo>
                                <a:pt x="386680" y="74118"/>
                              </a:lnTo>
                              <a:lnTo>
                                <a:pt x="394984" y="72807"/>
                              </a:lnTo>
                              <a:lnTo>
                                <a:pt x="401977" y="71496"/>
                              </a:lnTo>
                              <a:cubicBezTo>
                                <a:pt x="420770" y="68218"/>
                                <a:pt x="439781" y="66251"/>
                                <a:pt x="458574" y="60133"/>
                              </a:cubicBezTo>
                              <a:cubicBezTo>
                                <a:pt x="477367" y="55543"/>
                                <a:pt x="497689" y="50299"/>
                                <a:pt x="517794" y="44836"/>
                              </a:cubicBezTo>
                              <a:cubicBezTo>
                                <a:pt x="538553" y="39810"/>
                                <a:pt x="556472" y="37188"/>
                                <a:pt x="578761" y="33254"/>
                              </a:cubicBezTo>
                              <a:cubicBezTo>
                                <a:pt x="603236" y="31287"/>
                                <a:pt x="624214" y="37406"/>
                                <a:pt x="643444" y="41777"/>
                              </a:cubicBezTo>
                              <a:cubicBezTo>
                                <a:pt x="663329" y="46584"/>
                                <a:pt x="681904" y="50736"/>
                                <a:pt x="699604" y="47458"/>
                              </a:cubicBezTo>
                              <a:cubicBezTo>
                                <a:pt x="704193" y="46584"/>
                                <a:pt x="708126" y="45273"/>
                                <a:pt x="712060" y="43962"/>
                              </a:cubicBezTo>
                              <a:cubicBezTo>
                                <a:pt x="713808" y="43306"/>
                                <a:pt x="716212" y="41777"/>
                                <a:pt x="718397" y="40466"/>
                              </a:cubicBezTo>
                              <a:cubicBezTo>
                                <a:pt x="719271" y="40029"/>
                                <a:pt x="721238" y="38936"/>
                                <a:pt x="721238" y="38936"/>
                              </a:cubicBezTo>
                              <a:lnTo>
                                <a:pt x="724953" y="36969"/>
                              </a:lnTo>
                              <a:lnTo>
                                <a:pt x="751831" y="21236"/>
                              </a:lnTo>
                              <a:lnTo>
                                <a:pt x="778928" y="7906"/>
                              </a:lnTo>
                              <a:cubicBezTo>
                                <a:pt x="788105" y="2880"/>
                                <a:pt x="799469" y="39"/>
                                <a:pt x="809739" y="39"/>
                              </a:cubicBezTo>
                              <a:cubicBezTo>
                                <a:pt x="820010" y="-398"/>
                                <a:pt x="830717" y="2880"/>
                                <a:pt x="839895" y="8343"/>
                              </a:cubicBezTo>
                              <a:cubicBezTo>
                                <a:pt x="849292" y="14024"/>
                                <a:pt x="855192" y="24732"/>
                                <a:pt x="857596" y="34128"/>
                              </a:cubicBezTo>
                              <a:lnTo>
                                <a:pt x="857596" y="336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5A8C"/>
                        </a:solidFill>
                        <a:ln w="21831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1154" name="Graphic 8">
                      <a:extLst>
                        <a:ext uri="{FF2B5EF4-FFF2-40B4-BE49-F238E27FC236}">
                          <a16:creationId xmlns="" xmlns:a16="http://schemas.microsoft.com/office/drawing/2014/main" id="{2D872D74-EA77-4483-9DC7-37CDC390B0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73534" y="3516192"/>
                      <a:ext cx="3254449" cy="1456781"/>
                      <a:chOff x="1573534" y="3516192"/>
                      <a:chExt cx="3254449" cy="1456781"/>
                    </a:xfrm>
                    <a:solidFill>
                      <a:srgbClr val="DBF1FC"/>
                    </a:solidFill>
                  </p:grpSpPr>
                  <p:sp>
                    <p:nvSpPr>
                      <p:cNvPr id="1155" name="Freeform: Shape 1154">
                        <a:extLst>
                          <a:ext uri="{FF2B5EF4-FFF2-40B4-BE49-F238E27FC236}">
                            <a16:creationId xmlns="" xmlns:a16="http://schemas.microsoft.com/office/drawing/2014/main" id="{48D3D3D3-A4D7-4F0F-8A37-8A720FC409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3534" y="4256763"/>
                        <a:ext cx="894547" cy="569092"/>
                      </a:xfrm>
                      <a:custGeom>
                        <a:avLst/>
                        <a:gdLst>
                          <a:gd name="connsiteX0" fmla="*/ 849396 w 894547"/>
                          <a:gd name="connsiteY0" fmla="*/ 0 h 569092"/>
                          <a:gd name="connsiteX1" fmla="*/ 773787 w 894547"/>
                          <a:gd name="connsiteY1" fmla="*/ 102050 h 569092"/>
                          <a:gd name="connsiteX2" fmla="*/ 645733 w 894547"/>
                          <a:gd name="connsiteY2" fmla="*/ 149469 h 569092"/>
                          <a:gd name="connsiteX3" fmla="*/ 570343 w 894547"/>
                          <a:gd name="connsiteY3" fmla="*/ 225296 h 569092"/>
                          <a:gd name="connsiteX4" fmla="*/ 345702 w 894547"/>
                          <a:gd name="connsiteY4" fmla="*/ 312924 h 569092"/>
                          <a:gd name="connsiteX5" fmla="*/ 202352 w 894547"/>
                          <a:gd name="connsiteY5" fmla="*/ 422185 h 569092"/>
                          <a:gd name="connsiteX6" fmla="*/ 0 w 894547"/>
                          <a:gd name="connsiteY6" fmla="*/ 395525 h 569092"/>
                          <a:gd name="connsiteX7" fmla="*/ 22508 w 894547"/>
                          <a:gd name="connsiteY7" fmla="*/ 442726 h 569092"/>
                          <a:gd name="connsiteX8" fmla="*/ 216993 w 894547"/>
                          <a:gd name="connsiteY8" fmla="*/ 529261 h 569092"/>
                          <a:gd name="connsiteX9" fmla="*/ 491675 w 894547"/>
                          <a:gd name="connsiteY9" fmla="*/ 463923 h 569092"/>
                          <a:gd name="connsiteX10" fmla="*/ 566628 w 894547"/>
                          <a:gd name="connsiteY10" fmla="*/ 326254 h 569092"/>
                          <a:gd name="connsiteX11" fmla="*/ 673267 w 894547"/>
                          <a:gd name="connsiteY11" fmla="*/ 304839 h 569092"/>
                          <a:gd name="connsiteX12" fmla="*/ 730520 w 894547"/>
                          <a:gd name="connsiteY12" fmla="*/ 264412 h 569092"/>
                          <a:gd name="connsiteX13" fmla="*/ 824921 w 894547"/>
                          <a:gd name="connsiteY13" fmla="*/ 147066 h 569092"/>
                          <a:gd name="connsiteX14" fmla="*/ 891352 w 894547"/>
                          <a:gd name="connsiteY14" fmla="*/ 73642 h 569092"/>
                          <a:gd name="connsiteX15" fmla="*/ 849396 w 894547"/>
                          <a:gd name="connsiteY15" fmla="*/ 0 h 5690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894547" h="569092">
                            <a:moveTo>
                              <a:pt x="849396" y="0"/>
                            </a:moveTo>
                            <a:cubicBezTo>
                              <a:pt x="857263" y="46327"/>
                              <a:pt x="826888" y="81290"/>
                              <a:pt x="773787" y="102050"/>
                            </a:cubicBezTo>
                            <a:cubicBezTo>
                              <a:pt x="733579" y="117783"/>
                              <a:pt x="681352" y="124558"/>
                              <a:pt x="645733" y="149469"/>
                            </a:cubicBezTo>
                            <a:cubicBezTo>
                              <a:pt x="617107" y="169573"/>
                              <a:pt x="605744" y="213059"/>
                              <a:pt x="570343" y="225296"/>
                            </a:cubicBezTo>
                            <a:cubicBezTo>
                              <a:pt x="490145" y="253486"/>
                              <a:pt x="413881" y="253486"/>
                              <a:pt x="345702" y="312924"/>
                            </a:cubicBezTo>
                            <a:cubicBezTo>
                              <a:pt x="302435" y="350510"/>
                              <a:pt x="259167" y="404048"/>
                              <a:pt x="202352" y="422185"/>
                            </a:cubicBezTo>
                            <a:cubicBezTo>
                              <a:pt x="143788" y="440978"/>
                              <a:pt x="64901" y="422404"/>
                              <a:pt x="0" y="395525"/>
                            </a:cubicBezTo>
                            <a:cubicBezTo>
                              <a:pt x="4152" y="412570"/>
                              <a:pt x="12019" y="428959"/>
                              <a:pt x="22508" y="442726"/>
                            </a:cubicBezTo>
                            <a:cubicBezTo>
                              <a:pt x="68834" y="506098"/>
                              <a:pt x="162144" y="475286"/>
                              <a:pt x="216993" y="529261"/>
                            </a:cubicBezTo>
                            <a:cubicBezTo>
                              <a:pt x="304183" y="614485"/>
                              <a:pt x="430707" y="548928"/>
                              <a:pt x="491675" y="463923"/>
                            </a:cubicBezTo>
                            <a:cubicBezTo>
                              <a:pt x="521613" y="422622"/>
                              <a:pt x="528824" y="360999"/>
                              <a:pt x="566628" y="326254"/>
                            </a:cubicBezTo>
                            <a:cubicBezTo>
                              <a:pt x="584984" y="309428"/>
                              <a:pt x="648574" y="312705"/>
                              <a:pt x="673267" y="304839"/>
                            </a:cubicBezTo>
                            <a:cubicBezTo>
                              <a:pt x="696430" y="297846"/>
                              <a:pt x="715442" y="282987"/>
                              <a:pt x="730520" y="264412"/>
                            </a:cubicBezTo>
                            <a:cubicBezTo>
                              <a:pt x="771602" y="213496"/>
                              <a:pt x="748220" y="166733"/>
                              <a:pt x="824921" y="147066"/>
                            </a:cubicBezTo>
                            <a:cubicBezTo>
                              <a:pt x="862944" y="137232"/>
                              <a:pt x="882830" y="109698"/>
                              <a:pt x="891352" y="73642"/>
                            </a:cubicBezTo>
                            <a:cubicBezTo>
                              <a:pt x="902715" y="27971"/>
                              <a:pt x="882611" y="7648"/>
                              <a:pt x="849396" y="0"/>
                            </a:cubicBezTo>
                            <a:close/>
                          </a:path>
                        </a:pathLst>
                      </a:custGeom>
                      <a:solidFill>
                        <a:srgbClr val="DBF1FC"/>
                      </a:solidFill>
                      <a:ln w="2183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156" name="Freeform: Shape 1155">
                        <a:extLst>
                          <a:ext uri="{FF2B5EF4-FFF2-40B4-BE49-F238E27FC236}">
                            <a16:creationId xmlns="" xmlns:a16="http://schemas.microsoft.com/office/drawing/2014/main" id="{0098A7DE-04F3-4E59-9341-16C86A2A54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30952" y="3516192"/>
                        <a:ext cx="897031" cy="575679"/>
                      </a:xfrm>
                      <a:custGeom>
                        <a:avLst/>
                        <a:gdLst>
                          <a:gd name="connsiteX0" fmla="*/ 865785 w 897031"/>
                          <a:gd name="connsiteY0" fmla="*/ 15296 h 575679"/>
                          <a:gd name="connsiteX1" fmla="*/ 831259 w 897031"/>
                          <a:gd name="connsiteY1" fmla="*/ 0 h 575679"/>
                          <a:gd name="connsiteX2" fmla="*/ 782091 w 897031"/>
                          <a:gd name="connsiteY2" fmla="*/ 127617 h 575679"/>
                          <a:gd name="connsiteX3" fmla="*/ 612081 w 897031"/>
                          <a:gd name="connsiteY3" fmla="*/ 248678 h 575679"/>
                          <a:gd name="connsiteX4" fmla="*/ 581269 w 897031"/>
                          <a:gd name="connsiteY4" fmla="*/ 374766 h 575679"/>
                          <a:gd name="connsiteX5" fmla="*/ 455619 w 897031"/>
                          <a:gd name="connsiteY5" fmla="*/ 390718 h 575679"/>
                          <a:gd name="connsiteX6" fmla="*/ 296972 w 897031"/>
                          <a:gd name="connsiteY6" fmla="*/ 476379 h 575679"/>
                          <a:gd name="connsiteX7" fmla="*/ 220926 w 897031"/>
                          <a:gd name="connsiteY7" fmla="*/ 477471 h 575679"/>
                          <a:gd name="connsiteX8" fmla="*/ 80853 w 897031"/>
                          <a:gd name="connsiteY8" fmla="*/ 510687 h 575679"/>
                          <a:gd name="connsiteX9" fmla="*/ 15078 w 897031"/>
                          <a:gd name="connsiteY9" fmla="*/ 538439 h 575679"/>
                          <a:gd name="connsiteX10" fmla="*/ 0 w 897031"/>
                          <a:gd name="connsiteY10" fmla="*/ 552643 h 575679"/>
                          <a:gd name="connsiteX11" fmla="*/ 28189 w 897031"/>
                          <a:gd name="connsiteY11" fmla="*/ 574276 h 575679"/>
                          <a:gd name="connsiteX12" fmla="*/ 95057 w 897031"/>
                          <a:gd name="connsiteY12" fmla="*/ 557887 h 575679"/>
                          <a:gd name="connsiteX13" fmla="*/ 246274 w 897031"/>
                          <a:gd name="connsiteY13" fmla="*/ 530354 h 575679"/>
                          <a:gd name="connsiteX14" fmla="*/ 359469 w 897031"/>
                          <a:gd name="connsiteY14" fmla="*/ 506753 h 575679"/>
                          <a:gd name="connsiteX15" fmla="*/ 527950 w 897031"/>
                          <a:gd name="connsiteY15" fmla="*/ 509812 h 575679"/>
                          <a:gd name="connsiteX16" fmla="*/ 604214 w 897031"/>
                          <a:gd name="connsiteY16" fmla="*/ 453215 h 575679"/>
                          <a:gd name="connsiteX17" fmla="*/ 720686 w 897031"/>
                          <a:gd name="connsiteY17" fmla="*/ 323631 h 575679"/>
                          <a:gd name="connsiteX18" fmla="*/ 877367 w 897031"/>
                          <a:gd name="connsiteY18" fmla="*/ 170229 h 575679"/>
                          <a:gd name="connsiteX19" fmla="*/ 865785 w 897031"/>
                          <a:gd name="connsiteY19" fmla="*/ 15296 h 575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897031" h="575679">
                            <a:moveTo>
                              <a:pt x="865785" y="15296"/>
                            </a:moveTo>
                            <a:cubicBezTo>
                              <a:pt x="854422" y="5900"/>
                              <a:pt x="842840" y="1311"/>
                              <a:pt x="831259" y="0"/>
                            </a:cubicBezTo>
                            <a:cubicBezTo>
                              <a:pt x="852455" y="40645"/>
                              <a:pt x="828636" y="98772"/>
                              <a:pt x="782091" y="127617"/>
                            </a:cubicBezTo>
                            <a:cubicBezTo>
                              <a:pt x="719157" y="167170"/>
                              <a:pt x="587606" y="124776"/>
                              <a:pt x="612081" y="248678"/>
                            </a:cubicBezTo>
                            <a:cubicBezTo>
                              <a:pt x="622133" y="299813"/>
                              <a:pt x="617325" y="335869"/>
                              <a:pt x="581269" y="374766"/>
                            </a:cubicBezTo>
                            <a:cubicBezTo>
                              <a:pt x="551332" y="407107"/>
                              <a:pt x="492331" y="376732"/>
                              <a:pt x="455619" y="390718"/>
                            </a:cubicBezTo>
                            <a:cubicBezTo>
                              <a:pt x="399896" y="411915"/>
                              <a:pt x="356191" y="464360"/>
                              <a:pt x="296972" y="476379"/>
                            </a:cubicBezTo>
                            <a:cubicBezTo>
                              <a:pt x="271623" y="481623"/>
                              <a:pt x="246493" y="482934"/>
                              <a:pt x="220926" y="477471"/>
                            </a:cubicBezTo>
                            <a:cubicBezTo>
                              <a:pt x="163673" y="465452"/>
                              <a:pt x="124776" y="465671"/>
                              <a:pt x="80853" y="510687"/>
                            </a:cubicBezTo>
                            <a:cubicBezTo>
                              <a:pt x="61186" y="530791"/>
                              <a:pt x="40864" y="549802"/>
                              <a:pt x="15078" y="538439"/>
                            </a:cubicBezTo>
                            <a:cubicBezTo>
                              <a:pt x="9615" y="542810"/>
                              <a:pt x="4589" y="547398"/>
                              <a:pt x="0" y="552643"/>
                            </a:cubicBezTo>
                            <a:cubicBezTo>
                              <a:pt x="4808" y="565536"/>
                              <a:pt x="14860" y="571436"/>
                              <a:pt x="28189" y="574276"/>
                            </a:cubicBezTo>
                            <a:cubicBezTo>
                              <a:pt x="53101" y="579303"/>
                              <a:pt x="73423" y="570125"/>
                              <a:pt x="95057" y="557887"/>
                            </a:cubicBezTo>
                            <a:cubicBezTo>
                              <a:pt x="144880" y="529916"/>
                              <a:pt x="190333" y="528387"/>
                              <a:pt x="246274" y="530354"/>
                            </a:cubicBezTo>
                            <a:cubicBezTo>
                              <a:pt x="286264" y="531665"/>
                              <a:pt x="322757" y="522050"/>
                              <a:pt x="359469" y="506753"/>
                            </a:cubicBezTo>
                            <a:cubicBezTo>
                              <a:pt x="408418" y="486212"/>
                              <a:pt x="475067" y="514620"/>
                              <a:pt x="527950" y="509812"/>
                            </a:cubicBezTo>
                            <a:cubicBezTo>
                              <a:pt x="558106" y="506972"/>
                              <a:pt x="585421" y="473756"/>
                              <a:pt x="604214" y="453215"/>
                            </a:cubicBezTo>
                            <a:cubicBezTo>
                              <a:pt x="643985" y="409729"/>
                              <a:pt x="675015" y="362747"/>
                              <a:pt x="720686" y="323631"/>
                            </a:cubicBezTo>
                            <a:cubicBezTo>
                              <a:pt x="778595" y="273808"/>
                              <a:pt x="837377" y="237534"/>
                              <a:pt x="877367" y="170229"/>
                            </a:cubicBezTo>
                            <a:cubicBezTo>
                              <a:pt x="902716" y="127399"/>
                              <a:pt x="908179" y="49605"/>
                              <a:pt x="865785" y="15296"/>
                            </a:cubicBezTo>
                            <a:close/>
                          </a:path>
                        </a:pathLst>
                      </a:custGeom>
                      <a:solidFill>
                        <a:srgbClr val="DBF1FC"/>
                      </a:solidFill>
                      <a:ln w="2183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1157" name="Freeform: Shape 1156">
                        <a:extLst>
                          <a:ext uri="{FF2B5EF4-FFF2-40B4-BE49-F238E27FC236}">
                            <a16:creationId xmlns="" xmlns:a16="http://schemas.microsoft.com/office/drawing/2014/main" id="{8F36E911-4ACF-40CA-8767-4A0E3A30A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39501" y="4492330"/>
                        <a:ext cx="848703" cy="480642"/>
                      </a:xfrm>
                      <a:custGeom>
                        <a:avLst/>
                        <a:gdLst>
                          <a:gd name="connsiteX0" fmla="*/ 825395 w 848703"/>
                          <a:gd name="connsiteY0" fmla="*/ 0 h 480642"/>
                          <a:gd name="connsiteX1" fmla="*/ 814688 w 848703"/>
                          <a:gd name="connsiteY1" fmla="*/ 41957 h 480642"/>
                          <a:gd name="connsiteX2" fmla="*/ 748257 w 848703"/>
                          <a:gd name="connsiteY2" fmla="*/ 135484 h 480642"/>
                          <a:gd name="connsiteX3" fmla="*/ 637685 w 848703"/>
                          <a:gd name="connsiteY3" fmla="*/ 179844 h 480642"/>
                          <a:gd name="connsiteX4" fmla="*/ 495864 w 848703"/>
                          <a:gd name="connsiteY4" fmla="*/ 156681 h 480642"/>
                          <a:gd name="connsiteX5" fmla="*/ 332191 w 848703"/>
                          <a:gd name="connsiteY5" fmla="*/ 277742 h 480642"/>
                          <a:gd name="connsiteX6" fmla="*/ 214188 w 848703"/>
                          <a:gd name="connsiteY6" fmla="*/ 314672 h 480642"/>
                          <a:gd name="connsiteX7" fmla="*/ 110609 w 848703"/>
                          <a:gd name="connsiteY7" fmla="*/ 393340 h 480642"/>
                          <a:gd name="connsiteX8" fmla="*/ 23856 w 848703"/>
                          <a:gd name="connsiteY8" fmla="*/ 391811 h 480642"/>
                          <a:gd name="connsiteX9" fmla="*/ 36311 w 848703"/>
                          <a:gd name="connsiteY9" fmla="*/ 477471 h 480642"/>
                          <a:gd name="connsiteX10" fmla="*/ 255708 w 848703"/>
                          <a:gd name="connsiteY10" fmla="*/ 443819 h 480642"/>
                          <a:gd name="connsiteX11" fmla="*/ 352295 w 848703"/>
                          <a:gd name="connsiteY11" fmla="*/ 385255 h 480642"/>
                          <a:gd name="connsiteX12" fmla="*/ 559672 w 848703"/>
                          <a:gd name="connsiteY12" fmla="*/ 325380 h 480642"/>
                          <a:gd name="connsiteX13" fmla="*/ 789776 w 848703"/>
                          <a:gd name="connsiteY13" fmla="*/ 191207 h 480642"/>
                          <a:gd name="connsiteX14" fmla="*/ 843751 w 848703"/>
                          <a:gd name="connsiteY14" fmla="*/ 25349 h 480642"/>
                          <a:gd name="connsiteX15" fmla="*/ 825395 w 848703"/>
                          <a:gd name="connsiteY15" fmla="*/ 0 h 4806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848703" h="480642">
                            <a:moveTo>
                              <a:pt x="825395" y="0"/>
                            </a:moveTo>
                            <a:cubicBezTo>
                              <a:pt x="822991" y="14204"/>
                              <a:pt x="819058" y="28190"/>
                              <a:pt x="814688" y="41957"/>
                            </a:cubicBezTo>
                            <a:cubicBezTo>
                              <a:pt x="802887" y="79761"/>
                              <a:pt x="778195" y="110573"/>
                              <a:pt x="748257" y="135484"/>
                            </a:cubicBezTo>
                            <a:cubicBezTo>
                              <a:pt x="718975" y="160396"/>
                              <a:pt x="675708" y="176129"/>
                              <a:pt x="637685" y="179844"/>
                            </a:cubicBezTo>
                            <a:cubicBezTo>
                              <a:pt x="580650" y="185307"/>
                              <a:pt x="549183" y="166733"/>
                              <a:pt x="495864" y="156681"/>
                            </a:cubicBezTo>
                            <a:cubicBezTo>
                              <a:pt x="412825" y="141166"/>
                              <a:pt x="385073" y="233382"/>
                              <a:pt x="332191" y="277742"/>
                            </a:cubicBezTo>
                            <a:cubicBezTo>
                              <a:pt x="304220" y="301124"/>
                              <a:pt x="249808" y="318387"/>
                              <a:pt x="214188" y="314672"/>
                            </a:cubicBezTo>
                            <a:cubicBezTo>
                              <a:pt x="169173" y="310083"/>
                              <a:pt x="151691" y="376951"/>
                              <a:pt x="110609" y="393340"/>
                            </a:cubicBezTo>
                            <a:cubicBezTo>
                              <a:pt x="85916" y="403174"/>
                              <a:pt x="54012" y="399240"/>
                              <a:pt x="23856" y="391811"/>
                            </a:cubicBezTo>
                            <a:cubicBezTo>
                              <a:pt x="-5208" y="418470"/>
                              <a:pt x="-14823" y="469823"/>
                              <a:pt x="36311" y="477471"/>
                            </a:cubicBezTo>
                            <a:cubicBezTo>
                              <a:pt x="110391" y="488397"/>
                              <a:pt x="186218" y="469604"/>
                              <a:pt x="255708" y="443819"/>
                            </a:cubicBezTo>
                            <a:cubicBezTo>
                              <a:pt x="289579" y="431145"/>
                              <a:pt x="322576" y="405140"/>
                              <a:pt x="352295" y="385255"/>
                            </a:cubicBezTo>
                            <a:cubicBezTo>
                              <a:pt x="421785" y="339147"/>
                              <a:pt x="480567" y="333028"/>
                              <a:pt x="559672" y="325380"/>
                            </a:cubicBezTo>
                            <a:cubicBezTo>
                              <a:pt x="643803" y="317076"/>
                              <a:pt x="727060" y="240812"/>
                              <a:pt x="789776" y="191207"/>
                            </a:cubicBezTo>
                            <a:cubicBezTo>
                              <a:pt x="843533" y="148595"/>
                              <a:pt x="857518" y="89157"/>
                              <a:pt x="843751" y="25349"/>
                            </a:cubicBezTo>
                            <a:cubicBezTo>
                              <a:pt x="841347" y="13549"/>
                              <a:pt x="834355" y="5245"/>
                              <a:pt x="825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DBF1FC"/>
                      </a:solidFill>
                      <a:ln w="21831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uk-UA"/>
                      </a:p>
                    </p:txBody>
                  </p:sp>
                </p:grpSp>
              </p:grpSp>
            </p:grpSp>
          </p:grpSp>
          <p:grpSp>
            <p:nvGrpSpPr>
              <p:cNvPr id="1158" name="Graphic 8">
                <a:extLst>
                  <a:ext uri="{FF2B5EF4-FFF2-40B4-BE49-F238E27FC236}">
                    <a16:creationId xmlns="" xmlns:a16="http://schemas.microsoft.com/office/drawing/2014/main" id="{D2B64F8B-E833-4CF6-9697-D88C77AB2D79}"/>
                  </a:ext>
                </a:extLst>
              </p:cNvPr>
              <p:cNvGrpSpPr/>
              <p:nvPr/>
            </p:nvGrpSpPr>
            <p:grpSpPr>
              <a:xfrm>
                <a:off x="5722178" y="1281146"/>
                <a:ext cx="1633016" cy="1509988"/>
                <a:chOff x="5722178" y="1281146"/>
                <a:chExt cx="1633016" cy="1509988"/>
              </a:xfrm>
            </p:grpSpPr>
            <p:grpSp>
              <p:nvGrpSpPr>
                <p:cNvPr id="1159" name="Graphic 8">
                  <a:extLst>
                    <a:ext uri="{FF2B5EF4-FFF2-40B4-BE49-F238E27FC236}">
                      <a16:creationId xmlns="" xmlns:a16="http://schemas.microsoft.com/office/drawing/2014/main" id="{D9A0DE1F-EF8F-4EA7-AE5B-69B7C41A93A3}"/>
                    </a:ext>
                  </a:extLst>
                </p:cNvPr>
                <p:cNvGrpSpPr/>
                <p:nvPr/>
              </p:nvGrpSpPr>
              <p:grpSpPr>
                <a:xfrm>
                  <a:off x="5722178" y="1281146"/>
                  <a:ext cx="1633016" cy="1509988"/>
                  <a:chOff x="5722178" y="1281146"/>
                  <a:chExt cx="1633016" cy="1509988"/>
                </a:xfrm>
              </p:grpSpPr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4124A33F-9D34-4A6A-95EE-11E460946222}"/>
                      </a:ext>
                    </a:extLst>
                  </p:cNvPr>
                  <p:cNvSpPr/>
                  <p:nvPr/>
                </p:nvSpPr>
                <p:spPr>
                  <a:xfrm>
                    <a:off x="5751897" y="1318077"/>
                    <a:ext cx="1565711" cy="1438750"/>
                  </a:xfrm>
                  <a:custGeom>
                    <a:avLst/>
                    <a:gdLst>
                      <a:gd name="connsiteX0" fmla="*/ 1479833 w 1565711"/>
                      <a:gd name="connsiteY0" fmla="*/ 668460 h 1438750"/>
                      <a:gd name="connsiteX1" fmla="*/ 1396576 w 1565711"/>
                      <a:gd name="connsiteY1" fmla="*/ 712820 h 1438750"/>
                      <a:gd name="connsiteX2" fmla="*/ 1397231 w 1565711"/>
                      <a:gd name="connsiteY2" fmla="*/ 763517 h 1438750"/>
                      <a:gd name="connsiteX3" fmla="*/ 1472184 w 1565711"/>
                      <a:gd name="connsiteY3" fmla="*/ 779906 h 1438750"/>
                      <a:gd name="connsiteX4" fmla="*/ 1445525 w 1565711"/>
                      <a:gd name="connsiteY4" fmla="*/ 787991 h 1438750"/>
                      <a:gd name="connsiteX5" fmla="*/ 1374505 w 1565711"/>
                      <a:gd name="connsiteY5" fmla="*/ 816399 h 1438750"/>
                      <a:gd name="connsiteX6" fmla="*/ 1324026 w 1565711"/>
                      <a:gd name="connsiteY6" fmla="*/ 850707 h 1438750"/>
                      <a:gd name="connsiteX7" fmla="*/ 1366202 w 1565711"/>
                      <a:gd name="connsiteY7" fmla="*/ 919542 h 1438750"/>
                      <a:gd name="connsiteX8" fmla="*/ 1341071 w 1565711"/>
                      <a:gd name="connsiteY8" fmla="*/ 925005 h 1438750"/>
                      <a:gd name="connsiteX9" fmla="*/ 1285129 w 1565711"/>
                      <a:gd name="connsiteY9" fmla="*/ 975046 h 1438750"/>
                      <a:gd name="connsiteX10" fmla="*/ 1325337 w 1565711"/>
                      <a:gd name="connsiteY10" fmla="*/ 1081904 h 1438750"/>
                      <a:gd name="connsiteX11" fmla="*/ 1337574 w 1565711"/>
                      <a:gd name="connsiteY11" fmla="*/ 1096545 h 1438750"/>
                      <a:gd name="connsiteX12" fmla="*/ 1301737 w 1565711"/>
                      <a:gd name="connsiteY12" fmla="*/ 1094359 h 1438750"/>
                      <a:gd name="connsiteX13" fmla="*/ 1247981 w 1565711"/>
                      <a:gd name="connsiteY13" fmla="*/ 1111186 h 1438750"/>
                      <a:gd name="connsiteX14" fmla="*/ 1264151 w 1565711"/>
                      <a:gd name="connsiteY14" fmla="*/ 1202309 h 1438750"/>
                      <a:gd name="connsiteX15" fmla="*/ 1280759 w 1565711"/>
                      <a:gd name="connsiteY15" fmla="*/ 1235525 h 1438750"/>
                      <a:gd name="connsiteX16" fmla="*/ 1280104 w 1565711"/>
                      <a:gd name="connsiteY16" fmla="*/ 1235306 h 1438750"/>
                      <a:gd name="connsiteX17" fmla="*/ 1253006 w 1565711"/>
                      <a:gd name="connsiteY17" fmla="*/ 1220665 h 1438750"/>
                      <a:gd name="connsiteX18" fmla="*/ 1221758 w 1565711"/>
                      <a:gd name="connsiteY18" fmla="*/ 1209521 h 1438750"/>
                      <a:gd name="connsiteX19" fmla="*/ 1181550 w 1565711"/>
                      <a:gd name="connsiteY19" fmla="*/ 1205806 h 1438750"/>
                      <a:gd name="connsiteX20" fmla="*/ 1173465 w 1565711"/>
                      <a:gd name="connsiteY20" fmla="*/ 1232902 h 1438750"/>
                      <a:gd name="connsiteX21" fmla="*/ 1188980 w 1565711"/>
                      <a:gd name="connsiteY21" fmla="*/ 1301518 h 1438750"/>
                      <a:gd name="connsiteX22" fmla="*/ 1194224 w 1565711"/>
                      <a:gd name="connsiteY22" fmla="*/ 1324463 h 1438750"/>
                      <a:gd name="connsiteX23" fmla="*/ 1153798 w 1565711"/>
                      <a:gd name="connsiteY23" fmla="*/ 1301081 h 1438750"/>
                      <a:gd name="connsiteX24" fmla="*/ 1088897 w 1565711"/>
                      <a:gd name="connsiteY24" fmla="*/ 1270925 h 1438750"/>
                      <a:gd name="connsiteX25" fmla="*/ 1039729 w 1565711"/>
                      <a:gd name="connsiteY25" fmla="*/ 1301737 h 1438750"/>
                      <a:gd name="connsiteX26" fmla="*/ 1044318 w 1565711"/>
                      <a:gd name="connsiteY26" fmla="*/ 1405754 h 1438750"/>
                      <a:gd name="connsiteX27" fmla="*/ 989906 w 1565711"/>
                      <a:gd name="connsiteY27" fmla="*/ 1347408 h 1438750"/>
                      <a:gd name="connsiteX28" fmla="*/ 905338 w 1565711"/>
                      <a:gd name="connsiteY28" fmla="*/ 1306544 h 1438750"/>
                      <a:gd name="connsiteX29" fmla="*/ 862507 w 1565711"/>
                      <a:gd name="connsiteY29" fmla="*/ 1378657 h 1438750"/>
                      <a:gd name="connsiteX30" fmla="*/ 859448 w 1565711"/>
                      <a:gd name="connsiteY30" fmla="*/ 1402913 h 1438750"/>
                      <a:gd name="connsiteX31" fmla="*/ 793891 w 1565711"/>
                      <a:gd name="connsiteY31" fmla="*/ 1341508 h 1438750"/>
                      <a:gd name="connsiteX32" fmla="*/ 734016 w 1565711"/>
                      <a:gd name="connsiteY32" fmla="*/ 1379968 h 1438750"/>
                      <a:gd name="connsiteX33" fmla="*/ 717190 w 1565711"/>
                      <a:gd name="connsiteY33" fmla="*/ 1438751 h 1438750"/>
                      <a:gd name="connsiteX34" fmla="*/ 710197 w 1565711"/>
                      <a:gd name="connsiteY34" fmla="*/ 1367294 h 1438750"/>
                      <a:gd name="connsiteX35" fmla="*/ 666493 w 1565711"/>
                      <a:gd name="connsiteY35" fmla="*/ 1331019 h 1438750"/>
                      <a:gd name="connsiteX36" fmla="*/ 575806 w 1565711"/>
                      <a:gd name="connsiteY36" fmla="*/ 1438532 h 1438750"/>
                      <a:gd name="connsiteX37" fmla="*/ 598751 w 1565711"/>
                      <a:gd name="connsiteY37" fmla="*/ 1370353 h 1438750"/>
                      <a:gd name="connsiteX38" fmla="*/ 589136 w 1565711"/>
                      <a:gd name="connsiteY38" fmla="*/ 1314411 h 1438750"/>
                      <a:gd name="connsiteX39" fmla="*/ 562914 w 1565711"/>
                      <a:gd name="connsiteY39" fmla="*/ 1324245 h 1438750"/>
                      <a:gd name="connsiteX40" fmla="*/ 560510 w 1565711"/>
                      <a:gd name="connsiteY40" fmla="*/ 1298459 h 1438750"/>
                      <a:gd name="connsiteX41" fmla="*/ 518990 w 1565711"/>
                      <a:gd name="connsiteY41" fmla="*/ 1271799 h 1438750"/>
                      <a:gd name="connsiteX42" fmla="*/ 490583 w 1565711"/>
                      <a:gd name="connsiteY42" fmla="*/ 1299770 h 1438750"/>
                      <a:gd name="connsiteX43" fmla="*/ 434422 w 1565711"/>
                      <a:gd name="connsiteY43" fmla="*/ 1391987 h 1438750"/>
                      <a:gd name="connsiteX44" fmla="*/ 466108 w 1565711"/>
                      <a:gd name="connsiteY44" fmla="*/ 1276388 h 1438750"/>
                      <a:gd name="connsiteX45" fmla="*/ 387877 w 1565711"/>
                      <a:gd name="connsiteY45" fmla="*/ 1341289 h 1438750"/>
                      <a:gd name="connsiteX46" fmla="*/ 447752 w 1565711"/>
                      <a:gd name="connsiteY46" fmla="*/ 1232465 h 1438750"/>
                      <a:gd name="connsiteX47" fmla="*/ 370832 w 1565711"/>
                      <a:gd name="connsiteY47" fmla="*/ 1223506 h 1438750"/>
                      <a:gd name="connsiteX48" fmla="*/ 238189 w 1565711"/>
                      <a:gd name="connsiteY48" fmla="*/ 1351997 h 1438750"/>
                      <a:gd name="connsiteX49" fmla="*/ 351165 w 1565711"/>
                      <a:gd name="connsiteY49" fmla="*/ 1167127 h 1438750"/>
                      <a:gd name="connsiteX50" fmla="*/ 352914 w 1565711"/>
                      <a:gd name="connsiteY50" fmla="*/ 1120364 h 1438750"/>
                      <a:gd name="connsiteX51" fmla="*/ 303527 w 1565711"/>
                      <a:gd name="connsiteY51" fmla="*/ 1112278 h 1438750"/>
                      <a:gd name="connsiteX52" fmla="*/ 189677 w 1565711"/>
                      <a:gd name="connsiteY52" fmla="*/ 1181550 h 1438750"/>
                      <a:gd name="connsiteX53" fmla="*/ 223548 w 1565711"/>
                      <a:gd name="connsiteY53" fmla="*/ 1144401 h 1438750"/>
                      <a:gd name="connsiteX54" fmla="*/ 272060 w 1565711"/>
                      <a:gd name="connsiteY54" fmla="*/ 1065077 h 1438750"/>
                      <a:gd name="connsiteX55" fmla="*/ 268345 w 1565711"/>
                      <a:gd name="connsiteY55" fmla="*/ 1028803 h 1438750"/>
                      <a:gd name="connsiteX56" fmla="*/ 175255 w 1565711"/>
                      <a:gd name="connsiteY56" fmla="*/ 1025525 h 1438750"/>
                      <a:gd name="connsiteX57" fmla="*/ 96587 w 1565711"/>
                      <a:gd name="connsiteY57" fmla="*/ 1036670 h 1438750"/>
                      <a:gd name="connsiteX58" fmla="*/ 129147 w 1565711"/>
                      <a:gd name="connsiteY58" fmla="*/ 1022684 h 1438750"/>
                      <a:gd name="connsiteX59" fmla="*/ 198855 w 1565711"/>
                      <a:gd name="connsiteY59" fmla="*/ 981820 h 1438750"/>
                      <a:gd name="connsiteX60" fmla="*/ 222456 w 1565711"/>
                      <a:gd name="connsiteY60" fmla="*/ 944453 h 1438750"/>
                      <a:gd name="connsiteX61" fmla="*/ 185526 w 1565711"/>
                      <a:gd name="connsiteY61" fmla="*/ 918231 h 1438750"/>
                      <a:gd name="connsiteX62" fmla="*/ 108387 w 1565711"/>
                      <a:gd name="connsiteY62" fmla="*/ 892663 h 1438750"/>
                      <a:gd name="connsiteX63" fmla="*/ 19667 w 1565711"/>
                      <a:gd name="connsiteY63" fmla="*/ 867970 h 1438750"/>
                      <a:gd name="connsiteX64" fmla="*/ 67524 w 1565711"/>
                      <a:gd name="connsiteY64" fmla="*/ 861196 h 1438750"/>
                      <a:gd name="connsiteX65" fmla="*/ 99209 w 1565711"/>
                      <a:gd name="connsiteY65" fmla="*/ 834318 h 1438750"/>
                      <a:gd name="connsiteX66" fmla="*/ 42831 w 1565711"/>
                      <a:gd name="connsiteY66" fmla="*/ 809188 h 1438750"/>
                      <a:gd name="connsiteX67" fmla="*/ 0 w 1565711"/>
                      <a:gd name="connsiteY67" fmla="*/ 796077 h 1438750"/>
                      <a:gd name="connsiteX68" fmla="*/ 124558 w 1565711"/>
                      <a:gd name="connsiteY68" fmla="*/ 778158 h 1438750"/>
                      <a:gd name="connsiteX69" fmla="*/ 183122 w 1565711"/>
                      <a:gd name="connsiteY69" fmla="*/ 718064 h 1438750"/>
                      <a:gd name="connsiteX70" fmla="*/ 95713 w 1565711"/>
                      <a:gd name="connsiteY70" fmla="*/ 670426 h 1438750"/>
                      <a:gd name="connsiteX71" fmla="*/ 48075 w 1565711"/>
                      <a:gd name="connsiteY71" fmla="*/ 651633 h 1438750"/>
                      <a:gd name="connsiteX72" fmla="*/ 69272 w 1565711"/>
                      <a:gd name="connsiteY72" fmla="*/ 649885 h 1438750"/>
                      <a:gd name="connsiteX73" fmla="*/ 167825 w 1565711"/>
                      <a:gd name="connsiteY73" fmla="*/ 611644 h 1438750"/>
                      <a:gd name="connsiteX74" fmla="*/ 51353 w 1565711"/>
                      <a:gd name="connsiteY74" fmla="*/ 550458 h 1438750"/>
                      <a:gd name="connsiteX75" fmla="*/ 124121 w 1565711"/>
                      <a:gd name="connsiteY75" fmla="*/ 546743 h 1438750"/>
                      <a:gd name="connsiteX76" fmla="*/ 183996 w 1565711"/>
                      <a:gd name="connsiteY76" fmla="*/ 532976 h 1438750"/>
                      <a:gd name="connsiteX77" fmla="*/ 211967 w 1565711"/>
                      <a:gd name="connsiteY77" fmla="*/ 504349 h 1438750"/>
                      <a:gd name="connsiteX78" fmla="*/ 131113 w 1565711"/>
                      <a:gd name="connsiteY78" fmla="*/ 446004 h 1438750"/>
                      <a:gd name="connsiteX79" fmla="*/ 102269 w 1565711"/>
                      <a:gd name="connsiteY79" fmla="*/ 433548 h 1438750"/>
                      <a:gd name="connsiteX80" fmla="*/ 171977 w 1565711"/>
                      <a:gd name="connsiteY80" fmla="*/ 439448 h 1438750"/>
                      <a:gd name="connsiteX81" fmla="*/ 250208 w 1565711"/>
                      <a:gd name="connsiteY81" fmla="*/ 426774 h 1438750"/>
                      <a:gd name="connsiteX82" fmla="*/ 271405 w 1565711"/>
                      <a:gd name="connsiteY82" fmla="*/ 408200 h 1438750"/>
                      <a:gd name="connsiteX83" fmla="*/ 246712 w 1565711"/>
                      <a:gd name="connsiteY83" fmla="*/ 377388 h 1438750"/>
                      <a:gd name="connsiteX84" fmla="*/ 182466 w 1565711"/>
                      <a:gd name="connsiteY84" fmla="*/ 323850 h 1438750"/>
                      <a:gd name="connsiteX85" fmla="*/ 160832 w 1565711"/>
                      <a:gd name="connsiteY85" fmla="*/ 304839 h 1438750"/>
                      <a:gd name="connsiteX86" fmla="*/ 225296 w 1565711"/>
                      <a:gd name="connsiteY86" fmla="*/ 334558 h 1438750"/>
                      <a:gd name="connsiteX87" fmla="*/ 298501 w 1565711"/>
                      <a:gd name="connsiteY87" fmla="*/ 347013 h 1438750"/>
                      <a:gd name="connsiteX88" fmla="*/ 342643 w 1565711"/>
                      <a:gd name="connsiteY88" fmla="*/ 327783 h 1438750"/>
                      <a:gd name="connsiteX89" fmla="*/ 325161 w 1565711"/>
                      <a:gd name="connsiteY89" fmla="*/ 250208 h 1438750"/>
                      <a:gd name="connsiteX90" fmla="*/ 356410 w 1565711"/>
                      <a:gd name="connsiteY90" fmla="*/ 265068 h 1438750"/>
                      <a:gd name="connsiteX91" fmla="*/ 341550 w 1565711"/>
                      <a:gd name="connsiteY91" fmla="*/ 184433 h 1438750"/>
                      <a:gd name="connsiteX92" fmla="*/ 331498 w 1565711"/>
                      <a:gd name="connsiteY92" fmla="*/ 159740 h 1438750"/>
                      <a:gd name="connsiteX93" fmla="*/ 399022 w 1565711"/>
                      <a:gd name="connsiteY93" fmla="*/ 241686 h 1438750"/>
                      <a:gd name="connsiteX94" fmla="*/ 452997 w 1565711"/>
                      <a:gd name="connsiteY94" fmla="*/ 249115 h 1438750"/>
                      <a:gd name="connsiteX95" fmla="*/ 446004 w 1565711"/>
                      <a:gd name="connsiteY95" fmla="*/ 157336 h 1438750"/>
                      <a:gd name="connsiteX96" fmla="*/ 440759 w 1565711"/>
                      <a:gd name="connsiteY96" fmla="*/ 123028 h 1438750"/>
                      <a:gd name="connsiteX97" fmla="*/ 469167 w 1565711"/>
                      <a:gd name="connsiteY97" fmla="*/ 157992 h 1438750"/>
                      <a:gd name="connsiteX98" fmla="*/ 542810 w 1565711"/>
                      <a:gd name="connsiteY98" fmla="*/ 183777 h 1438750"/>
                      <a:gd name="connsiteX99" fmla="*/ 551332 w 1565711"/>
                      <a:gd name="connsiteY99" fmla="*/ 105546 h 1438750"/>
                      <a:gd name="connsiteX100" fmla="*/ 547398 w 1565711"/>
                      <a:gd name="connsiteY100" fmla="*/ 53319 h 1438750"/>
                      <a:gd name="connsiteX101" fmla="*/ 571217 w 1565711"/>
                      <a:gd name="connsiteY101" fmla="*/ 99865 h 1438750"/>
                      <a:gd name="connsiteX102" fmla="*/ 603559 w 1565711"/>
                      <a:gd name="connsiteY102" fmla="*/ 161051 h 1438750"/>
                      <a:gd name="connsiteX103" fmla="*/ 617544 w 1565711"/>
                      <a:gd name="connsiteY103" fmla="*/ 177440 h 1438750"/>
                      <a:gd name="connsiteX104" fmla="*/ 647482 w 1565711"/>
                      <a:gd name="connsiteY104" fmla="*/ 180281 h 1438750"/>
                      <a:gd name="connsiteX105" fmla="*/ 677856 w 1565711"/>
                      <a:gd name="connsiteY105" fmla="*/ 114287 h 1438750"/>
                      <a:gd name="connsiteX106" fmla="*/ 678949 w 1565711"/>
                      <a:gd name="connsiteY106" fmla="*/ 118002 h 1438750"/>
                      <a:gd name="connsiteX107" fmla="*/ 711290 w 1565711"/>
                      <a:gd name="connsiteY107" fmla="*/ 142914 h 1438750"/>
                      <a:gd name="connsiteX108" fmla="*/ 727242 w 1565711"/>
                      <a:gd name="connsiteY108" fmla="*/ 85005 h 1438750"/>
                      <a:gd name="connsiteX109" fmla="*/ 742539 w 1565711"/>
                      <a:gd name="connsiteY109" fmla="*/ 0 h 1438750"/>
                      <a:gd name="connsiteX110" fmla="*/ 754557 w 1565711"/>
                      <a:gd name="connsiteY110" fmla="*/ 105765 h 1438750"/>
                      <a:gd name="connsiteX111" fmla="*/ 799136 w 1565711"/>
                      <a:gd name="connsiteY111" fmla="*/ 166295 h 1438750"/>
                      <a:gd name="connsiteX112" fmla="*/ 821862 w 1565711"/>
                      <a:gd name="connsiteY112" fmla="*/ 140947 h 1438750"/>
                      <a:gd name="connsiteX113" fmla="*/ 850926 w 1565711"/>
                      <a:gd name="connsiteY113" fmla="*/ 90031 h 1438750"/>
                      <a:gd name="connsiteX114" fmla="*/ 855296 w 1565711"/>
                      <a:gd name="connsiteY114" fmla="*/ 82601 h 1438750"/>
                      <a:gd name="connsiteX115" fmla="*/ 856170 w 1565711"/>
                      <a:gd name="connsiteY115" fmla="*/ 110572 h 1438750"/>
                      <a:gd name="connsiteX116" fmla="*/ 883704 w 1565711"/>
                      <a:gd name="connsiteY116" fmla="*/ 146847 h 1438750"/>
                      <a:gd name="connsiteX117" fmla="*/ 919542 w 1565711"/>
                      <a:gd name="connsiteY117" fmla="*/ 104235 h 1438750"/>
                      <a:gd name="connsiteX118" fmla="*/ 947950 w 1565711"/>
                      <a:gd name="connsiteY118" fmla="*/ 63371 h 1438750"/>
                      <a:gd name="connsiteX119" fmla="*/ 934620 w 1565711"/>
                      <a:gd name="connsiteY119" fmla="*/ 125213 h 1438750"/>
                      <a:gd name="connsiteX120" fmla="*/ 937242 w 1565711"/>
                      <a:gd name="connsiteY120" fmla="*/ 182466 h 1438750"/>
                      <a:gd name="connsiteX121" fmla="*/ 985535 w 1565711"/>
                      <a:gd name="connsiteY121" fmla="*/ 202133 h 1438750"/>
                      <a:gd name="connsiteX122" fmla="*/ 1045848 w 1565711"/>
                      <a:gd name="connsiteY122" fmla="*/ 182029 h 1438750"/>
                      <a:gd name="connsiteX123" fmla="*/ 1114682 w 1565711"/>
                      <a:gd name="connsiteY123" fmla="*/ 137013 h 1438750"/>
                      <a:gd name="connsiteX124" fmla="*/ 1172372 w 1565711"/>
                      <a:gd name="connsiteY124" fmla="*/ 96368 h 1438750"/>
                      <a:gd name="connsiteX125" fmla="*/ 1121456 w 1565711"/>
                      <a:gd name="connsiteY125" fmla="*/ 185962 h 1438750"/>
                      <a:gd name="connsiteX126" fmla="*/ 1135660 w 1565711"/>
                      <a:gd name="connsiteY126" fmla="*/ 266816 h 1438750"/>
                      <a:gd name="connsiteX127" fmla="*/ 1204495 w 1565711"/>
                      <a:gd name="connsiteY127" fmla="*/ 260260 h 1438750"/>
                      <a:gd name="connsiteX128" fmla="*/ 1199250 w 1565711"/>
                      <a:gd name="connsiteY128" fmla="*/ 275994 h 1438750"/>
                      <a:gd name="connsiteX129" fmla="*/ 1268740 w 1565711"/>
                      <a:gd name="connsiteY129" fmla="*/ 270312 h 1438750"/>
                      <a:gd name="connsiteX130" fmla="*/ 1326430 w 1565711"/>
                      <a:gd name="connsiteY130" fmla="*/ 250864 h 1438750"/>
                      <a:gd name="connsiteX131" fmla="*/ 1241425 w 1565711"/>
                      <a:gd name="connsiteY131" fmla="*/ 320572 h 1438750"/>
                      <a:gd name="connsiteX132" fmla="*/ 1239895 w 1565711"/>
                      <a:gd name="connsiteY132" fmla="*/ 392684 h 1438750"/>
                      <a:gd name="connsiteX133" fmla="*/ 1389365 w 1565711"/>
                      <a:gd name="connsiteY133" fmla="*/ 382414 h 1438750"/>
                      <a:gd name="connsiteX134" fmla="*/ 1431758 w 1565711"/>
                      <a:gd name="connsiteY134" fmla="*/ 374547 h 1438750"/>
                      <a:gd name="connsiteX135" fmla="*/ 1430884 w 1565711"/>
                      <a:gd name="connsiteY135" fmla="*/ 375203 h 1438750"/>
                      <a:gd name="connsiteX136" fmla="*/ 1343475 w 1565711"/>
                      <a:gd name="connsiteY136" fmla="*/ 466982 h 1438750"/>
                      <a:gd name="connsiteX137" fmla="*/ 1473277 w 1565711"/>
                      <a:gd name="connsiteY137" fmla="*/ 513309 h 1438750"/>
                      <a:gd name="connsiteX138" fmla="*/ 1448584 w 1565711"/>
                      <a:gd name="connsiteY138" fmla="*/ 530791 h 1438750"/>
                      <a:gd name="connsiteX139" fmla="*/ 1377346 w 1565711"/>
                      <a:gd name="connsiteY139" fmla="*/ 581488 h 1438750"/>
                      <a:gd name="connsiteX140" fmla="*/ 1367075 w 1565711"/>
                      <a:gd name="connsiteY140" fmla="*/ 644204 h 1438750"/>
                      <a:gd name="connsiteX141" fmla="*/ 1502996 w 1565711"/>
                      <a:gd name="connsiteY141" fmla="*/ 639615 h 1438750"/>
                      <a:gd name="connsiteX142" fmla="*/ 1565712 w 1565711"/>
                      <a:gd name="connsiteY142" fmla="*/ 626722 h 1438750"/>
                      <a:gd name="connsiteX143" fmla="*/ 1479833 w 1565711"/>
                      <a:gd name="connsiteY143" fmla="*/ 668460 h 143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</a:cxnLst>
                    <a:rect l="l" t="t" r="r" b="b"/>
                    <a:pathLst>
                      <a:path w="1565711" h="1438750">
                        <a:moveTo>
                          <a:pt x="1479833" y="668460"/>
                        </a:moveTo>
                        <a:cubicBezTo>
                          <a:pt x="1451206" y="681789"/>
                          <a:pt x="1421488" y="693153"/>
                          <a:pt x="1396576" y="712820"/>
                        </a:cubicBezTo>
                        <a:cubicBezTo>
                          <a:pt x="1375816" y="729209"/>
                          <a:pt x="1372757" y="749531"/>
                          <a:pt x="1397231" y="763517"/>
                        </a:cubicBezTo>
                        <a:cubicBezTo>
                          <a:pt x="1419084" y="775973"/>
                          <a:pt x="1447710" y="777502"/>
                          <a:pt x="1472184" y="779906"/>
                        </a:cubicBezTo>
                        <a:cubicBezTo>
                          <a:pt x="1463225" y="782528"/>
                          <a:pt x="1454266" y="785150"/>
                          <a:pt x="1445525" y="787991"/>
                        </a:cubicBezTo>
                        <a:cubicBezTo>
                          <a:pt x="1421269" y="795640"/>
                          <a:pt x="1397450" y="805254"/>
                          <a:pt x="1374505" y="816399"/>
                        </a:cubicBezTo>
                        <a:cubicBezTo>
                          <a:pt x="1357023" y="824921"/>
                          <a:pt x="1335608" y="834318"/>
                          <a:pt x="1324026" y="850707"/>
                        </a:cubicBezTo>
                        <a:cubicBezTo>
                          <a:pt x="1307856" y="874308"/>
                          <a:pt x="1344349" y="903589"/>
                          <a:pt x="1366202" y="919542"/>
                        </a:cubicBezTo>
                        <a:cubicBezTo>
                          <a:pt x="1357679" y="921071"/>
                          <a:pt x="1349375" y="922819"/>
                          <a:pt x="1341071" y="925005"/>
                        </a:cubicBezTo>
                        <a:cubicBezTo>
                          <a:pt x="1314193" y="931560"/>
                          <a:pt x="1288189" y="944890"/>
                          <a:pt x="1285129" y="975046"/>
                        </a:cubicBezTo>
                        <a:cubicBezTo>
                          <a:pt x="1280759" y="1015910"/>
                          <a:pt x="1300863" y="1050874"/>
                          <a:pt x="1325337" y="1081904"/>
                        </a:cubicBezTo>
                        <a:cubicBezTo>
                          <a:pt x="1329271" y="1086930"/>
                          <a:pt x="1333204" y="1091737"/>
                          <a:pt x="1337574" y="1096545"/>
                        </a:cubicBezTo>
                        <a:cubicBezTo>
                          <a:pt x="1325337" y="1095889"/>
                          <a:pt x="1313319" y="1095234"/>
                          <a:pt x="1301737" y="1094359"/>
                        </a:cubicBezTo>
                        <a:cubicBezTo>
                          <a:pt x="1281415" y="1092611"/>
                          <a:pt x="1259344" y="1091082"/>
                          <a:pt x="1247981" y="1111186"/>
                        </a:cubicBezTo>
                        <a:cubicBezTo>
                          <a:pt x="1233776" y="1136753"/>
                          <a:pt x="1253662" y="1179146"/>
                          <a:pt x="1264151" y="1202309"/>
                        </a:cubicBezTo>
                        <a:cubicBezTo>
                          <a:pt x="1269178" y="1213454"/>
                          <a:pt x="1274859" y="1224599"/>
                          <a:pt x="1280759" y="1235525"/>
                        </a:cubicBezTo>
                        <a:cubicBezTo>
                          <a:pt x="1280540" y="1235525"/>
                          <a:pt x="1280322" y="1235306"/>
                          <a:pt x="1280104" y="1235306"/>
                        </a:cubicBezTo>
                        <a:cubicBezTo>
                          <a:pt x="1270707" y="1230936"/>
                          <a:pt x="1262185" y="1225254"/>
                          <a:pt x="1253006" y="1220665"/>
                        </a:cubicBezTo>
                        <a:cubicBezTo>
                          <a:pt x="1242955" y="1215858"/>
                          <a:pt x="1231810" y="1214328"/>
                          <a:pt x="1221758" y="1209521"/>
                        </a:cubicBezTo>
                        <a:cubicBezTo>
                          <a:pt x="1209740" y="1203839"/>
                          <a:pt x="1193568" y="1198813"/>
                          <a:pt x="1181550" y="1205806"/>
                        </a:cubicBezTo>
                        <a:cubicBezTo>
                          <a:pt x="1171935" y="1211269"/>
                          <a:pt x="1173027" y="1223506"/>
                          <a:pt x="1173465" y="1232902"/>
                        </a:cubicBezTo>
                        <a:cubicBezTo>
                          <a:pt x="1174120" y="1255192"/>
                          <a:pt x="1184172" y="1279666"/>
                          <a:pt x="1188980" y="1301518"/>
                        </a:cubicBezTo>
                        <a:cubicBezTo>
                          <a:pt x="1190728" y="1309167"/>
                          <a:pt x="1192257" y="1316815"/>
                          <a:pt x="1194224" y="1324463"/>
                        </a:cubicBezTo>
                        <a:cubicBezTo>
                          <a:pt x="1181113" y="1315941"/>
                          <a:pt x="1167127" y="1308511"/>
                          <a:pt x="1153798" y="1301081"/>
                        </a:cubicBezTo>
                        <a:cubicBezTo>
                          <a:pt x="1133038" y="1289281"/>
                          <a:pt x="1111623" y="1278355"/>
                          <a:pt x="1088897" y="1270925"/>
                        </a:cubicBezTo>
                        <a:cubicBezTo>
                          <a:pt x="1063329" y="1262840"/>
                          <a:pt x="1046721" y="1278355"/>
                          <a:pt x="1039729" y="1301737"/>
                        </a:cubicBezTo>
                        <a:cubicBezTo>
                          <a:pt x="1029895" y="1334297"/>
                          <a:pt x="1036014" y="1371446"/>
                          <a:pt x="1044318" y="1405754"/>
                        </a:cubicBezTo>
                        <a:cubicBezTo>
                          <a:pt x="1026618" y="1385650"/>
                          <a:pt x="1007388" y="1366857"/>
                          <a:pt x="989906" y="1347408"/>
                        </a:cubicBezTo>
                        <a:cubicBezTo>
                          <a:pt x="969802" y="1324900"/>
                          <a:pt x="938772" y="1294526"/>
                          <a:pt x="905338" y="1306544"/>
                        </a:cubicBezTo>
                        <a:cubicBezTo>
                          <a:pt x="874745" y="1317471"/>
                          <a:pt x="867096" y="1349593"/>
                          <a:pt x="862507" y="1378657"/>
                        </a:cubicBezTo>
                        <a:cubicBezTo>
                          <a:pt x="861196" y="1386742"/>
                          <a:pt x="860322" y="1394827"/>
                          <a:pt x="859448" y="1402913"/>
                        </a:cubicBezTo>
                        <a:cubicBezTo>
                          <a:pt x="844370" y="1373849"/>
                          <a:pt x="823392" y="1347408"/>
                          <a:pt x="793891" y="1341508"/>
                        </a:cubicBezTo>
                        <a:cubicBezTo>
                          <a:pt x="769417" y="1336701"/>
                          <a:pt x="744724" y="1360956"/>
                          <a:pt x="734016" y="1379968"/>
                        </a:cubicBezTo>
                        <a:cubicBezTo>
                          <a:pt x="729646" y="1387835"/>
                          <a:pt x="720905" y="1429791"/>
                          <a:pt x="717190" y="1438751"/>
                        </a:cubicBezTo>
                        <a:cubicBezTo>
                          <a:pt x="713694" y="1425639"/>
                          <a:pt x="714131" y="1379312"/>
                          <a:pt x="710197" y="1367294"/>
                        </a:cubicBezTo>
                        <a:cubicBezTo>
                          <a:pt x="702549" y="1344567"/>
                          <a:pt x="692279" y="1337138"/>
                          <a:pt x="666493" y="1331019"/>
                        </a:cubicBezTo>
                        <a:cubicBezTo>
                          <a:pt x="632185" y="1322934"/>
                          <a:pt x="590666" y="1402694"/>
                          <a:pt x="575806" y="1438532"/>
                        </a:cubicBezTo>
                        <a:cubicBezTo>
                          <a:pt x="576462" y="1432195"/>
                          <a:pt x="598532" y="1376472"/>
                          <a:pt x="598751" y="1370353"/>
                        </a:cubicBezTo>
                        <a:cubicBezTo>
                          <a:pt x="599625" y="1353308"/>
                          <a:pt x="602247" y="1327741"/>
                          <a:pt x="589136" y="1314411"/>
                        </a:cubicBezTo>
                        <a:cubicBezTo>
                          <a:pt x="582799" y="1308293"/>
                          <a:pt x="573621" y="1313100"/>
                          <a:pt x="562914" y="1324245"/>
                        </a:cubicBezTo>
                        <a:cubicBezTo>
                          <a:pt x="562914" y="1315504"/>
                          <a:pt x="562258" y="1306763"/>
                          <a:pt x="560510" y="1298459"/>
                        </a:cubicBezTo>
                        <a:cubicBezTo>
                          <a:pt x="555702" y="1276170"/>
                          <a:pt x="541935" y="1256721"/>
                          <a:pt x="518990" y="1271799"/>
                        </a:cubicBezTo>
                        <a:cubicBezTo>
                          <a:pt x="508283" y="1278792"/>
                          <a:pt x="499542" y="1290811"/>
                          <a:pt x="490583" y="1299770"/>
                        </a:cubicBezTo>
                        <a:cubicBezTo>
                          <a:pt x="480531" y="1310041"/>
                          <a:pt x="443163" y="1380405"/>
                          <a:pt x="434422" y="1391987"/>
                        </a:cubicBezTo>
                        <a:cubicBezTo>
                          <a:pt x="439448" y="1374286"/>
                          <a:pt x="472664" y="1293215"/>
                          <a:pt x="466108" y="1276388"/>
                        </a:cubicBezTo>
                        <a:cubicBezTo>
                          <a:pt x="461956" y="1265899"/>
                          <a:pt x="395744" y="1336919"/>
                          <a:pt x="387877" y="1341289"/>
                        </a:cubicBezTo>
                        <a:cubicBezTo>
                          <a:pt x="390062" y="1328178"/>
                          <a:pt x="449719" y="1244703"/>
                          <a:pt x="447752" y="1232465"/>
                        </a:cubicBezTo>
                        <a:cubicBezTo>
                          <a:pt x="440323" y="1187231"/>
                          <a:pt x="396836" y="1204495"/>
                          <a:pt x="370832" y="1223506"/>
                        </a:cubicBezTo>
                        <a:cubicBezTo>
                          <a:pt x="344173" y="1243173"/>
                          <a:pt x="261134" y="1327086"/>
                          <a:pt x="238189" y="1351997"/>
                        </a:cubicBezTo>
                        <a:cubicBezTo>
                          <a:pt x="260260" y="1312445"/>
                          <a:pt x="339147" y="1210395"/>
                          <a:pt x="351165" y="1167127"/>
                        </a:cubicBezTo>
                        <a:cubicBezTo>
                          <a:pt x="355099" y="1152923"/>
                          <a:pt x="359251" y="1134567"/>
                          <a:pt x="352914" y="1120364"/>
                        </a:cubicBezTo>
                        <a:cubicBezTo>
                          <a:pt x="344391" y="1101352"/>
                          <a:pt x="319043" y="1107034"/>
                          <a:pt x="303527" y="1112278"/>
                        </a:cubicBezTo>
                        <a:cubicBezTo>
                          <a:pt x="263101" y="1125827"/>
                          <a:pt x="223985" y="1154672"/>
                          <a:pt x="189677" y="1181550"/>
                        </a:cubicBezTo>
                        <a:cubicBezTo>
                          <a:pt x="201259" y="1169531"/>
                          <a:pt x="212622" y="1157075"/>
                          <a:pt x="223548" y="1144401"/>
                        </a:cubicBezTo>
                        <a:cubicBezTo>
                          <a:pt x="243653" y="1120801"/>
                          <a:pt x="260697" y="1094141"/>
                          <a:pt x="272060" y="1065077"/>
                        </a:cubicBezTo>
                        <a:cubicBezTo>
                          <a:pt x="277086" y="1052185"/>
                          <a:pt x="279271" y="1039073"/>
                          <a:pt x="268345" y="1028803"/>
                        </a:cubicBezTo>
                        <a:cubicBezTo>
                          <a:pt x="247367" y="1009354"/>
                          <a:pt x="199948" y="1021154"/>
                          <a:pt x="175255" y="1025525"/>
                        </a:cubicBezTo>
                        <a:cubicBezTo>
                          <a:pt x="149251" y="1030332"/>
                          <a:pt x="122810" y="1032736"/>
                          <a:pt x="96587" y="1036670"/>
                        </a:cubicBezTo>
                        <a:cubicBezTo>
                          <a:pt x="107513" y="1032299"/>
                          <a:pt x="118439" y="1027710"/>
                          <a:pt x="129147" y="1022684"/>
                        </a:cubicBezTo>
                        <a:cubicBezTo>
                          <a:pt x="153840" y="1011102"/>
                          <a:pt x="175910" y="996243"/>
                          <a:pt x="198855" y="981820"/>
                        </a:cubicBezTo>
                        <a:cubicBezTo>
                          <a:pt x="211530" y="973735"/>
                          <a:pt x="228356" y="961716"/>
                          <a:pt x="222456" y="944453"/>
                        </a:cubicBezTo>
                        <a:cubicBezTo>
                          <a:pt x="217648" y="930468"/>
                          <a:pt x="197981" y="923038"/>
                          <a:pt x="185526" y="918231"/>
                        </a:cubicBezTo>
                        <a:cubicBezTo>
                          <a:pt x="160614" y="908397"/>
                          <a:pt x="134173" y="900530"/>
                          <a:pt x="108387" y="892663"/>
                        </a:cubicBezTo>
                        <a:cubicBezTo>
                          <a:pt x="79324" y="883704"/>
                          <a:pt x="49605" y="875182"/>
                          <a:pt x="19667" y="867970"/>
                        </a:cubicBezTo>
                        <a:cubicBezTo>
                          <a:pt x="35838" y="866659"/>
                          <a:pt x="51790" y="864692"/>
                          <a:pt x="67524" y="861196"/>
                        </a:cubicBezTo>
                        <a:cubicBezTo>
                          <a:pt x="77794" y="859011"/>
                          <a:pt x="111884" y="852237"/>
                          <a:pt x="99209" y="834318"/>
                        </a:cubicBezTo>
                        <a:cubicBezTo>
                          <a:pt x="88283" y="819240"/>
                          <a:pt x="59438" y="813995"/>
                          <a:pt x="42831" y="809188"/>
                        </a:cubicBezTo>
                        <a:cubicBezTo>
                          <a:pt x="28626" y="805036"/>
                          <a:pt x="14204" y="800665"/>
                          <a:pt x="0" y="796077"/>
                        </a:cubicBezTo>
                        <a:cubicBezTo>
                          <a:pt x="42175" y="794110"/>
                          <a:pt x="83913" y="789302"/>
                          <a:pt x="124558" y="778158"/>
                        </a:cubicBezTo>
                        <a:cubicBezTo>
                          <a:pt x="146191" y="772258"/>
                          <a:pt x="214589" y="751498"/>
                          <a:pt x="183122" y="718064"/>
                        </a:cubicBezTo>
                        <a:cubicBezTo>
                          <a:pt x="160832" y="694245"/>
                          <a:pt x="125650" y="681571"/>
                          <a:pt x="95713" y="670426"/>
                        </a:cubicBezTo>
                        <a:cubicBezTo>
                          <a:pt x="79761" y="664308"/>
                          <a:pt x="64027" y="657970"/>
                          <a:pt x="48075" y="651633"/>
                        </a:cubicBezTo>
                        <a:cubicBezTo>
                          <a:pt x="55068" y="650978"/>
                          <a:pt x="62279" y="650541"/>
                          <a:pt x="69272" y="649885"/>
                        </a:cubicBezTo>
                        <a:cubicBezTo>
                          <a:pt x="97898" y="647044"/>
                          <a:pt x="153184" y="641800"/>
                          <a:pt x="167825" y="611644"/>
                        </a:cubicBezTo>
                        <a:cubicBezTo>
                          <a:pt x="174381" y="598095"/>
                          <a:pt x="113413" y="571873"/>
                          <a:pt x="51353" y="550458"/>
                        </a:cubicBezTo>
                        <a:cubicBezTo>
                          <a:pt x="75609" y="551113"/>
                          <a:pt x="99646" y="551113"/>
                          <a:pt x="124121" y="546743"/>
                        </a:cubicBezTo>
                        <a:cubicBezTo>
                          <a:pt x="143132" y="543465"/>
                          <a:pt x="166295" y="540624"/>
                          <a:pt x="183996" y="532976"/>
                        </a:cubicBezTo>
                        <a:cubicBezTo>
                          <a:pt x="194266" y="528605"/>
                          <a:pt x="213715" y="518335"/>
                          <a:pt x="211967" y="504349"/>
                        </a:cubicBezTo>
                        <a:cubicBezTo>
                          <a:pt x="208252" y="470478"/>
                          <a:pt x="157336" y="457148"/>
                          <a:pt x="131113" y="446004"/>
                        </a:cubicBezTo>
                        <a:cubicBezTo>
                          <a:pt x="121498" y="441852"/>
                          <a:pt x="111884" y="437700"/>
                          <a:pt x="102269" y="433548"/>
                        </a:cubicBezTo>
                        <a:cubicBezTo>
                          <a:pt x="125213" y="437044"/>
                          <a:pt x="148377" y="439448"/>
                          <a:pt x="171977" y="439448"/>
                        </a:cubicBezTo>
                        <a:cubicBezTo>
                          <a:pt x="198637" y="439230"/>
                          <a:pt x="224860" y="434859"/>
                          <a:pt x="250208" y="426774"/>
                        </a:cubicBezTo>
                        <a:cubicBezTo>
                          <a:pt x="259605" y="423715"/>
                          <a:pt x="271623" y="420655"/>
                          <a:pt x="271405" y="408200"/>
                        </a:cubicBezTo>
                        <a:cubicBezTo>
                          <a:pt x="271186" y="394433"/>
                          <a:pt x="255890" y="384818"/>
                          <a:pt x="246712" y="377388"/>
                        </a:cubicBezTo>
                        <a:cubicBezTo>
                          <a:pt x="225078" y="360125"/>
                          <a:pt x="203663" y="341769"/>
                          <a:pt x="182466" y="323850"/>
                        </a:cubicBezTo>
                        <a:cubicBezTo>
                          <a:pt x="175255" y="317731"/>
                          <a:pt x="168044" y="311176"/>
                          <a:pt x="160832" y="304839"/>
                        </a:cubicBezTo>
                        <a:cubicBezTo>
                          <a:pt x="181811" y="315983"/>
                          <a:pt x="203226" y="326254"/>
                          <a:pt x="225296" y="334558"/>
                        </a:cubicBezTo>
                        <a:cubicBezTo>
                          <a:pt x="248023" y="343080"/>
                          <a:pt x="274027" y="349199"/>
                          <a:pt x="298501" y="347013"/>
                        </a:cubicBezTo>
                        <a:cubicBezTo>
                          <a:pt x="310957" y="345921"/>
                          <a:pt x="338928" y="344610"/>
                          <a:pt x="342643" y="327783"/>
                        </a:cubicBezTo>
                        <a:cubicBezTo>
                          <a:pt x="348106" y="303090"/>
                          <a:pt x="338491" y="275994"/>
                          <a:pt x="325161" y="250208"/>
                        </a:cubicBezTo>
                        <a:cubicBezTo>
                          <a:pt x="333902" y="257856"/>
                          <a:pt x="347013" y="268782"/>
                          <a:pt x="356410" y="265068"/>
                        </a:cubicBezTo>
                        <a:cubicBezTo>
                          <a:pt x="380884" y="255671"/>
                          <a:pt x="347232" y="197763"/>
                          <a:pt x="341550" y="184433"/>
                        </a:cubicBezTo>
                        <a:cubicBezTo>
                          <a:pt x="338273" y="176347"/>
                          <a:pt x="334776" y="168044"/>
                          <a:pt x="331498" y="159740"/>
                        </a:cubicBezTo>
                        <a:cubicBezTo>
                          <a:pt x="349417" y="190114"/>
                          <a:pt x="374110" y="218522"/>
                          <a:pt x="399022" y="241686"/>
                        </a:cubicBezTo>
                        <a:cubicBezTo>
                          <a:pt x="412352" y="253923"/>
                          <a:pt x="443163" y="280583"/>
                          <a:pt x="452997" y="249115"/>
                        </a:cubicBezTo>
                        <a:cubicBezTo>
                          <a:pt x="461738" y="221363"/>
                          <a:pt x="450374" y="184870"/>
                          <a:pt x="446004" y="157336"/>
                        </a:cubicBezTo>
                        <a:cubicBezTo>
                          <a:pt x="444256" y="145973"/>
                          <a:pt x="442508" y="134610"/>
                          <a:pt x="440759" y="123028"/>
                        </a:cubicBezTo>
                        <a:cubicBezTo>
                          <a:pt x="449719" y="135047"/>
                          <a:pt x="459115" y="146847"/>
                          <a:pt x="469167" y="157992"/>
                        </a:cubicBezTo>
                        <a:cubicBezTo>
                          <a:pt x="482497" y="172851"/>
                          <a:pt x="524672" y="215244"/>
                          <a:pt x="542810" y="183777"/>
                        </a:cubicBezTo>
                        <a:cubicBezTo>
                          <a:pt x="555921" y="161269"/>
                          <a:pt x="552206" y="130458"/>
                          <a:pt x="551332" y="105546"/>
                        </a:cubicBezTo>
                        <a:cubicBezTo>
                          <a:pt x="550676" y="88064"/>
                          <a:pt x="549147" y="70583"/>
                          <a:pt x="547398" y="53319"/>
                        </a:cubicBezTo>
                        <a:cubicBezTo>
                          <a:pt x="555484" y="68835"/>
                          <a:pt x="563569" y="84131"/>
                          <a:pt x="571217" y="99865"/>
                        </a:cubicBezTo>
                        <a:cubicBezTo>
                          <a:pt x="581488" y="120624"/>
                          <a:pt x="591977" y="140947"/>
                          <a:pt x="603559" y="161051"/>
                        </a:cubicBezTo>
                        <a:cubicBezTo>
                          <a:pt x="607274" y="167388"/>
                          <a:pt x="611644" y="173725"/>
                          <a:pt x="617544" y="177440"/>
                        </a:cubicBezTo>
                        <a:cubicBezTo>
                          <a:pt x="626066" y="185744"/>
                          <a:pt x="636337" y="189677"/>
                          <a:pt x="647482" y="180281"/>
                        </a:cubicBezTo>
                        <a:cubicBezTo>
                          <a:pt x="665401" y="165203"/>
                          <a:pt x="672830" y="138980"/>
                          <a:pt x="677856" y="114287"/>
                        </a:cubicBezTo>
                        <a:cubicBezTo>
                          <a:pt x="678293" y="115598"/>
                          <a:pt x="678512" y="116909"/>
                          <a:pt x="678949" y="118002"/>
                        </a:cubicBezTo>
                        <a:cubicBezTo>
                          <a:pt x="682882" y="130458"/>
                          <a:pt x="695993" y="158866"/>
                          <a:pt x="711290" y="142914"/>
                        </a:cubicBezTo>
                        <a:cubicBezTo>
                          <a:pt x="723964" y="129802"/>
                          <a:pt x="724401" y="101831"/>
                          <a:pt x="727242" y="85005"/>
                        </a:cubicBezTo>
                        <a:cubicBezTo>
                          <a:pt x="731831" y="57034"/>
                          <a:pt x="738605" y="28626"/>
                          <a:pt x="742539" y="0"/>
                        </a:cubicBezTo>
                        <a:cubicBezTo>
                          <a:pt x="747346" y="35182"/>
                          <a:pt x="747565" y="71020"/>
                          <a:pt x="754557" y="105765"/>
                        </a:cubicBezTo>
                        <a:cubicBezTo>
                          <a:pt x="757398" y="119750"/>
                          <a:pt x="776628" y="175036"/>
                          <a:pt x="799136" y="166295"/>
                        </a:cubicBezTo>
                        <a:cubicBezTo>
                          <a:pt x="810281" y="161925"/>
                          <a:pt x="816399" y="150999"/>
                          <a:pt x="821862" y="140947"/>
                        </a:cubicBezTo>
                        <a:cubicBezTo>
                          <a:pt x="831477" y="123902"/>
                          <a:pt x="841092" y="106857"/>
                          <a:pt x="850926" y="90031"/>
                        </a:cubicBezTo>
                        <a:cubicBezTo>
                          <a:pt x="852455" y="87627"/>
                          <a:pt x="853767" y="85005"/>
                          <a:pt x="855296" y="82601"/>
                        </a:cubicBezTo>
                        <a:cubicBezTo>
                          <a:pt x="854859" y="91998"/>
                          <a:pt x="854859" y="101394"/>
                          <a:pt x="856170" y="110572"/>
                        </a:cubicBezTo>
                        <a:cubicBezTo>
                          <a:pt x="858574" y="128928"/>
                          <a:pt x="856170" y="165858"/>
                          <a:pt x="883704" y="146847"/>
                        </a:cubicBezTo>
                        <a:cubicBezTo>
                          <a:pt x="898345" y="136795"/>
                          <a:pt x="909708" y="118658"/>
                          <a:pt x="919542" y="104235"/>
                        </a:cubicBezTo>
                        <a:cubicBezTo>
                          <a:pt x="929157" y="90468"/>
                          <a:pt x="938335" y="76920"/>
                          <a:pt x="947950" y="63371"/>
                        </a:cubicBezTo>
                        <a:cubicBezTo>
                          <a:pt x="942705" y="83913"/>
                          <a:pt x="937897" y="104672"/>
                          <a:pt x="934620" y="125213"/>
                        </a:cubicBezTo>
                        <a:cubicBezTo>
                          <a:pt x="931560" y="144443"/>
                          <a:pt x="926535" y="164984"/>
                          <a:pt x="937242" y="182466"/>
                        </a:cubicBezTo>
                        <a:cubicBezTo>
                          <a:pt x="946201" y="197326"/>
                          <a:pt x="969802" y="201696"/>
                          <a:pt x="985535" y="202133"/>
                        </a:cubicBezTo>
                        <a:cubicBezTo>
                          <a:pt x="1007169" y="202570"/>
                          <a:pt x="1027273" y="191862"/>
                          <a:pt x="1045848" y="182029"/>
                        </a:cubicBezTo>
                        <a:cubicBezTo>
                          <a:pt x="1070103" y="169136"/>
                          <a:pt x="1092611" y="152966"/>
                          <a:pt x="1114682" y="137013"/>
                        </a:cubicBezTo>
                        <a:cubicBezTo>
                          <a:pt x="1133694" y="123247"/>
                          <a:pt x="1152924" y="109698"/>
                          <a:pt x="1172372" y="96368"/>
                        </a:cubicBezTo>
                        <a:cubicBezTo>
                          <a:pt x="1154453" y="125650"/>
                          <a:pt x="1136753" y="155151"/>
                          <a:pt x="1121456" y="185962"/>
                        </a:cubicBezTo>
                        <a:cubicBezTo>
                          <a:pt x="1107471" y="213715"/>
                          <a:pt x="1096326" y="255671"/>
                          <a:pt x="1135660" y="266816"/>
                        </a:cubicBezTo>
                        <a:cubicBezTo>
                          <a:pt x="1155983" y="272497"/>
                          <a:pt x="1180676" y="267690"/>
                          <a:pt x="1204495" y="260260"/>
                        </a:cubicBezTo>
                        <a:cubicBezTo>
                          <a:pt x="1200561" y="264630"/>
                          <a:pt x="1197720" y="269875"/>
                          <a:pt x="1199250" y="275994"/>
                        </a:cubicBezTo>
                        <a:cubicBezTo>
                          <a:pt x="1204495" y="297846"/>
                          <a:pt x="1258251" y="273808"/>
                          <a:pt x="1268740" y="270312"/>
                        </a:cubicBezTo>
                        <a:cubicBezTo>
                          <a:pt x="1287970" y="264412"/>
                          <a:pt x="1307200" y="257638"/>
                          <a:pt x="1326430" y="250864"/>
                        </a:cubicBezTo>
                        <a:cubicBezTo>
                          <a:pt x="1295619" y="271186"/>
                          <a:pt x="1265462" y="292820"/>
                          <a:pt x="1241425" y="320572"/>
                        </a:cubicBezTo>
                        <a:cubicBezTo>
                          <a:pt x="1223943" y="340676"/>
                          <a:pt x="1198158" y="384381"/>
                          <a:pt x="1239895" y="392684"/>
                        </a:cubicBezTo>
                        <a:cubicBezTo>
                          <a:pt x="1287533" y="402300"/>
                          <a:pt x="1342382" y="390281"/>
                          <a:pt x="1389365" y="382414"/>
                        </a:cubicBezTo>
                        <a:cubicBezTo>
                          <a:pt x="1403350" y="380010"/>
                          <a:pt x="1417554" y="377388"/>
                          <a:pt x="1431758" y="374547"/>
                        </a:cubicBezTo>
                        <a:cubicBezTo>
                          <a:pt x="1431539" y="374766"/>
                          <a:pt x="1431102" y="374984"/>
                          <a:pt x="1430884" y="375203"/>
                        </a:cubicBezTo>
                        <a:cubicBezTo>
                          <a:pt x="1398761" y="400333"/>
                          <a:pt x="1362923" y="430489"/>
                          <a:pt x="1343475" y="466982"/>
                        </a:cubicBezTo>
                        <a:cubicBezTo>
                          <a:pt x="1316160" y="518335"/>
                          <a:pt x="1403787" y="519646"/>
                          <a:pt x="1473277" y="513309"/>
                        </a:cubicBezTo>
                        <a:cubicBezTo>
                          <a:pt x="1464973" y="519209"/>
                          <a:pt x="1456669" y="524891"/>
                          <a:pt x="1448584" y="530791"/>
                        </a:cubicBezTo>
                        <a:cubicBezTo>
                          <a:pt x="1424547" y="547398"/>
                          <a:pt x="1399635" y="562695"/>
                          <a:pt x="1377346" y="581488"/>
                        </a:cubicBezTo>
                        <a:cubicBezTo>
                          <a:pt x="1357460" y="598314"/>
                          <a:pt x="1330582" y="630000"/>
                          <a:pt x="1367075" y="644204"/>
                        </a:cubicBezTo>
                        <a:cubicBezTo>
                          <a:pt x="1407939" y="660156"/>
                          <a:pt x="1462351" y="646826"/>
                          <a:pt x="1502996" y="639615"/>
                        </a:cubicBezTo>
                        <a:cubicBezTo>
                          <a:pt x="1523974" y="635900"/>
                          <a:pt x="1544734" y="631092"/>
                          <a:pt x="1565712" y="626722"/>
                        </a:cubicBezTo>
                        <a:cubicBezTo>
                          <a:pt x="1537085" y="640926"/>
                          <a:pt x="1508678" y="655130"/>
                          <a:pt x="1479833" y="668460"/>
                        </a:cubicBezTo>
                        <a:close/>
                      </a:path>
                    </a:pathLst>
                  </a:custGeom>
                  <a:solidFill>
                    <a:srgbClr val="FFEF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4B589CF3-4895-4F30-9199-77B6A9B5A051}"/>
                      </a:ext>
                    </a:extLst>
                  </p:cNvPr>
                  <p:cNvSpPr/>
                  <p:nvPr/>
                </p:nvSpPr>
                <p:spPr>
                  <a:xfrm>
                    <a:off x="5722178" y="1281146"/>
                    <a:ext cx="1633016" cy="1509988"/>
                  </a:xfrm>
                  <a:custGeom>
                    <a:avLst/>
                    <a:gdLst>
                      <a:gd name="connsiteX0" fmla="*/ 596129 w 1633016"/>
                      <a:gd name="connsiteY0" fmla="*/ 1509989 h 1509988"/>
                      <a:gd name="connsiteX1" fmla="*/ 600062 w 1633016"/>
                      <a:gd name="connsiteY1" fmla="*/ 1474807 h 1509988"/>
                      <a:gd name="connsiteX2" fmla="*/ 610988 w 1633016"/>
                      <a:gd name="connsiteY2" fmla="*/ 1442028 h 1509988"/>
                      <a:gd name="connsiteX3" fmla="*/ 623007 w 1633016"/>
                      <a:gd name="connsiteY3" fmla="*/ 1406846 h 1509988"/>
                      <a:gd name="connsiteX4" fmla="*/ 623226 w 1633016"/>
                      <a:gd name="connsiteY4" fmla="*/ 1402257 h 1509988"/>
                      <a:gd name="connsiteX5" fmla="*/ 614703 w 1633016"/>
                      <a:gd name="connsiteY5" fmla="*/ 1354838 h 1509988"/>
                      <a:gd name="connsiteX6" fmla="*/ 611862 w 1633016"/>
                      <a:gd name="connsiteY6" fmla="*/ 1353527 h 1509988"/>
                      <a:gd name="connsiteX7" fmla="*/ 595692 w 1633016"/>
                      <a:gd name="connsiteY7" fmla="*/ 1364453 h 1509988"/>
                      <a:gd name="connsiteX8" fmla="*/ 586732 w 1633016"/>
                      <a:gd name="connsiteY8" fmla="*/ 1373849 h 1509988"/>
                      <a:gd name="connsiteX9" fmla="*/ 586951 w 1633016"/>
                      <a:gd name="connsiteY9" fmla="*/ 1360957 h 1509988"/>
                      <a:gd name="connsiteX10" fmla="*/ 584547 w 1633016"/>
                      <a:gd name="connsiteY10" fmla="*/ 1336263 h 1509988"/>
                      <a:gd name="connsiteX11" fmla="*/ 563350 w 1633016"/>
                      <a:gd name="connsiteY11" fmla="*/ 1308293 h 1509988"/>
                      <a:gd name="connsiteX12" fmla="*/ 550676 w 1633016"/>
                      <a:gd name="connsiteY12" fmla="*/ 1312882 h 1509988"/>
                      <a:gd name="connsiteX13" fmla="*/ 531228 w 1633016"/>
                      <a:gd name="connsiteY13" fmla="*/ 1331456 h 1509988"/>
                      <a:gd name="connsiteX14" fmla="*/ 523142 w 1633016"/>
                      <a:gd name="connsiteY14" fmla="*/ 1340197 h 1509988"/>
                      <a:gd name="connsiteX15" fmla="*/ 489271 w 1633016"/>
                      <a:gd name="connsiteY15" fmla="*/ 1395265 h 1509988"/>
                      <a:gd name="connsiteX16" fmla="*/ 467201 w 1633016"/>
                      <a:gd name="connsiteY16" fmla="*/ 1431976 h 1509988"/>
                      <a:gd name="connsiteX17" fmla="*/ 450811 w 1633016"/>
                      <a:gd name="connsiteY17" fmla="*/ 1453829 h 1509988"/>
                      <a:gd name="connsiteX18" fmla="*/ 458241 w 1633016"/>
                      <a:gd name="connsiteY18" fmla="*/ 1427606 h 1509988"/>
                      <a:gd name="connsiteX19" fmla="*/ 466108 w 1633016"/>
                      <a:gd name="connsiteY19" fmla="*/ 1404879 h 1509988"/>
                      <a:gd name="connsiteX20" fmla="*/ 490801 w 1633016"/>
                      <a:gd name="connsiteY20" fmla="*/ 1318345 h 1509988"/>
                      <a:gd name="connsiteX21" fmla="*/ 441196 w 1633016"/>
                      <a:gd name="connsiteY21" fmla="*/ 1362486 h 1509988"/>
                      <a:gd name="connsiteX22" fmla="*/ 419126 w 1633016"/>
                      <a:gd name="connsiteY22" fmla="*/ 1382590 h 1509988"/>
                      <a:gd name="connsiteX23" fmla="*/ 409948 w 1633016"/>
                      <a:gd name="connsiteY23" fmla="*/ 1387835 h 1509988"/>
                      <a:gd name="connsiteX24" fmla="*/ 411696 w 1633016"/>
                      <a:gd name="connsiteY24" fmla="*/ 1377346 h 1509988"/>
                      <a:gd name="connsiteX25" fmla="*/ 438574 w 1633016"/>
                      <a:gd name="connsiteY25" fmla="*/ 1329271 h 1509988"/>
                      <a:gd name="connsiteX26" fmla="*/ 471571 w 1633016"/>
                      <a:gd name="connsiteY26" fmla="*/ 1270051 h 1509988"/>
                      <a:gd name="connsiteX27" fmla="*/ 447752 w 1633016"/>
                      <a:gd name="connsiteY27" fmla="*/ 1245795 h 1509988"/>
                      <a:gd name="connsiteX28" fmla="*/ 402737 w 1633016"/>
                      <a:gd name="connsiteY28" fmla="*/ 1264370 h 1509988"/>
                      <a:gd name="connsiteX29" fmla="*/ 270749 w 1633016"/>
                      <a:gd name="connsiteY29" fmla="*/ 1392205 h 1509988"/>
                      <a:gd name="connsiteX30" fmla="*/ 242341 w 1633016"/>
                      <a:gd name="connsiteY30" fmla="*/ 1422798 h 1509988"/>
                      <a:gd name="connsiteX31" fmla="*/ 262664 w 1633016"/>
                      <a:gd name="connsiteY31" fmla="*/ 1386305 h 1509988"/>
                      <a:gd name="connsiteX32" fmla="*/ 301342 w 1633016"/>
                      <a:gd name="connsiteY32" fmla="*/ 1327086 h 1509988"/>
                      <a:gd name="connsiteX33" fmla="*/ 375203 w 1633016"/>
                      <a:gd name="connsiteY33" fmla="*/ 1202528 h 1509988"/>
                      <a:gd name="connsiteX34" fmla="*/ 377388 w 1633016"/>
                      <a:gd name="connsiteY34" fmla="*/ 1159260 h 1509988"/>
                      <a:gd name="connsiteX35" fmla="*/ 334339 w 1633016"/>
                      <a:gd name="connsiteY35" fmla="*/ 1153797 h 1509988"/>
                      <a:gd name="connsiteX36" fmla="*/ 222019 w 1633016"/>
                      <a:gd name="connsiteY36" fmla="*/ 1222195 h 1509988"/>
                      <a:gd name="connsiteX37" fmla="*/ 215245 w 1633016"/>
                      <a:gd name="connsiteY37" fmla="*/ 1214765 h 1509988"/>
                      <a:gd name="connsiteX38" fmla="*/ 248897 w 1633016"/>
                      <a:gd name="connsiteY38" fmla="*/ 1177835 h 1509988"/>
                      <a:gd name="connsiteX39" fmla="*/ 296316 w 1633016"/>
                      <a:gd name="connsiteY39" fmla="*/ 1100041 h 1509988"/>
                      <a:gd name="connsiteX40" fmla="*/ 293913 w 1633016"/>
                      <a:gd name="connsiteY40" fmla="*/ 1069448 h 1509988"/>
                      <a:gd name="connsiteX41" fmla="*/ 260260 w 1633016"/>
                      <a:gd name="connsiteY41" fmla="*/ 1059833 h 1509988"/>
                      <a:gd name="connsiteX42" fmla="*/ 212622 w 1633016"/>
                      <a:gd name="connsiteY42" fmla="*/ 1065952 h 1509988"/>
                      <a:gd name="connsiteX43" fmla="*/ 205192 w 1633016"/>
                      <a:gd name="connsiteY43" fmla="*/ 1067481 h 1509988"/>
                      <a:gd name="connsiteX44" fmla="*/ 159084 w 1633016"/>
                      <a:gd name="connsiteY44" fmla="*/ 1074255 h 1509988"/>
                      <a:gd name="connsiteX45" fmla="*/ 126306 w 1633016"/>
                      <a:gd name="connsiteY45" fmla="*/ 1078844 h 1509988"/>
                      <a:gd name="connsiteX46" fmla="*/ 81072 w 1633016"/>
                      <a:gd name="connsiteY46" fmla="*/ 1085837 h 1509988"/>
                      <a:gd name="connsiteX47" fmla="*/ 123684 w 1633016"/>
                      <a:gd name="connsiteY47" fmla="*/ 1069011 h 1509988"/>
                      <a:gd name="connsiteX48" fmla="*/ 156025 w 1633016"/>
                      <a:gd name="connsiteY48" fmla="*/ 1055244 h 1509988"/>
                      <a:gd name="connsiteX49" fmla="*/ 215682 w 1633016"/>
                      <a:gd name="connsiteY49" fmla="*/ 1020717 h 1509988"/>
                      <a:gd name="connsiteX50" fmla="*/ 225297 w 1633016"/>
                      <a:gd name="connsiteY50" fmla="*/ 1014599 h 1509988"/>
                      <a:gd name="connsiteX51" fmla="*/ 246712 w 1633016"/>
                      <a:gd name="connsiteY51" fmla="*/ 983132 h 1509988"/>
                      <a:gd name="connsiteX52" fmla="*/ 214152 w 1633016"/>
                      <a:gd name="connsiteY52" fmla="*/ 960624 h 1509988"/>
                      <a:gd name="connsiteX53" fmla="*/ 212622 w 1633016"/>
                      <a:gd name="connsiteY53" fmla="*/ 959968 h 1509988"/>
                      <a:gd name="connsiteX54" fmla="*/ 149251 w 1633016"/>
                      <a:gd name="connsiteY54" fmla="*/ 938553 h 1509988"/>
                      <a:gd name="connsiteX55" fmla="*/ 135921 w 1633016"/>
                      <a:gd name="connsiteY55" fmla="*/ 934401 h 1509988"/>
                      <a:gd name="connsiteX56" fmla="*/ 47419 w 1633016"/>
                      <a:gd name="connsiteY56" fmla="*/ 909708 h 1509988"/>
                      <a:gd name="connsiteX57" fmla="*/ 17263 w 1633016"/>
                      <a:gd name="connsiteY57" fmla="*/ 902497 h 1509988"/>
                      <a:gd name="connsiteX58" fmla="*/ 48512 w 1633016"/>
                      <a:gd name="connsiteY58" fmla="*/ 899874 h 1509988"/>
                      <a:gd name="connsiteX59" fmla="*/ 95713 w 1633016"/>
                      <a:gd name="connsiteY59" fmla="*/ 893319 h 1509988"/>
                      <a:gd name="connsiteX60" fmla="*/ 96806 w 1633016"/>
                      <a:gd name="connsiteY60" fmla="*/ 893100 h 1509988"/>
                      <a:gd name="connsiteX61" fmla="*/ 126087 w 1633016"/>
                      <a:gd name="connsiteY61" fmla="*/ 880208 h 1509988"/>
                      <a:gd name="connsiteX62" fmla="*/ 124339 w 1633016"/>
                      <a:gd name="connsiteY62" fmla="*/ 874526 h 1509988"/>
                      <a:gd name="connsiteX63" fmla="*/ 79105 w 1633016"/>
                      <a:gd name="connsiteY63" fmla="*/ 853548 h 1509988"/>
                      <a:gd name="connsiteX64" fmla="*/ 70583 w 1633016"/>
                      <a:gd name="connsiteY64" fmla="*/ 851363 h 1509988"/>
                      <a:gd name="connsiteX65" fmla="*/ 37586 w 1633016"/>
                      <a:gd name="connsiteY65" fmla="*/ 841311 h 1509988"/>
                      <a:gd name="connsiteX66" fmla="*/ 0 w 1633016"/>
                      <a:gd name="connsiteY66" fmla="*/ 829729 h 1509988"/>
                      <a:gd name="connsiteX67" fmla="*/ 28845 w 1633016"/>
                      <a:gd name="connsiteY67" fmla="*/ 828418 h 1509988"/>
                      <a:gd name="connsiteX68" fmla="*/ 152310 w 1633016"/>
                      <a:gd name="connsiteY68" fmla="*/ 810718 h 1509988"/>
                      <a:gd name="connsiteX69" fmla="*/ 215026 w 1633016"/>
                      <a:gd name="connsiteY69" fmla="*/ 775754 h 1509988"/>
                      <a:gd name="connsiteX70" fmla="*/ 208689 w 1633016"/>
                      <a:gd name="connsiteY70" fmla="*/ 758928 h 1509988"/>
                      <a:gd name="connsiteX71" fmla="*/ 126525 w 1633016"/>
                      <a:gd name="connsiteY71" fmla="*/ 713912 h 1509988"/>
                      <a:gd name="connsiteX72" fmla="*/ 123247 w 1633016"/>
                      <a:gd name="connsiteY72" fmla="*/ 712601 h 1509988"/>
                      <a:gd name="connsiteX73" fmla="*/ 75390 w 1633016"/>
                      <a:gd name="connsiteY73" fmla="*/ 693808 h 1509988"/>
                      <a:gd name="connsiteX74" fmla="*/ 55723 w 1633016"/>
                      <a:gd name="connsiteY74" fmla="*/ 685723 h 1509988"/>
                      <a:gd name="connsiteX75" fmla="*/ 83257 w 1633016"/>
                      <a:gd name="connsiteY75" fmla="*/ 683538 h 1509988"/>
                      <a:gd name="connsiteX76" fmla="*/ 98117 w 1633016"/>
                      <a:gd name="connsiteY76" fmla="*/ 682226 h 1509988"/>
                      <a:gd name="connsiteX77" fmla="*/ 99209 w 1633016"/>
                      <a:gd name="connsiteY77" fmla="*/ 682226 h 1509988"/>
                      <a:gd name="connsiteX78" fmla="*/ 192737 w 1633016"/>
                      <a:gd name="connsiteY78" fmla="*/ 646826 h 1509988"/>
                      <a:gd name="connsiteX79" fmla="*/ 79324 w 1633016"/>
                      <a:gd name="connsiteY79" fmla="*/ 592632 h 1509988"/>
                      <a:gd name="connsiteX80" fmla="*/ 48294 w 1633016"/>
                      <a:gd name="connsiteY80" fmla="*/ 581925 h 1509988"/>
                      <a:gd name="connsiteX81" fmla="*/ 81072 w 1633016"/>
                      <a:gd name="connsiteY81" fmla="*/ 582799 h 1509988"/>
                      <a:gd name="connsiteX82" fmla="*/ 100739 w 1633016"/>
                      <a:gd name="connsiteY82" fmla="*/ 583017 h 1509988"/>
                      <a:gd name="connsiteX83" fmla="*/ 152747 w 1633016"/>
                      <a:gd name="connsiteY83" fmla="*/ 579084 h 1509988"/>
                      <a:gd name="connsiteX84" fmla="*/ 162581 w 1633016"/>
                      <a:gd name="connsiteY84" fmla="*/ 577336 h 1509988"/>
                      <a:gd name="connsiteX85" fmla="*/ 211530 w 1633016"/>
                      <a:gd name="connsiteY85" fmla="*/ 565536 h 1509988"/>
                      <a:gd name="connsiteX86" fmla="*/ 236441 w 1633016"/>
                      <a:gd name="connsiteY86" fmla="*/ 541935 h 1509988"/>
                      <a:gd name="connsiteX87" fmla="*/ 172851 w 1633016"/>
                      <a:gd name="connsiteY87" fmla="*/ 493205 h 1509988"/>
                      <a:gd name="connsiteX88" fmla="*/ 158866 w 1633016"/>
                      <a:gd name="connsiteY88" fmla="*/ 487742 h 1509988"/>
                      <a:gd name="connsiteX89" fmla="*/ 134610 w 1633016"/>
                      <a:gd name="connsiteY89" fmla="*/ 477253 h 1509988"/>
                      <a:gd name="connsiteX90" fmla="*/ 95494 w 1633016"/>
                      <a:gd name="connsiteY90" fmla="*/ 459989 h 1509988"/>
                      <a:gd name="connsiteX91" fmla="*/ 132862 w 1633016"/>
                      <a:gd name="connsiteY91" fmla="*/ 465671 h 1509988"/>
                      <a:gd name="connsiteX92" fmla="*/ 200604 w 1633016"/>
                      <a:gd name="connsiteY92" fmla="*/ 471352 h 1509988"/>
                      <a:gd name="connsiteX93" fmla="*/ 201696 w 1633016"/>
                      <a:gd name="connsiteY93" fmla="*/ 471352 h 1509988"/>
                      <a:gd name="connsiteX94" fmla="*/ 278397 w 1633016"/>
                      <a:gd name="connsiteY94" fmla="*/ 458897 h 1509988"/>
                      <a:gd name="connsiteX95" fmla="*/ 279709 w 1633016"/>
                      <a:gd name="connsiteY95" fmla="*/ 458460 h 1509988"/>
                      <a:gd name="connsiteX96" fmla="*/ 296098 w 1633016"/>
                      <a:gd name="connsiteY96" fmla="*/ 445130 h 1509988"/>
                      <a:gd name="connsiteX97" fmla="*/ 277305 w 1633016"/>
                      <a:gd name="connsiteY97" fmla="*/ 421311 h 1509988"/>
                      <a:gd name="connsiteX98" fmla="*/ 273372 w 1633016"/>
                      <a:gd name="connsiteY98" fmla="*/ 418251 h 1509988"/>
                      <a:gd name="connsiteX99" fmla="*/ 214807 w 1633016"/>
                      <a:gd name="connsiteY99" fmla="*/ 369521 h 1509988"/>
                      <a:gd name="connsiteX100" fmla="*/ 209126 w 1633016"/>
                      <a:gd name="connsiteY100" fmla="*/ 364714 h 1509988"/>
                      <a:gd name="connsiteX101" fmla="*/ 187492 w 1633016"/>
                      <a:gd name="connsiteY101" fmla="*/ 345484 h 1509988"/>
                      <a:gd name="connsiteX102" fmla="*/ 157118 w 1633016"/>
                      <a:gd name="connsiteY102" fmla="*/ 317950 h 1509988"/>
                      <a:gd name="connsiteX103" fmla="*/ 193392 w 1633016"/>
                      <a:gd name="connsiteY103" fmla="*/ 337180 h 1509988"/>
                      <a:gd name="connsiteX104" fmla="*/ 257419 w 1633016"/>
                      <a:gd name="connsiteY104" fmla="*/ 366680 h 1509988"/>
                      <a:gd name="connsiteX105" fmla="*/ 328439 w 1633016"/>
                      <a:gd name="connsiteY105" fmla="*/ 378699 h 1509988"/>
                      <a:gd name="connsiteX106" fmla="*/ 331280 w 1633016"/>
                      <a:gd name="connsiteY106" fmla="*/ 378480 h 1509988"/>
                      <a:gd name="connsiteX107" fmla="*/ 368210 w 1633016"/>
                      <a:gd name="connsiteY107" fmla="*/ 363403 h 1509988"/>
                      <a:gd name="connsiteX108" fmla="*/ 351165 w 1633016"/>
                      <a:gd name="connsiteY108" fmla="*/ 289323 h 1509988"/>
                      <a:gd name="connsiteX109" fmla="*/ 338491 w 1633016"/>
                      <a:gd name="connsiteY109" fmla="*/ 265942 h 1509988"/>
                      <a:gd name="connsiteX110" fmla="*/ 358377 w 1633016"/>
                      <a:gd name="connsiteY110" fmla="*/ 283423 h 1509988"/>
                      <a:gd name="connsiteX111" fmla="*/ 384381 w 1633016"/>
                      <a:gd name="connsiteY111" fmla="*/ 297409 h 1509988"/>
                      <a:gd name="connsiteX112" fmla="*/ 388970 w 1633016"/>
                      <a:gd name="connsiteY112" fmla="*/ 292820 h 1509988"/>
                      <a:gd name="connsiteX113" fmla="*/ 371051 w 1633016"/>
                      <a:gd name="connsiteY113" fmla="*/ 232508 h 1509988"/>
                      <a:gd name="connsiteX114" fmla="*/ 366680 w 1633016"/>
                      <a:gd name="connsiteY114" fmla="*/ 223330 h 1509988"/>
                      <a:gd name="connsiteX115" fmla="*/ 356628 w 1633016"/>
                      <a:gd name="connsiteY115" fmla="*/ 198855 h 1509988"/>
                      <a:gd name="connsiteX116" fmla="*/ 365588 w 1633016"/>
                      <a:gd name="connsiteY116" fmla="*/ 194048 h 1509988"/>
                      <a:gd name="connsiteX117" fmla="*/ 432237 w 1633016"/>
                      <a:gd name="connsiteY117" fmla="*/ 274682 h 1509988"/>
                      <a:gd name="connsiteX118" fmla="*/ 466545 w 1633016"/>
                      <a:gd name="connsiteY118" fmla="*/ 295661 h 1509988"/>
                      <a:gd name="connsiteX119" fmla="*/ 477908 w 1633016"/>
                      <a:gd name="connsiteY119" fmla="*/ 284297 h 1509988"/>
                      <a:gd name="connsiteX120" fmla="*/ 474412 w 1633016"/>
                      <a:gd name="connsiteY120" fmla="*/ 214589 h 1509988"/>
                      <a:gd name="connsiteX121" fmla="*/ 470697 w 1633016"/>
                      <a:gd name="connsiteY121" fmla="*/ 194703 h 1509988"/>
                      <a:gd name="connsiteX122" fmla="*/ 462393 w 1633016"/>
                      <a:gd name="connsiteY122" fmla="*/ 139854 h 1509988"/>
                      <a:gd name="connsiteX123" fmla="*/ 474630 w 1633016"/>
                      <a:gd name="connsiteY123" fmla="*/ 156462 h 1509988"/>
                      <a:gd name="connsiteX124" fmla="*/ 502601 w 1633016"/>
                      <a:gd name="connsiteY124" fmla="*/ 190988 h 1509988"/>
                      <a:gd name="connsiteX125" fmla="*/ 554391 w 1633016"/>
                      <a:gd name="connsiteY125" fmla="*/ 226389 h 1509988"/>
                      <a:gd name="connsiteX126" fmla="*/ 568158 w 1633016"/>
                      <a:gd name="connsiteY126" fmla="*/ 217648 h 1509988"/>
                      <a:gd name="connsiteX127" fmla="*/ 576462 w 1633016"/>
                      <a:gd name="connsiteY127" fmla="*/ 152091 h 1509988"/>
                      <a:gd name="connsiteX128" fmla="*/ 576025 w 1633016"/>
                      <a:gd name="connsiteY128" fmla="*/ 142258 h 1509988"/>
                      <a:gd name="connsiteX129" fmla="*/ 572091 w 1633016"/>
                      <a:gd name="connsiteY129" fmla="*/ 90250 h 1509988"/>
                      <a:gd name="connsiteX130" fmla="*/ 569251 w 1633016"/>
                      <a:gd name="connsiteY130" fmla="*/ 64027 h 1509988"/>
                      <a:gd name="connsiteX131" fmla="*/ 581488 w 1633016"/>
                      <a:gd name="connsiteY131" fmla="*/ 87409 h 1509988"/>
                      <a:gd name="connsiteX132" fmla="*/ 605307 w 1633016"/>
                      <a:gd name="connsiteY132" fmla="*/ 133954 h 1509988"/>
                      <a:gd name="connsiteX133" fmla="*/ 637429 w 1633016"/>
                      <a:gd name="connsiteY133" fmla="*/ 194922 h 1509988"/>
                      <a:gd name="connsiteX134" fmla="*/ 649667 w 1633016"/>
                      <a:gd name="connsiteY134" fmla="*/ 209781 h 1509988"/>
                      <a:gd name="connsiteX135" fmla="*/ 673486 w 1633016"/>
                      <a:gd name="connsiteY135" fmla="*/ 213059 h 1509988"/>
                      <a:gd name="connsiteX136" fmla="*/ 702330 w 1633016"/>
                      <a:gd name="connsiteY136" fmla="*/ 149906 h 1509988"/>
                      <a:gd name="connsiteX137" fmla="*/ 706264 w 1633016"/>
                      <a:gd name="connsiteY137" fmla="*/ 130895 h 1509988"/>
                      <a:gd name="connsiteX138" fmla="*/ 713257 w 1633016"/>
                      <a:gd name="connsiteY138" fmla="*/ 153184 h 1509988"/>
                      <a:gd name="connsiteX139" fmla="*/ 731613 w 1633016"/>
                      <a:gd name="connsiteY139" fmla="*/ 179407 h 1509988"/>
                      <a:gd name="connsiteX140" fmla="*/ 737294 w 1633016"/>
                      <a:gd name="connsiteY140" fmla="*/ 176129 h 1509988"/>
                      <a:gd name="connsiteX141" fmla="*/ 750187 w 1633016"/>
                      <a:gd name="connsiteY141" fmla="*/ 132861 h 1509988"/>
                      <a:gd name="connsiteX142" fmla="*/ 751717 w 1633016"/>
                      <a:gd name="connsiteY142" fmla="*/ 120843 h 1509988"/>
                      <a:gd name="connsiteX143" fmla="*/ 758491 w 1633016"/>
                      <a:gd name="connsiteY143" fmla="*/ 84131 h 1509988"/>
                      <a:gd name="connsiteX144" fmla="*/ 767013 w 1633016"/>
                      <a:gd name="connsiteY144" fmla="*/ 36056 h 1509988"/>
                      <a:gd name="connsiteX145" fmla="*/ 772039 w 1633016"/>
                      <a:gd name="connsiteY145" fmla="*/ 0 h 1509988"/>
                      <a:gd name="connsiteX146" fmla="*/ 777065 w 1633016"/>
                      <a:gd name="connsiteY146" fmla="*/ 36056 h 1509988"/>
                      <a:gd name="connsiteX147" fmla="*/ 781436 w 1633016"/>
                      <a:gd name="connsiteY147" fmla="*/ 79105 h 1509988"/>
                      <a:gd name="connsiteX148" fmla="*/ 789084 w 1633016"/>
                      <a:gd name="connsiteY148" fmla="*/ 141602 h 1509988"/>
                      <a:gd name="connsiteX149" fmla="*/ 823829 w 1633016"/>
                      <a:gd name="connsiteY149" fmla="*/ 199074 h 1509988"/>
                      <a:gd name="connsiteX150" fmla="*/ 826888 w 1633016"/>
                      <a:gd name="connsiteY150" fmla="*/ 198418 h 1509988"/>
                      <a:gd name="connsiteX151" fmla="*/ 846992 w 1633016"/>
                      <a:gd name="connsiteY151" fmla="*/ 175473 h 1509988"/>
                      <a:gd name="connsiteX152" fmla="*/ 876274 w 1633016"/>
                      <a:gd name="connsiteY152" fmla="*/ 124339 h 1509988"/>
                      <a:gd name="connsiteX153" fmla="*/ 890915 w 1633016"/>
                      <a:gd name="connsiteY153" fmla="*/ 99209 h 1509988"/>
                      <a:gd name="connsiteX154" fmla="*/ 890041 w 1633016"/>
                      <a:gd name="connsiteY154" fmla="*/ 119750 h 1509988"/>
                      <a:gd name="connsiteX155" fmla="*/ 890915 w 1633016"/>
                      <a:gd name="connsiteY155" fmla="*/ 146847 h 1509988"/>
                      <a:gd name="connsiteX156" fmla="*/ 891790 w 1633016"/>
                      <a:gd name="connsiteY156" fmla="*/ 156462 h 1509988"/>
                      <a:gd name="connsiteX157" fmla="*/ 900530 w 1633016"/>
                      <a:gd name="connsiteY157" fmla="*/ 183996 h 1509988"/>
                      <a:gd name="connsiteX158" fmla="*/ 910582 w 1633016"/>
                      <a:gd name="connsiteY158" fmla="*/ 179625 h 1509988"/>
                      <a:gd name="connsiteX159" fmla="*/ 941175 w 1633016"/>
                      <a:gd name="connsiteY159" fmla="*/ 144225 h 1509988"/>
                      <a:gd name="connsiteX160" fmla="*/ 954287 w 1633016"/>
                      <a:gd name="connsiteY160" fmla="*/ 125213 h 1509988"/>
                      <a:gd name="connsiteX161" fmla="*/ 973735 w 1633016"/>
                      <a:gd name="connsiteY161" fmla="*/ 97461 h 1509988"/>
                      <a:gd name="connsiteX162" fmla="*/ 989469 w 1633016"/>
                      <a:gd name="connsiteY162" fmla="*/ 75390 h 1509988"/>
                      <a:gd name="connsiteX163" fmla="*/ 982913 w 1633016"/>
                      <a:gd name="connsiteY163" fmla="*/ 101613 h 1509988"/>
                      <a:gd name="connsiteX164" fmla="*/ 969802 w 1633016"/>
                      <a:gd name="connsiteY164" fmla="*/ 163018 h 1509988"/>
                      <a:gd name="connsiteX165" fmla="*/ 968709 w 1633016"/>
                      <a:gd name="connsiteY165" fmla="*/ 169136 h 1509988"/>
                      <a:gd name="connsiteX166" fmla="*/ 971550 w 1633016"/>
                      <a:gd name="connsiteY166" fmla="*/ 216993 h 1509988"/>
                      <a:gd name="connsiteX167" fmla="*/ 1015473 w 1633016"/>
                      <a:gd name="connsiteY167" fmla="*/ 234037 h 1509988"/>
                      <a:gd name="connsiteX168" fmla="*/ 1016784 w 1633016"/>
                      <a:gd name="connsiteY168" fmla="*/ 234037 h 1509988"/>
                      <a:gd name="connsiteX169" fmla="*/ 1072726 w 1633016"/>
                      <a:gd name="connsiteY169" fmla="*/ 214589 h 1509988"/>
                      <a:gd name="connsiteX170" fmla="*/ 1141560 w 1633016"/>
                      <a:gd name="connsiteY170" fmla="*/ 169573 h 1509988"/>
                      <a:gd name="connsiteX171" fmla="*/ 1199469 w 1633016"/>
                      <a:gd name="connsiteY171" fmla="*/ 128928 h 1509988"/>
                      <a:gd name="connsiteX172" fmla="*/ 1219135 w 1633016"/>
                      <a:gd name="connsiteY172" fmla="*/ 115380 h 1509988"/>
                      <a:gd name="connsiteX173" fmla="*/ 1206680 w 1633016"/>
                      <a:gd name="connsiteY173" fmla="*/ 135702 h 1509988"/>
                      <a:gd name="connsiteX174" fmla="*/ 1155983 w 1633016"/>
                      <a:gd name="connsiteY174" fmla="*/ 224859 h 1509988"/>
                      <a:gd name="connsiteX175" fmla="*/ 1146368 w 1633016"/>
                      <a:gd name="connsiteY175" fmla="*/ 282331 h 1509988"/>
                      <a:gd name="connsiteX176" fmla="*/ 1167128 w 1633016"/>
                      <a:gd name="connsiteY176" fmla="*/ 298501 h 1509988"/>
                      <a:gd name="connsiteX177" fmla="*/ 1233121 w 1633016"/>
                      <a:gd name="connsiteY177" fmla="*/ 292164 h 1509988"/>
                      <a:gd name="connsiteX178" fmla="*/ 1249947 w 1633016"/>
                      <a:gd name="connsiteY178" fmla="*/ 286920 h 1509988"/>
                      <a:gd name="connsiteX179" fmla="*/ 1238366 w 1633016"/>
                      <a:gd name="connsiteY179" fmla="*/ 300250 h 1509988"/>
                      <a:gd name="connsiteX180" fmla="*/ 1234214 w 1633016"/>
                      <a:gd name="connsiteY180" fmla="*/ 311394 h 1509988"/>
                      <a:gd name="connsiteX181" fmla="*/ 1245140 w 1633016"/>
                      <a:gd name="connsiteY181" fmla="*/ 316639 h 1509988"/>
                      <a:gd name="connsiteX182" fmla="*/ 1290155 w 1633016"/>
                      <a:gd name="connsiteY182" fmla="*/ 304839 h 1509988"/>
                      <a:gd name="connsiteX183" fmla="*/ 1297367 w 1633016"/>
                      <a:gd name="connsiteY183" fmla="*/ 302216 h 1509988"/>
                      <a:gd name="connsiteX184" fmla="*/ 1354838 w 1633016"/>
                      <a:gd name="connsiteY184" fmla="*/ 282768 h 1509988"/>
                      <a:gd name="connsiteX185" fmla="*/ 1394609 w 1633016"/>
                      <a:gd name="connsiteY185" fmla="*/ 268564 h 1509988"/>
                      <a:gd name="connsiteX186" fmla="*/ 1359208 w 1633016"/>
                      <a:gd name="connsiteY186" fmla="*/ 291727 h 1509988"/>
                      <a:gd name="connsiteX187" fmla="*/ 1275296 w 1633016"/>
                      <a:gd name="connsiteY187" fmla="*/ 360562 h 1509988"/>
                      <a:gd name="connsiteX188" fmla="*/ 1253444 w 1633016"/>
                      <a:gd name="connsiteY188" fmla="*/ 412570 h 1509988"/>
                      <a:gd name="connsiteX189" fmla="*/ 1270926 w 1633016"/>
                      <a:gd name="connsiteY189" fmla="*/ 424589 h 1509988"/>
                      <a:gd name="connsiteX190" fmla="*/ 1308948 w 1633016"/>
                      <a:gd name="connsiteY190" fmla="*/ 428085 h 1509988"/>
                      <a:gd name="connsiteX191" fmla="*/ 1402695 w 1633016"/>
                      <a:gd name="connsiteY191" fmla="*/ 416940 h 1509988"/>
                      <a:gd name="connsiteX192" fmla="*/ 1418646 w 1633016"/>
                      <a:gd name="connsiteY192" fmla="*/ 414100 h 1509988"/>
                      <a:gd name="connsiteX193" fmla="*/ 1460821 w 1633016"/>
                      <a:gd name="connsiteY193" fmla="*/ 406233 h 1509988"/>
                      <a:gd name="connsiteX194" fmla="*/ 1480270 w 1633016"/>
                      <a:gd name="connsiteY194" fmla="*/ 402518 h 1509988"/>
                      <a:gd name="connsiteX195" fmla="*/ 1464099 w 1633016"/>
                      <a:gd name="connsiteY195" fmla="*/ 415848 h 1509988"/>
                      <a:gd name="connsiteX196" fmla="*/ 1378002 w 1633016"/>
                      <a:gd name="connsiteY196" fmla="*/ 506097 h 1509988"/>
                      <a:gd name="connsiteX197" fmla="*/ 1375597 w 1633016"/>
                      <a:gd name="connsiteY197" fmla="*/ 529042 h 1509988"/>
                      <a:gd name="connsiteX198" fmla="*/ 1450332 w 1633016"/>
                      <a:gd name="connsiteY198" fmla="*/ 547617 h 1509988"/>
                      <a:gd name="connsiteX199" fmla="*/ 1502996 w 1633016"/>
                      <a:gd name="connsiteY199" fmla="*/ 544994 h 1509988"/>
                      <a:gd name="connsiteX200" fmla="*/ 1521789 w 1633016"/>
                      <a:gd name="connsiteY200" fmla="*/ 543246 h 1509988"/>
                      <a:gd name="connsiteX201" fmla="*/ 1500155 w 1633016"/>
                      <a:gd name="connsiteY201" fmla="*/ 558543 h 1509988"/>
                      <a:gd name="connsiteX202" fmla="*/ 1481581 w 1633016"/>
                      <a:gd name="connsiteY202" fmla="*/ 571654 h 1509988"/>
                      <a:gd name="connsiteX203" fmla="*/ 1461914 w 1633016"/>
                      <a:gd name="connsiteY203" fmla="*/ 584984 h 1509988"/>
                      <a:gd name="connsiteX204" fmla="*/ 1410561 w 1633016"/>
                      <a:gd name="connsiteY204" fmla="*/ 622133 h 1509988"/>
                      <a:gd name="connsiteX205" fmla="*/ 1384120 w 1633016"/>
                      <a:gd name="connsiteY205" fmla="*/ 662778 h 1509988"/>
                      <a:gd name="connsiteX206" fmla="*/ 1398761 w 1633016"/>
                      <a:gd name="connsiteY206" fmla="*/ 676326 h 1509988"/>
                      <a:gd name="connsiteX207" fmla="*/ 1442903 w 1633016"/>
                      <a:gd name="connsiteY207" fmla="*/ 683538 h 1509988"/>
                      <a:gd name="connsiteX208" fmla="*/ 1518074 w 1633016"/>
                      <a:gd name="connsiteY208" fmla="*/ 674141 h 1509988"/>
                      <a:gd name="connsiteX209" fmla="*/ 1532059 w 1633016"/>
                      <a:gd name="connsiteY209" fmla="*/ 671519 h 1509988"/>
                      <a:gd name="connsiteX210" fmla="*/ 1571175 w 1633016"/>
                      <a:gd name="connsiteY210" fmla="*/ 663652 h 1509988"/>
                      <a:gd name="connsiteX211" fmla="*/ 1594557 w 1633016"/>
                      <a:gd name="connsiteY211" fmla="*/ 658845 h 1509988"/>
                      <a:gd name="connsiteX212" fmla="*/ 1633017 w 1633016"/>
                      <a:gd name="connsiteY212" fmla="*/ 651196 h 1509988"/>
                      <a:gd name="connsiteX213" fmla="*/ 1575327 w 1633016"/>
                      <a:gd name="connsiteY213" fmla="*/ 679386 h 1509988"/>
                      <a:gd name="connsiteX214" fmla="*/ 1511737 w 1633016"/>
                      <a:gd name="connsiteY214" fmla="*/ 710197 h 1509988"/>
                      <a:gd name="connsiteX215" fmla="*/ 1496003 w 1633016"/>
                      <a:gd name="connsiteY215" fmla="*/ 717190 h 1509988"/>
                      <a:gd name="connsiteX216" fmla="*/ 1429572 w 1633016"/>
                      <a:gd name="connsiteY216" fmla="*/ 753902 h 1509988"/>
                      <a:gd name="connsiteX217" fmla="*/ 1414932 w 1633016"/>
                      <a:gd name="connsiteY217" fmla="*/ 778158 h 1509988"/>
                      <a:gd name="connsiteX218" fmla="*/ 1429572 w 1633016"/>
                      <a:gd name="connsiteY218" fmla="*/ 796076 h 1509988"/>
                      <a:gd name="connsiteX219" fmla="*/ 1494692 w 1633016"/>
                      <a:gd name="connsiteY219" fmla="*/ 811155 h 1509988"/>
                      <a:gd name="connsiteX220" fmla="*/ 1528563 w 1633016"/>
                      <a:gd name="connsiteY220" fmla="*/ 814432 h 1509988"/>
                      <a:gd name="connsiteX221" fmla="*/ 1503433 w 1633016"/>
                      <a:gd name="connsiteY221" fmla="*/ 821644 h 1509988"/>
                      <a:gd name="connsiteX222" fmla="*/ 1476773 w 1633016"/>
                      <a:gd name="connsiteY222" fmla="*/ 829729 h 1509988"/>
                      <a:gd name="connsiteX223" fmla="*/ 1406628 w 1633016"/>
                      <a:gd name="connsiteY223" fmla="*/ 857918 h 1509988"/>
                      <a:gd name="connsiteX224" fmla="*/ 1402476 w 1633016"/>
                      <a:gd name="connsiteY224" fmla="*/ 859885 h 1509988"/>
                      <a:gd name="connsiteX225" fmla="*/ 1358335 w 1633016"/>
                      <a:gd name="connsiteY225" fmla="*/ 890478 h 1509988"/>
                      <a:gd name="connsiteX226" fmla="*/ 1399198 w 1633016"/>
                      <a:gd name="connsiteY226" fmla="*/ 952538 h 1509988"/>
                      <a:gd name="connsiteX227" fmla="*/ 1408595 w 1633016"/>
                      <a:gd name="connsiteY227" fmla="*/ 959313 h 1509988"/>
                      <a:gd name="connsiteX228" fmla="*/ 1397232 w 1633016"/>
                      <a:gd name="connsiteY228" fmla="*/ 961498 h 1509988"/>
                      <a:gd name="connsiteX229" fmla="*/ 1372320 w 1633016"/>
                      <a:gd name="connsiteY229" fmla="*/ 966742 h 1509988"/>
                      <a:gd name="connsiteX230" fmla="*/ 1320093 w 1633016"/>
                      <a:gd name="connsiteY230" fmla="*/ 1012195 h 1509988"/>
                      <a:gd name="connsiteX231" fmla="*/ 1359208 w 1633016"/>
                      <a:gd name="connsiteY231" fmla="*/ 1115337 h 1509988"/>
                      <a:gd name="connsiteX232" fmla="*/ 1371227 w 1633016"/>
                      <a:gd name="connsiteY232" fmla="*/ 1129760 h 1509988"/>
                      <a:gd name="connsiteX233" fmla="*/ 1379094 w 1633016"/>
                      <a:gd name="connsiteY233" fmla="*/ 1138719 h 1509988"/>
                      <a:gd name="connsiteX234" fmla="*/ 1355931 w 1633016"/>
                      <a:gd name="connsiteY234" fmla="*/ 1137408 h 1509988"/>
                      <a:gd name="connsiteX235" fmla="*/ 1331019 w 1633016"/>
                      <a:gd name="connsiteY235" fmla="*/ 1135879 h 1509988"/>
                      <a:gd name="connsiteX236" fmla="*/ 1314412 w 1633016"/>
                      <a:gd name="connsiteY236" fmla="*/ 1135004 h 1509988"/>
                      <a:gd name="connsiteX237" fmla="*/ 1282289 w 1633016"/>
                      <a:gd name="connsiteY237" fmla="*/ 1150083 h 1509988"/>
                      <a:gd name="connsiteX238" fmla="*/ 1297804 w 1633016"/>
                      <a:gd name="connsiteY238" fmla="*/ 1234869 h 1509988"/>
                      <a:gd name="connsiteX239" fmla="*/ 1298678 w 1633016"/>
                      <a:gd name="connsiteY239" fmla="*/ 1236617 h 1509988"/>
                      <a:gd name="connsiteX240" fmla="*/ 1315067 w 1633016"/>
                      <a:gd name="connsiteY240" fmla="*/ 1269396 h 1509988"/>
                      <a:gd name="connsiteX241" fmla="*/ 1322060 w 1633016"/>
                      <a:gd name="connsiteY241" fmla="*/ 1282944 h 1509988"/>
                      <a:gd name="connsiteX242" fmla="*/ 1308293 w 1633016"/>
                      <a:gd name="connsiteY242" fmla="*/ 1276388 h 1509988"/>
                      <a:gd name="connsiteX243" fmla="*/ 1293215 w 1633016"/>
                      <a:gd name="connsiteY243" fmla="*/ 1268303 h 1509988"/>
                      <a:gd name="connsiteX244" fmla="*/ 1280540 w 1633016"/>
                      <a:gd name="connsiteY244" fmla="*/ 1261529 h 1509988"/>
                      <a:gd name="connsiteX245" fmla="*/ 1265244 w 1633016"/>
                      <a:gd name="connsiteY245" fmla="*/ 1256066 h 1509988"/>
                      <a:gd name="connsiteX246" fmla="*/ 1249292 w 1633016"/>
                      <a:gd name="connsiteY246" fmla="*/ 1250384 h 1509988"/>
                      <a:gd name="connsiteX247" fmla="*/ 1213672 w 1633016"/>
                      <a:gd name="connsiteY247" fmla="*/ 1246451 h 1509988"/>
                      <a:gd name="connsiteX248" fmla="*/ 1207991 w 1633016"/>
                      <a:gd name="connsiteY248" fmla="*/ 1266992 h 1509988"/>
                      <a:gd name="connsiteX249" fmla="*/ 1207991 w 1633016"/>
                      <a:gd name="connsiteY249" fmla="*/ 1268959 h 1509988"/>
                      <a:gd name="connsiteX250" fmla="*/ 1217169 w 1633016"/>
                      <a:gd name="connsiteY250" fmla="*/ 1313319 h 1509988"/>
                      <a:gd name="connsiteX251" fmla="*/ 1223506 w 1633016"/>
                      <a:gd name="connsiteY251" fmla="*/ 1336701 h 1509988"/>
                      <a:gd name="connsiteX252" fmla="*/ 1228751 w 1633016"/>
                      <a:gd name="connsiteY252" fmla="*/ 1359427 h 1509988"/>
                      <a:gd name="connsiteX253" fmla="*/ 1231810 w 1633016"/>
                      <a:gd name="connsiteY253" fmla="*/ 1371664 h 1509988"/>
                      <a:gd name="connsiteX254" fmla="*/ 1221321 w 1633016"/>
                      <a:gd name="connsiteY254" fmla="*/ 1364890 h 1509988"/>
                      <a:gd name="connsiteX255" fmla="*/ 1188324 w 1633016"/>
                      <a:gd name="connsiteY255" fmla="*/ 1345660 h 1509988"/>
                      <a:gd name="connsiteX256" fmla="*/ 1181113 w 1633016"/>
                      <a:gd name="connsiteY256" fmla="*/ 1341727 h 1509988"/>
                      <a:gd name="connsiteX257" fmla="*/ 1117086 w 1633016"/>
                      <a:gd name="connsiteY257" fmla="*/ 1312007 h 1509988"/>
                      <a:gd name="connsiteX258" fmla="*/ 1105504 w 1633016"/>
                      <a:gd name="connsiteY258" fmla="*/ 1310041 h 1509988"/>
                      <a:gd name="connsiteX259" fmla="*/ 1074256 w 1633016"/>
                      <a:gd name="connsiteY259" fmla="*/ 1339541 h 1509988"/>
                      <a:gd name="connsiteX260" fmla="*/ 1078845 w 1633016"/>
                      <a:gd name="connsiteY260" fmla="*/ 1440936 h 1509988"/>
                      <a:gd name="connsiteX261" fmla="*/ 1083652 w 1633016"/>
                      <a:gd name="connsiteY261" fmla="*/ 1460821 h 1509988"/>
                      <a:gd name="connsiteX262" fmla="*/ 1070104 w 1633016"/>
                      <a:gd name="connsiteY262" fmla="*/ 1445525 h 1509988"/>
                      <a:gd name="connsiteX263" fmla="*/ 1040822 w 1633016"/>
                      <a:gd name="connsiteY263" fmla="*/ 1414057 h 1509988"/>
                      <a:gd name="connsiteX264" fmla="*/ 1015692 w 1633016"/>
                      <a:gd name="connsiteY264" fmla="*/ 1387179 h 1509988"/>
                      <a:gd name="connsiteX265" fmla="*/ 950353 w 1633016"/>
                      <a:gd name="connsiteY265" fmla="*/ 1345223 h 1509988"/>
                      <a:gd name="connsiteX266" fmla="*/ 936586 w 1633016"/>
                      <a:gd name="connsiteY266" fmla="*/ 1347627 h 1509988"/>
                      <a:gd name="connsiteX267" fmla="*/ 897034 w 1633016"/>
                      <a:gd name="connsiteY267" fmla="*/ 1415806 h 1509988"/>
                      <a:gd name="connsiteX268" fmla="*/ 893975 w 1633016"/>
                      <a:gd name="connsiteY268" fmla="*/ 1439843 h 1509988"/>
                      <a:gd name="connsiteX269" fmla="*/ 892226 w 1633016"/>
                      <a:gd name="connsiteY269" fmla="*/ 1456451 h 1509988"/>
                      <a:gd name="connsiteX270" fmla="*/ 884578 w 1633016"/>
                      <a:gd name="connsiteY270" fmla="*/ 1441591 h 1509988"/>
                      <a:gd name="connsiteX271" fmla="*/ 822518 w 1633016"/>
                      <a:gd name="connsiteY271" fmla="*/ 1382809 h 1509988"/>
                      <a:gd name="connsiteX272" fmla="*/ 768106 w 1633016"/>
                      <a:gd name="connsiteY272" fmla="*/ 1418865 h 1509988"/>
                      <a:gd name="connsiteX273" fmla="*/ 758491 w 1633016"/>
                      <a:gd name="connsiteY273" fmla="*/ 1452080 h 1509988"/>
                      <a:gd name="connsiteX274" fmla="*/ 751498 w 1633016"/>
                      <a:gd name="connsiteY274" fmla="*/ 1476992 h 1509988"/>
                      <a:gd name="connsiteX275" fmla="*/ 745817 w 1633016"/>
                      <a:gd name="connsiteY275" fmla="*/ 1491196 h 1509988"/>
                      <a:gd name="connsiteX276" fmla="*/ 741883 w 1633016"/>
                      <a:gd name="connsiteY276" fmla="*/ 1476336 h 1509988"/>
                      <a:gd name="connsiteX277" fmla="*/ 738605 w 1633016"/>
                      <a:gd name="connsiteY277" fmla="*/ 1441591 h 1509988"/>
                      <a:gd name="connsiteX278" fmla="*/ 735109 w 1633016"/>
                      <a:gd name="connsiteY278" fmla="*/ 1405317 h 1509988"/>
                      <a:gd name="connsiteX279" fmla="*/ 695120 w 1633016"/>
                      <a:gd name="connsiteY279" fmla="*/ 1372320 h 1509988"/>
                      <a:gd name="connsiteX280" fmla="*/ 610333 w 1633016"/>
                      <a:gd name="connsiteY280" fmla="*/ 1476992 h 1509988"/>
                      <a:gd name="connsiteX281" fmla="*/ 596129 w 1633016"/>
                      <a:gd name="connsiteY281" fmla="*/ 1509989 h 1509988"/>
                      <a:gd name="connsiteX282" fmla="*/ 690749 w 1633016"/>
                      <a:gd name="connsiteY282" fmla="*/ 1362268 h 1509988"/>
                      <a:gd name="connsiteX283" fmla="*/ 696867 w 1633016"/>
                      <a:gd name="connsiteY283" fmla="*/ 1362923 h 1509988"/>
                      <a:gd name="connsiteX284" fmla="*/ 744287 w 1633016"/>
                      <a:gd name="connsiteY284" fmla="*/ 1402476 h 1509988"/>
                      <a:gd name="connsiteX285" fmla="*/ 748439 w 1633016"/>
                      <a:gd name="connsiteY285" fmla="*/ 1441373 h 1509988"/>
                      <a:gd name="connsiteX286" fmla="*/ 748876 w 1633016"/>
                      <a:gd name="connsiteY286" fmla="*/ 1447928 h 1509988"/>
                      <a:gd name="connsiteX287" fmla="*/ 759146 w 1633016"/>
                      <a:gd name="connsiteY287" fmla="*/ 1414057 h 1509988"/>
                      <a:gd name="connsiteX288" fmla="*/ 817055 w 1633016"/>
                      <a:gd name="connsiteY288" fmla="*/ 1372320 h 1509988"/>
                      <a:gd name="connsiteX289" fmla="*/ 824485 w 1633016"/>
                      <a:gd name="connsiteY289" fmla="*/ 1372975 h 1509988"/>
                      <a:gd name="connsiteX290" fmla="*/ 885889 w 1633016"/>
                      <a:gd name="connsiteY290" fmla="*/ 1423454 h 1509988"/>
                      <a:gd name="connsiteX291" fmla="*/ 887200 w 1633016"/>
                      <a:gd name="connsiteY291" fmla="*/ 1414494 h 1509988"/>
                      <a:gd name="connsiteX292" fmla="*/ 933309 w 1633016"/>
                      <a:gd name="connsiteY292" fmla="*/ 1338449 h 1509988"/>
                      <a:gd name="connsiteX293" fmla="*/ 950353 w 1633016"/>
                      <a:gd name="connsiteY293" fmla="*/ 1335389 h 1509988"/>
                      <a:gd name="connsiteX294" fmla="*/ 1023340 w 1633016"/>
                      <a:gd name="connsiteY294" fmla="*/ 1380623 h 1509988"/>
                      <a:gd name="connsiteX295" fmla="*/ 1048251 w 1633016"/>
                      <a:gd name="connsiteY295" fmla="*/ 1407283 h 1509988"/>
                      <a:gd name="connsiteX296" fmla="*/ 1065078 w 1633016"/>
                      <a:gd name="connsiteY296" fmla="*/ 1424984 h 1509988"/>
                      <a:gd name="connsiteX297" fmla="*/ 1064859 w 1633016"/>
                      <a:gd name="connsiteY297" fmla="*/ 1337138 h 1509988"/>
                      <a:gd name="connsiteX298" fmla="*/ 1120364 w 1633016"/>
                      <a:gd name="connsiteY298" fmla="*/ 1303048 h 1509988"/>
                      <a:gd name="connsiteX299" fmla="*/ 1186139 w 1633016"/>
                      <a:gd name="connsiteY299" fmla="*/ 1333641 h 1509988"/>
                      <a:gd name="connsiteX300" fmla="*/ 1193350 w 1633016"/>
                      <a:gd name="connsiteY300" fmla="*/ 1337575 h 1509988"/>
                      <a:gd name="connsiteX301" fmla="*/ 1216513 w 1633016"/>
                      <a:gd name="connsiteY301" fmla="*/ 1350686 h 1509988"/>
                      <a:gd name="connsiteX302" fmla="*/ 1213891 w 1633016"/>
                      <a:gd name="connsiteY302" fmla="*/ 1339541 h 1509988"/>
                      <a:gd name="connsiteX303" fmla="*/ 1207773 w 1633016"/>
                      <a:gd name="connsiteY303" fmla="*/ 1316815 h 1509988"/>
                      <a:gd name="connsiteX304" fmla="*/ 1198158 w 1633016"/>
                      <a:gd name="connsiteY304" fmla="*/ 1270051 h 1509988"/>
                      <a:gd name="connsiteX305" fmla="*/ 1198158 w 1633016"/>
                      <a:gd name="connsiteY305" fmla="*/ 1268085 h 1509988"/>
                      <a:gd name="connsiteX306" fmla="*/ 1208865 w 1633016"/>
                      <a:gd name="connsiteY306" fmla="*/ 1238366 h 1509988"/>
                      <a:gd name="connsiteX307" fmla="*/ 1253881 w 1633016"/>
                      <a:gd name="connsiteY307" fmla="*/ 1241862 h 1509988"/>
                      <a:gd name="connsiteX308" fmla="*/ 1268522 w 1633016"/>
                      <a:gd name="connsiteY308" fmla="*/ 1246888 h 1509988"/>
                      <a:gd name="connsiteX309" fmla="*/ 1285348 w 1633016"/>
                      <a:gd name="connsiteY309" fmla="*/ 1252788 h 1509988"/>
                      <a:gd name="connsiteX310" fmla="*/ 1298678 w 1633016"/>
                      <a:gd name="connsiteY310" fmla="*/ 1259999 h 1509988"/>
                      <a:gd name="connsiteX311" fmla="*/ 1298897 w 1633016"/>
                      <a:gd name="connsiteY311" fmla="*/ 1260218 h 1509988"/>
                      <a:gd name="connsiteX312" fmla="*/ 1289718 w 1633016"/>
                      <a:gd name="connsiteY312" fmla="*/ 1241206 h 1509988"/>
                      <a:gd name="connsiteX313" fmla="*/ 1288844 w 1633016"/>
                      <a:gd name="connsiteY313" fmla="*/ 1239458 h 1509988"/>
                      <a:gd name="connsiteX314" fmla="*/ 1273548 w 1633016"/>
                      <a:gd name="connsiteY314" fmla="*/ 1145494 h 1509988"/>
                      <a:gd name="connsiteX315" fmla="*/ 1314630 w 1633016"/>
                      <a:gd name="connsiteY315" fmla="*/ 1125171 h 1509988"/>
                      <a:gd name="connsiteX316" fmla="*/ 1332112 w 1633016"/>
                      <a:gd name="connsiteY316" fmla="*/ 1126045 h 1509988"/>
                      <a:gd name="connsiteX317" fmla="*/ 1356149 w 1633016"/>
                      <a:gd name="connsiteY317" fmla="*/ 1127575 h 1509988"/>
                      <a:gd name="connsiteX318" fmla="*/ 1351560 w 1633016"/>
                      <a:gd name="connsiteY318" fmla="*/ 1121675 h 1509988"/>
                      <a:gd name="connsiteX319" fmla="*/ 1310260 w 1633016"/>
                      <a:gd name="connsiteY319" fmla="*/ 1011102 h 1509988"/>
                      <a:gd name="connsiteX320" fmla="*/ 1370134 w 1633016"/>
                      <a:gd name="connsiteY320" fmla="*/ 956909 h 1509988"/>
                      <a:gd name="connsiteX321" fmla="*/ 1384338 w 1633016"/>
                      <a:gd name="connsiteY321" fmla="*/ 953631 h 1509988"/>
                      <a:gd name="connsiteX322" fmla="*/ 1350031 w 1633016"/>
                      <a:gd name="connsiteY322" fmla="*/ 884578 h 1509988"/>
                      <a:gd name="connsiteX323" fmla="*/ 1398105 w 1633016"/>
                      <a:gd name="connsiteY323" fmla="*/ 850489 h 1509988"/>
                      <a:gd name="connsiteX324" fmla="*/ 1402257 w 1633016"/>
                      <a:gd name="connsiteY324" fmla="*/ 848522 h 1509988"/>
                      <a:gd name="connsiteX325" fmla="*/ 1473932 w 1633016"/>
                      <a:gd name="connsiteY325" fmla="*/ 819895 h 1509988"/>
                      <a:gd name="connsiteX326" fmla="*/ 1476337 w 1633016"/>
                      <a:gd name="connsiteY326" fmla="*/ 819021 h 1509988"/>
                      <a:gd name="connsiteX327" fmla="*/ 1424765 w 1633016"/>
                      <a:gd name="connsiteY327" fmla="*/ 804599 h 1509988"/>
                      <a:gd name="connsiteX328" fmla="*/ 1405098 w 1633016"/>
                      <a:gd name="connsiteY328" fmla="*/ 778595 h 1509988"/>
                      <a:gd name="connsiteX329" fmla="*/ 1423454 w 1633016"/>
                      <a:gd name="connsiteY329" fmla="*/ 745598 h 1509988"/>
                      <a:gd name="connsiteX330" fmla="*/ 1492070 w 1633016"/>
                      <a:gd name="connsiteY330" fmla="*/ 707575 h 1509988"/>
                      <a:gd name="connsiteX331" fmla="*/ 1507585 w 1633016"/>
                      <a:gd name="connsiteY331" fmla="*/ 700582 h 1509988"/>
                      <a:gd name="connsiteX332" fmla="*/ 1557189 w 1633016"/>
                      <a:gd name="connsiteY332" fmla="*/ 676763 h 1509988"/>
                      <a:gd name="connsiteX333" fmla="*/ 1533808 w 1633016"/>
                      <a:gd name="connsiteY333" fmla="*/ 681352 h 1509988"/>
                      <a:gd name="connsiteX334" fmla="*/ 1519822 w 1633016"/>
                      <a:gd name="connsiteY334" fmla="*/ 683975 h 1509988"/>
                      <a:gd name="connsiteX335" fmla="*/ 1442903 w 1633016"/>
                      <a:gd name="connsiteY335" fmla="*/ 693590 h 1509988"/>
                      <a:gd name="connsiteX336" fmla="*/ 1395046 w 1633016"/>
                      <a:gd name="connsiteY336" fmla="*/ 685723 h 1509988"/>
                      <a:gd name="connsiteX337" fmla="*/ 1374068 w 1633016"/>
                      <a:gd name="connsiteY337" fmla="*/ 664308 h 1509988"/>
                      <a:gd name="connsiteX338" fmla="*/ 1404006 w 1633016"/>
                      <a:gd name="connsiteY338" fmla="*/ 614266 h 1509988"/>
                      <a:gd name="connsiteX339" fmla="*/ 1456232 w 1633016"/>
                      <a:gd name="connsiteY339" fmla="*/ 576462 h 1509988"/>
                      <a:gd name="connsiteX340" fmla="*/ 1475681 w 1633016"/>
                      <a:gd name="connsiteY340" fmla="*/ 563350 h 1509988"/>
                      <a:gd name="connsiteX341" fmla="*/ 1485296 w 1633016"/>
                      <a:gd name="connsiteY341" fmla="*/ 556576 h 1509988"/>
                      <a:gd name="connsiteX342" fmla="*/ 1450332 w 1633016"/>
                      <a:gd name="connsiteY342" fmla="*/ 557887 h 1509988"/>
                      <a:gd name="connsiteX343" fmla="*/ 1366857 w 1633016"/>
                      <a:gd name="connsiteY343" fmla="*/ 534505 h 1509988"/>
                      <a:gd name="connsiteX344" fmla="*/ 1369042 w 1633016"/>
                      <a:gd name="connsiteY344" fmla="*/ 501509 h 1509988"/>
                      <a:gd name="connsiteX345" fmla="*/ 1442684 w 1633016"/>
                      <a:gd name="connsiteY345" fmla="*/ 420218 h 1509988"/>
                      <a:gd name="connsiteX346" fmla="*/ 1420395 w 1633016"/>
                      <a:gd name="connsiteY346" fmla="*/ 424152 h 1509988"/>
                      <a:gd name="connsiteX347" fmla="*/ 1404443 w 1633016"/>
                      <a:gd name="connsiteY347" fmla="*/ 426992 h 1509988"/>
                      <a:gd name="connsiteX348" fmla="*/ 1308948 w 1633016"/>
                      <a:gd name="connsiteY348" fmla="*/ 438137 h 1509988"/>
                      <a:gd name="connsiteX349" fmla="*/ 1268959 w 1633016"/>
                      <a:gd name="connsiteY349" fmla="*/ 434422 h 1509988"/>
                      <a:gd name="connsiteX350" fmla="*/ 1243829 w 1633016"/>
                      <a:gd name="connsiteY350" fmla="*/ 415848 h 1509988"/>
                      <a:gd name="connsiteX351" fmla="*/ 1267647 w 1633016"/>
                      <a:gd name="connsiteY351" fmla="*/ 354006 h 1509988"/>
                      <a:gd name="connsiteX352" fmla="*/ 1322934 w 1633016"/>
                      <a:gd name="connsiteY352" fmla="*/ 304620 h 1509988"/>
                      <a:gd name="connsiteX353" fmla="*/ 1300208 w 1633016"/>
                      <a:gd name="connsiteY353" fmla="*/ 312050 h 1509988"/>
                      <a:gd name="connsiteX354" fmla="*/ 1293652 w 1633016"/>
                      <a:gd name="connsiteY354" fmla="*/ 314453 h 1509988"/>
                      <a:gd name="connsiteX355" fmla="*/ 1244922 w 1633016"/>
                      <a:gd name="connsiteY355" fmla="*/ 326909 h 1509988"/>
                      <a:gd name="connsiteX356" fmla="*/ 1224162 w 1633016"/>
                      <a:gd name="connsiteY356" fmla="*/ 314016 h 1509988"/>
                      <a:gd name="connsiteX357" fmla="*/ 1224162 w 1633016"/>
                      <a:gd name="connsiteY357" fmla="*/ 305276 h 1509988"/>
                      <a:gd name="connsiteX358" fmla="*/ 1164068 w 1633016"/>
                      <a:gd name="connsiteY358" fmla="*/ 308553 h 1509988"/>
                      <a:gd name="connsiteX359" fmla="*/ 1136753 w 1633016"/>
                      <a:gd name="connsiteY359" fmla="*/ 286701 h 1509988"/>
                      <a:gd name="connsiteX360" fmla="*/ 1146587 w 1633016"/>
                      <a:gd name="connsiteY360" fmla="*/ 220707 h 1509988"/>
                      <a:gd name="connsiteX361" fmla="*/ 1185484 w 1633016"/>
                      <a:gd name="connsiteY361" fmla="*/ 150999 h 1509988"/>
                      <a:gd name="connsiteX362" fmla="*/ 1147460 w 1633016"/>
                      <a:gd name="connsiteY362" fmla="*/ 178096 h 1509988"/>
                      <a:gd name="connsiteX363" fmla="*/ 1078189 w 1633016"/>
                      <a:gd name="connsiteY363" fmla="*/ 223548 h 1509988"/>
                      <a:gd name="connsiteX364" fmla="*/ 1016784 w 1633016"/>
                      <a:gd name="connsiteY364" fmla="*/ 244308 h 1509988"/>
                      <a:gd name="connsiteX365" fmla="*/ 1015254 w 1633016"/>
                      <a:gd name="connsiteY365" fmla="*/ 244308 h 1509988"/>
                      <a:gd name="connsiteX366" fmla="*/ 962809 w 1633016"/>
                      <a:gd name="connsiteY366" fmla="*/ 222237 h 1509988"/>
                      <a:gd name="connsiteX367" fmla="*/ 958657 w 1633016"/>
                      <a:gd name="connsiteY367" fmla="*/ 167388 h 1509988"/>
                      <a:gd name="connsiteX368" fmla="*/ 959750 w 1633016"/>
                      <a:gd name="connsiteY368" fmla="*/ 161488 h 1509988"/>
                      <a:gd name="connsiteX369" fmla="*/ 966743 w 1633016"/>
                      <a:gd name="connsiteY369" fmla="*/ 125213 h 1509988"/>
                      <a:gd name="connsiteX370" fmla="*/ 962809 w 1633016"/>
                      <a:gd name="connsiteY370" fmla="*/ 131113 h 1509988"/>
                      <a:gd name="connsiteX371" fmla="*/ 949698 w 1633016"/>
                      <a:gd name="connsiteY371" fmla="*/ 150125 h 1509988"/>
                      <a:gd name="connsiteX372" fmla="*/ 916482 w 1633016"/>
                      <a:gd name="connsiteY372" fmla="*/ 188148 h 1509988"/>
                      <a:gd name="connsiteX373" fmla="*/ 900530 w 1633016"/>
                      <a:gd name="connsiteY373" fmla="*/ 194266 h 1509988"/>
                      <a:gd name="connsiteX374" fmla="*/ 881737 w 1633016"/>
                      <a:gd name="connsiteY374" fmla="*/ 157336 h 1509988"/>
                      <a:gd name="connsiteX375" fmla="*/ 880863 w 1633016"/>
                      <a:gd name="connsiteY375" fmla="*/ 148158 h 1509988"/>
                      <a:gd name="connsiteX376" fmla="*/ 879989 w 1633016"/>
                      <a:gd name="connsiteY376" fmla="*/ 138325 h 1509988"/>
                      <a:gd name="connsiteX377" fmla="*/ 856170 w 1633016"/>
                      <a:gd name="connsiteY377" fmla="*/ 180499 h 1509988"/>
                      <a:gd name="connsiteX378" fmla="*/ 830822 w 1633016"/>
                      <a:gd name="connsiteY378" fmla="*/ 208033 h 1509988"/>
                      <a:gd name="connsiteX379" fmla="*/ 824048 w 1633016"/>
                      <a:gd name="connsiteY379" fmla="*/ 209344 h 1509988"/>
                      <a:gd name="connsiteX380" fmla="*/ 779469 w 1633016"/>
                      <a:gd name="connsiteY380" fmla="*/ 143788 h 1509988"/>
                      <a:gd name="connsiteX381" fmla="*/ 771821 w 1633016"/>
                      <a:gd name="connsiteY381" fmla="*/ 80198 h 1509988"/>
                      <a:gd name="connsiteX382" fmla="*/ 771384 w 1633016"/>
                      <a:gd name="connsiteY382" fmla="*/ 74079 h 1509988"/>
                      <a:gd name="connsiteX383" fmla="*/ 768980 w 1633016"/>
                      <a:gd name="connsiteY383" fmla="*/ 86316 h 1509988"/>
                      <a:gd name="connsiteX384" fmla="*/ 762206 w 1633016"/>
                      <a:gd name="connsiteY384" fmla="*/ 122809 h 1509988"/>
                      <a:gd name="connsiteX385" fmla="*/ 760676 w 1633016"/>
                      <a:gd name="connsiteY385" fmla="*/ 134391 h 1509988"/>
                      <a:gd name="connsiteX386" fmla="*/ 744943 w 1633016"/>
                      <a:gd name="connsiteY386" fmla="*/ 183559 h 1509988"/>
                      <a:gd name="connsiteX387" fmla="*/ 732050 w 1633016"/>
                      <a:gd name="connsiteY387" fmla="*/ 189896 h 1509988"/>
                      <a:gd name="connsiteX388" fmla="*/ 708886 w 1633016"/>
                      <a:gd name="connsiteY388" fmla="*/ 168699 h 1509988"/>
                      <a:gd name="connsiteX389" fmla="*/ 680478 w 1633016"/>
                      <a:gd name="connsiteY389" fmla="*/ 221144 h 1509988"/>
                      <a:gd name="connsiteX390" fmla="*/ 643767 w 1633016"/>
                      <a:gd name="connsiteY390" fmla="*/ 217867 h 1509988"/>
                      <a:gd name="connsiteX391" fmla="*/ 628907 w 1633016"/>
                      <a:gd name="connsiteY391" fmla="*/ 200385 h 1509988"/>
                      <a:gd name="connsiteX392" fmla="*/ 596347 w 1633016"/>
                      <a:gd name="connsiteY392" fmla="*/ 138980 h 1509988"/>
                      <a:gd name="connsiteX393" fmla="*/ 584547 w 1633016"/>
                      <a:gd name="connsiteY393" fmla="*/ 115598 h 1509988"/>
                      <a:gd name="connsiteX394" fmla="*/ 586077 w 1633016"/>
                      <a:gd name="connsiteY394" fmla="*/ 142258 h 1509988"/>
                      <a:gd name="connsiteX395" fmla="*/ 586514 w 1633016"/>
                      <a:gd name="connsiteY395" fmla="*/ 152091 h 1509988"/>
                      <a:gd name="connsiteX396" fmla="*/ 576899 w 1633016"/>
                      <a:gd name="connsiteY396" fmla="*/ 223111 h 1509988"/>
                      <a:gd name="connsiteX397" fmla="*/ 554391 w 1633016"/>
                      <a:gd name="connsiteY397" fmla="*/ 237097 h 1509988"/>
                      <a:gd name="connsiteX398" fmla="*/ 494953 w 1633016"/>
                      <a:gd name="connsiteY398" fmla="*/ 198200 h 1509988"/>
                      <a:gd name="connsiteX399" fmla="*/ 478345 w 1633016"/>
                      <a:gd name="connsiteY399" fmla="*/ 178533 h 1509988"/>
                      <a:gd name="connsiteX400" fmla="*/ 480531 w 1633016"/>
                      <a:gd name="connsiteY400" fmla="*/ 193392 h 1509988"/>
                      <a:gd name="connsiteX401" fmla="*/ 484245 w 1633016"/>
                      <a:gd name="connsiteY401" fmla="*/ 212841 h 1509988"/>
                      <a:gd name="connsiteX402" fmla="*/ 487523 w 1633016"/>
                      <a:gd name="connsiteY402" fmla="*/ 287357 h 1509988"/>
                      <a:gd name="connsiteX403" fmla="*/ 466545 w 1633016"/>
                      <a:gd name="connsiteY403" fmla="*/ 305713 h 1509988"/>
                      <a:gd name="connsiteX404" fmla="*/ 425244 w 1633016"/>
                      <a:gd name="connsiteY404" fmla="*/ 282112 h 1509988"/>
                      <a:gd name="connsiteX405" fmla="*/ 386348 w 1633016"/>
                      <a:gd name="connsiteY405" fmla="*/ 241030 h 1509988"/>
                      <a:gd name="connsiteX406" fmla="*/ 398366 w 1633016"/>
                      <a:gd name="connsiteY406" fmla="*/ 296316 h 1509988"/>
                      <a:gd name="connsiteX407" fmla="*/ 387877 w 1633016"/>
                      <a:gd name="connsiteY407" fmla="*/ 306587 h 1509988"/>
                      <a:gd name="connsiteX408" fmla="*/ 367992 w 1633016"/>
                      <a:gd name="connsiteY408" fmla="*/ 303090 h 1509988"/>
                      <a:gd name="connsiteX409" fmla="*/ 377170 w 1633016"/>
                      <a:gd name="connsiteY409" fmla="*/ 365369 h 1509988"/>
                      <a:gd name="connsiteX410" fmla="*/ 331280 w 1633016"/>
                      <a:gd name="connsiteY410" fmla="*/ 388314 h 1509988"/>
                      <a:gd name="connsiteX411" fmla="*/ 328658 w 1633016"/>
                      <a:gd name="connsiteY411" fmla="*/ 388533 h 1509988"/>
                      <a:gd name="connsiteX412" fmla="*/ 253268 w 1633016"/>
                      <a:gd name="connsiteY412" fmla="*/ 375858 h 1509988"/>
                      <a:gd name="connsiteX413" fmla="*/ 223330 w 1633016"/>
                      <a:gd name="connsiteY413" fmla="*/ 363403 h 1509988"/>
                      <a:gd name="connsiteX414" fmla="*/ 279490 w 1633016"/>
                      <a:gd name="connsiteY414" fmla="*/ 409948 h 1509988"/>
                      <a:gd name="connsiteX415" fmla="*/ 283423 w 1633016"/>
                      <a:gd name="connsiteY415" fmla="*/ 413007 h 1509988"/>
                      <a:gd name="connsiteX416" fmla="*/ 306368 w 1633016"/>
                      <a:gd name="connsiteY416" fmla="*/ 444693 h 1509988"/>
                      <a:gd name="connsiteX417" fmla="*/ 282987 w 1633016"/>
                      <a:gd name="connsiteY417" fmla="*/ 467638 h 1509988"/>
                      <a:gd name="connsiteX418" fmla="*/ 281675 w 1633016"/>
                      <a:gd name="connsiteY418" fmla="*/ 468075 h 1509988"/>
                      <a:gd name="connsiteX419" fmla="*/ 201915 w 1633016"/>
                      <a:gd name="connsiteY419" fmla="*/ 480967 h 1509988"/>
                      <a:gd name="connsiteX420" fmla="*/ 200822 w 1633016"/>
                      <a:gd name="connsiteY420" fmla="*/ 480967 h 1509988"/>
                      <a:gd name="connsiteX421" fmla="*/ 166295 w 1633016"/>
                      <a:gd name="connsiteY421" fmla="*/ 479438 h 1509988"/>
                      <a:gd name="connsiteX422" fmla="*/ 176566 w 1633016"/>
                      <a:gd name="connsiteY422" fmla="*/ 483371 h 1509988"/>
                      <a:gd name="connsiteX423" fmla="*/ 246712 w 1633016"/>
                      <a:gd name="connsiteY423" fmla="*/ 540405 h 1509988"/>
                      <a:gd name="connsiteX424" fmla="*/ 215682 w 1633016"/>
                      <a:gd name="connsiteY424" fmla="*/ 574277 h 1509988"/>
                      <a:gd name="connsiteX425" fmla="*/ 164329 w 1633016"/>
                      <a:gd name="connsiteY425" fmla="*/ 586732 h 1509988"/>
                      <a:gd name="connsiteX426" fmla="*/ 154714 w 1633016"/>
                      <a:gd name="connsiteY426" fmla="*/ 588480 h 1509988"/>
                      <a:gd name="connsiteX427" fmla="*/ 110791 w 1633016"/>
                      <a:gd name="connsiteY427" fmla="*/ 592414 h 1509988"/>
                      <a:gd name="connsiteX428" fmla="*/ 202133 w 1633016"/>
                      <a:gd name="connsiteY428" fmla="*/ 641800 h 1509988"/>
                      <a:gd name="connsiteX429" fmla="*/ 202133 w 1633016"/>
                      <a:gd name="connsiteY429" fmla="*/ 650541 h 1509988"/>
                      <a:gd name="connsiteX430" fmla="*/ 100520 w 1633016"/>
                      <a:gd name="connsiteY430" fmla="*/ 691623 h 1509988"/>
                      <a:gd name="connsiteX431" fmla="*/ 99428 w 1633016"/>
                      <a:gd name="connsiteY431" fmla="*/ 691623 h 1509988"/>
                      <a:gd name="connsiteX432" fmla="*/ 99428 w 1633016"/>
                      <a:gd name="connsiteY432" fmla="*/ 691623 h 1509988"/>
                      <a:gd name="connsiteX433" fmla="*/ 127180 w 1633016"/>
                      <a:gd name="connsiteY433" fmla="*/ 702330 h 1509988"/>
                      <a:gd name="connsiteX434" fmla="*/ 130458 w 1633016"/>
                      <a:gd name="connsiteY434" fmla="*/ 703642 h 1509988"/>
                      <a:gd name="connsiteX435" fmla="*/ 216337 w 1633016"/>
                      <a:gd name="connsiteY435" fmla="*/ 751279 h 1509988"/>
                      <a:gd name="connsiteX436" fmla="*/ 225078 w 1633016"/>
                      <a:gd name="connsiteY436" fmla="*/ 777721 h 1509988"/>
                      <a:gd name="connsiteX437" fmla="*/ 155369 w 1633016"/>
                      <a:gd name="connsiteY437" fmla="*/ 819677 h 1509988"/>
                      <a:gd name="connsiteX438" fmla="*/ 57253 w 1633016"/>
                      <a:gd name="connsiteY438" fmla="*/ 836066 h 1509988"/>
                      <a:gd name="connsiteX439" fmla="*/ 73861 w 1633016"/>
                      <a:gd name="connsiteY439" fmla="*/ 840874 h 1509988"/>
                      <a:gd name="connsiteX440" fmla="*/ 82165 w 1633016"/>
                      <a:gd name="connsiteY440" fmla="*/ 843059 h 1509988"/>
                      <a:gd name="connsiteX441" fmla="*/ 132862 w 1633016"/>
                      <a:gd name="connsiteY441" fmla="*/ 867752 h 1509988"/>
                      <a:gd name="connsiteX442" fmla="*/ 135702 w 1633016"/>
                      <a:gd name="connsiteY442" fmla="*/ 883048 h 1509988"/>
                      <a:gd name="connsiteX443" fmla="*/ 99209 w 1633016"/>
                      <a:gd name="connsiteY443" fmla="*/ 902278 h 1509988"/>
                      <a:gd name="connsiteX444" fmla="*/ 98117 w 1633016"/>
                      <a:gd name="connsiteY444" fmla="*/ 903152 h 1509988"/>
                      <a:gd name="connsiteX445" fmla="*/ 77357 w 1633016"/>
                      <a:gd name="connsiteY445" fmla="*/ 906867 h 1509988"/>
                      <a:gd name="connsiteX446" fmla="*/ 139417 w 1633016"/>
                      <a:gd name="connsiteY446" fmla="*/ 924786 h 1509988"/>
                      <a:gd name="connsiteX447" fmla="*/ 152747 w 1633016"/>
                      <a:gd name="connsiteY447" fmla="*/ 928938 h 1509988"/>
                      <a:gd name="connsiteX448" fmla="*/ 216774 w 1633016"/>
                      <a:gd name="connsiteY448" fmla="*/ 950572 h 1509988"/>
                      <a:gd name="connsiteX449" fmla="*/ 218304 w 1633016"/>
                      <a:gd name="connsiteY449" fmla="*/ 951009 h 1509988"/>
                      <a:gd name="connsiteX450" fmla="*/ 256545 w 1633016"/>
                      <a:gd name="connsiteY450" fmla="*/ 979635 h 1509988"/>
                      <a:gd name="connsiteX451" fmla="*/ 230978 w 1633016"/>
                      <a:gd name="connsiteY451" fmla="*/ 1022903 h 1509988"/>
                      <a:gd name="connsiteX452" fmla="*/ 221582 w 1633016"/>
                      <a:gd name="connsiteY452" fmla="*/ 1029021 h 1509988"/>
                      <a:gd name="connsiteX453" fmla="*/ 162362 w 1633016"/>
                      <a:gd name="connsiteY453" fmla="*/ 1063548 h 1509988"/>
                      <a:gd name="connsiteX454" fmla="*/ 204100 w 1633016"/>
                      <a:gd name="connsiteY454" fmla="*/ 1057429 h 1509988"/>
                      <a:gd name="connsiteX455" fmla="*/ 211530 w 1633016"/>
                      <a:gd name="connsiteY455" fmla="*/ 1055899 h 1509988"/>
                      <a:gd name="connsiteX456" fmla="*/ 261134 w 1633016"/>
                      <a:gd name="connsiteY456" fmla="*/ 1049562 h 1509988"/>
                      <a:gd name="connsiteX457" fmla="*/ 301561 w 1633016"/>
                      <a:gd name="connsiteY457" fmla="*/ 1061800 h 1509988"/>
                      <a:gd name="connsiteX458" fmla="*/ 306587 w 1633016"/>
                      <a:gd name="connsiteY458" fmla="*/ 1103537 h 1509988"/>
                      <a:gd name="connsiteX459" fmla="*/ 258293 w 1633016"/>
                      <a:gd name="connsiteY459" fmla="*/ 1183079 h 1509988"/>
                      <a:gd name="connsiteX460" fmla="*/ 331935 w 1633016"/>
                      <a:gd name="connsiteY460" fmla="*/ 1144182 h 1509988"/>
                      <a:gd name="connsiteX461" fmla="*/ 359469 w 1633016"/>
                      <a:gd name="connsiteY461" fmla="*/ 1138938 h 1509988"/>
                      <a:gd name="connsiteX462" fmla="*/ 387440 w 1633016"/>
                      <a:gd name="connsiteY462" fmla="*/ 1155109 h 1509988"/>
                      <a:gd name="connsiteX463" fmla="*/ 385910 w 1633016"/>
                      <a:gd name="connsiteY463" fmla="*/ 1205369 h 1509988"/>
                      <a:gd name="connsiteX464" fmla="*/ 310520 w 1633016"/>
                      <a:gd name="connsiteY464" fmla="*/ 1332986 h 1509988"/>
                      <a:gd name="connsiteX465" fmla="*/ 299813 w 1633016"/>
                      <a:gd name="connsiteY465" fmla="*/ 1348938 h 1509988"/>
                      <a:gd name="connsiteX466" fmla="*/ 397929 w 1633016"/>
                      <a:gd name="connsiteY466" fmla="*/ 1256503 h 1509988"/>
                      <a:gd name="connsiteX467" fmla="*/ 448845 w 1633016"/>
                      <a:gd name="connsiteY467" fmla="*/ 1235962 h 1509988"/>
                      <a:gd name="connsiteX468" fmla="*/ 482716 w 1633016"/>
                      <a:gd name="connsiteY468" fmla="*/ 1268740 h 1509988"/>
                      <a:gd name="connsiteX469" fmla="*/ 448408 w 1633016"/>
                      <a:gd name="connsiteY469" fmla="*/ 1334952 h 1509988"/>
                      <a:gd name="connsiteX470" fmla="*/ 436171 w 1633016"/>
                      <a:gd name="connsiteY470" fmla="*/ 1354619 h 1509988"/>
                      <a:gd name="connsiteX471" fmla="*/ 494516 w 1633016"/>
                      <a:gd name="connsiteY471" fmla="*/ 1307419 h 1509988"/>
                      <a:gd name="connsiteX472" fmla="*/ 500853 w 1633016"/>
                      <a:gd name="connsiteY472" fmla="*/ 1311789 h 1509988"/>
                      <a:gd name="connsiteX473" fmla="*/ 485994 w 1633016"/>
                      <a:gd name="connsiteY473" fmla="*/ 1383027 h 1509988"/>
                      <a:gd name="connsiteX474" fmla="*/ 517024 w 1633016"/>
                      <a:gd name="connsiteY474" fmla="*/ 1333423 h 1509988"/>
                      <a:gd name="connsiteX475" fmla="*/ 524672 w 1633016"/>
                      <a:gd name="connsiteY475" fmla="*/ 1324900 h 1509988"/>
                      <a:gd name="connsiteX476" fmla="*/ 546087 w 1633016"/>
                      <a:gd name="connsiteY476" fmla="*/ 1304578 h 1509988"/>
                      <a:gd name="connsiteX477" fmla="*/ 595255 w 1633016"/>
                      <a:gd name="connsiteY477" fmla="*/ 1334297 h 1509988"/>
                      <a:gd name="connsiteX478" fmla="*/ 597440 w 1633016"/>
                      <a:gd name="connsiteY478" fmla="*/ 1350030 h 1509988"/>
                      <a:gd name="connsiteX479" fmla="*/ 622352 w 1633016"/>
                      <a:gd name="connsiteY479" fmla="*/ 1347845 h 1509988"/>
                      <a:gd name="connsiteX480" fmla="*/ 633715 w 1633016"/>
                      <a:gd name="connsiteY480" fmla="*/ 1403131 h 1509988"/>
                      <a:gd name="connsiteX481" fmla="*/ 633496 w 1633016"/>
                      <a:gd name="connsiteY481" fmla="*/ 1407720 h 1509988"/>
                      <a:gd name="connsiteX482" fmla="*/ 632185 w 1633016"/>
                      <a:gd name="connsiteY482" fmla="*/ 1413620 h 1509988"/>
                      <a:gd name="connsiteX483" fmla="*/ 690749 w 1633016"/>
                      <a:gd name="connsiteY483" fmla="*/ 1362268 h 1509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</a:cxnLst>
                    <a:rect l="l" t="t" r="r" b="b"/>
                    <a:pathLst>
                      <a:path w="1633016" h="1509988">
                        <a:moveTo>
                          <a:pt x="596129" y="1509989"/>
                        </a:moveTo>
                        <a:lnTo>
                          <a:pt x="600062" y="1474807"/>
                        </a:lnTo>
                        <a:cubicBezTo>
                          <a:pt x="600499" y="1471529"/>
                          <a:pt x="603777" y="1462351"/>
                          <a:pt x="610988" y="1442028"/>
                        </a:cubicBezTo>
                        <a:cubicBezTo>
                          <a:pt x="615796" y="1428480"/>
                          <a:pt x="622570" y="1409906"/>
                          <a:pt x="623007" y="1406846"/>
                        </a:cubicBezTo>
                        <a:lnTo>
                          <a:pt x="623226" y="1402257"/>
                        </a:lnTo>
                        <a:cubicBezTo>
                          <a:pt x="624100" y="1386742"/>
                          <a:pt x="625411" y="1365327"/>
                          <a:pt x="614703" y="1354838"/>
                        </a:cubicBezTo>
                        <a:cubicBezTo>
                          <a:pt x="613829" y="1353964"/>
                          <a:pt x="612955" y="1353527"/>
                          <a:pt x="611862" y="1353527"/>
                        </a:cubicBezTo>
                        <a:cubicBezTo>
                          <a:pt x="609677" y="1353527"/>
                          <a:pt x="604870" y="1355056"/>
                          <a:pt x="595692" y="1364453"/>
                        </a:cubicBezTo>
                        <a:lnTo>
                          <a:pt x="586732" y="1373849"/>
                        </a:lnTo>
                        <a:lnTo>
                          <a:pt x="586951" y="1360957"/>
                        </a:lnTo>
                        <a:cubicBezTo>
                          <a:pt x="586951" y="1351779"/>
                          <a:pt x="586295" y="1343693"/>
                          <a:pt x="584547" y="1336263"/>
                        </a:cubicBezTo>
                        <a:cubicBezTo>
                          <a:pt x="583018" y="1329708"/>
                          <a:pt x="577336" y="1308293"/>
                          <a:pt x="563350" y="1308293"/>
                        </a:cubicBezTo>
                        <a:cubicBezTo>
                          <a:pt x="559635" y="1308293"/>
                          <a:pt x="555265" y="1309822"/>
                          <a:pt x="550676" y="1312882"/>
                        </a:cubicBezTo>
                        <a:cubicBezTo>
                          <a:pt x="543683" y="1317471"/>
                          <a:pt x="537346" y="1324463"/>
                          <a:pt x="531228" y="1331456"/>
                        </a:cubicBezTo>
                        <a:cubicBezTo>
                          <a:pt x="528605" y="1334515"/>
                          <a:pt x="525983" y="1337575"/>
                          <a:pt x="523142" y="1340197"/>
                        </a:cubicBezTo>
                        <a:cubicBezTo>
                          <a:pt x="517679" y="1345878"/>
                          <a:pt x="501946" y="1373194"/>
                          <a:pt x="489271" y="1395265"/>
                        </a:cubicBezTo>
                        <a:cubicBezTo>
                          <a:pt x="479438" y="1412309"/>
                          <a:pt x="471134" y="1426950"/>
                          <a:pt x="467201" y="1431976"/>
                        </a:cubicBezTo>
                        <a:lnTo>
                          <a:pt x="450811" y="1453829"/>
                        </a:lnTo>
                        <a:lnTo>
                          <a:pt x="458241" y="1427606"/>
                        </a:lnTo>
                        <a:cubicBezTo>
                          <a:pt x="459552" y="1423017"/>
                          <a:pt x="462393" y="1415150"/>
                          <a:pt x="466108" y="1404879"/>
                        </a:cubicBezTo>
                        <a:cubicBezTo>
                          <a:pt x="474630" y="1381279"/>
                          <a:pt x="491675" y="1334078"/>
                          <a:pt x="490801" y="1318345"/>
                        </a:cubicBezTo>
                        <a:cubicBezTo>
                          <a:pt x="480968" y="1323808"/>
                          <a:pt x="454526" y="1349593"/>
                          <a:pt x="441196" y="1362486"/>
                        </a:cubicBezTo>
                        <a:cubicBezTo>
                          <a:pt x="428304" y="1374942"/>
                          <a:pt x="421967" y="1381061"/>
                          <a:pt x="419126" y="1382590"/>
                        </a:cubicBezTo>
                        <a:lnTo>
                          <a:pt x="409948" y="1387835"/>
                        </a:lnTo>
                        <a:lnTo>
                          <a:pt x="411696" y="1377346"/>
                        </a:lnTo>
                        <a:cubicBezTo>
                          <a:pt x="412789" y="1371009"/>
                          <a:pt x="422622" y="1354838"/>
                          <a:pt x="438574" y="1329271"/>
                        </a:cubicBezTo>
                        <a:cubicBezTo>
                          <a:pt x="451685" y="1308074"/>
                          <a:pt x="471571" y="1276170"/>
                          <a:pt x="471571" y="1270051"/>
                        </a:cubicBezTo>
                        <a:cubicBezTo>
                          <a:pt x="468730" y="1253881"/>
                          <a:pt x="461082" y="1245795"/>
                          <a:pt x="447752" y="1245795"/>
                        </a:cubicBezTo>
                        <a:cubicBezTo>
                          <a:pt x="435515" y="1245795"/>
                          <a:pt x="418470" y="1252788"/>
                          <a:pt x="402737" y="1264370"/>
                        </a:cubicBezTo>
                        <a:cubicBezTo>
                          <a:pt x="376077" y="1283818"/>
                          <a:pt x="293257" y="1367949"/>
                          <a:pt x="270749" y="1392205"/>
                        </a:cubicBezTo>
                        <a:lnTo>
                          <a:pt x="242341" y="1422798"/>
                        </a:lnTo>
                        <a:lnTo>
                          <a:pt x="262664" y="1386305"/>
                        </a:lnTo>
                        <a:cubicBezTo>
                          <a:pt x="270531" y="1372320"/>
                          <a:pt x="284734" y="1351342"/>
                          <a:pt x="301342" y="1327086"/>
                        </a:cubicBezTo>
                        <a:cubicBezTo>
                          <a:pt x="330843" y="1283818"/>
                          <a:pt x="367555" y="1230062"/>
                          <a:pt x="375203" y="1202528"/>
                        </a:cubicBezTo>
                        <a:cubicBezTo>
                          <a:pt x="379355" y="1187887"/>
                          <a:pt x="382851" y="1171498"/>
                          <a:pt x="377388" y="1159260"/>
                        </a:cubicBezTo>
                        <a:cubicBezTo>
                          <a:pt x="372143" y="1147679"/>
                          <a:pt x="357502" y="1145931"/>
                          <a:pt x="334339" y="1153797"/>
                        </a:cubicBezTo>
                        <a:cubicBezTo>
                          <a:pt x="293913" y="1167346"/>
                          <a:pt x="255234" y="1196191"/>
                          <a:pt x="222019" y="1222195"/>
                        </a:cubicBezTo>
                        <a:lnTo>
                          <a:pt x="215245" y="1214765"/>
                        </a:lnTo>
                        <a:cubicBezTo>
                          <a:pt x="227700" y="1201872"/>
                          <a:pt x="238626" y="1189635"/>
                          <a:pt x="248897" y="1177835"/>
                        </a:cubicBezTo>
                        <a:cubicBezTo>
                          <a:pt x="270094" y="1152923"/>
                          <a:pt x="286046" y="1126701"/>
                          <a:pt x="296316" y="1100041"/>
                        </a:cubicBezTo>
                        <a:cubicBezTo>
                          <a:pt x="301998" y="1085181"/>
                          <a:pt x="301342" y="1076441"/>
                          <a:pt x="293913" y="1069448"/>
                        </a:cubicBezTo>
                        <a:cubicBezTo>
                          <a:pt x="287138" y="1063111"/>
                          <a:pt x="275775" y="1059833"/>
                          <a:pt x="260260" y="1059833"/>
                        </a:cubicBezTo>
                        <a:cubicBezTo>
                          <a:pt x="244089" y="1059833"/>
                          <a:pt x="226608" y="1063111"/>
                          <a:pt x="212622" y="1065952"/>
                        </a:cubicBezTo>
                        <a:lnTo>
                          <a:pt x="205192" y="1067481"/>
                        </a:lnTo>
                        <a:cubicBezTo>
                          <a:pt x="189896" y="1070322"/>
                          <a:pt x="174162" y="1072289"/>
                          <a:pt x="159084" y="1074255"/>
                        </a:cubicBezTo>
                        <a:cubicBezTo>
                          <a:pt x="148158" y="1075566"/>
                          <a:pt x="137232" y="1077096"/>
                          <a:pt x="126306" y="1078844"/>
                        </a:cubicBezTo>
                        <a:lnTo>
                          <a:pt x="81072" y="1085837"/>
                        </a:lnTo>
                        <a:lnTo>
                          <a:pt x="123684" y="1069011"/>
                        </a:lnTo>
                        <a:cubicBezTo>
                          <a:pt x="135921" y="1064203"/>
                          <a:pt x="146410" y="1059614"/>
                          <a:pt x="156025" y="1055244"/>
                        </a:cubicBezTo>
                        <a:cubicBezTo>
                          <a:pt x="177003" y="1045410"/>
                          <a:pt x="195796" y="1033392"/>
                          <a:pt x="215682" y="1020717"/>
                        </a:cubicBezTo>
                        <a:lnTo>
                          <a:pt x="225297" y="1014599"/>
                        </a:lnTo>
                        <a:cubicBezTo>
                          <a:pt x="239063" y="1005858"/>
                          <a:pt x="251082" y="996024"/>
                          <a:pt x="246712" y="983132"/>
                        </a:cubicBezTo>
                        <a:cubicBezTo>
                          <a:pt x="242997" y="971768"/>
                          <a:pt x="225734" y="964994"/>
                          <a:pt x="214152" y="960624"/>
                        </a:cubicBezTo>
                        <a:lnTo>
                          <a:pt x="212622" y="959968"/>
                        </a:lnTo>
                        <a:cubicBezTo>
                          <a:pt x="192081" y="951883"/>
                          <a:pt x="170229" y="945109"/>
                          <a:pt x="149251" y="938553"/>
                        </a:cubicBezTo>
                        <a:lnTo>
                          <a:pt x="135921" y="934401"/>
                        </a:lnTo>
                        <a:cubicBezTo>
                          <a:pt x="104454" y="924568"/>
                          <a:pt x="75390" y="916482"/>
                          <a:pt x="47419" y="909708"/>
                        </a:cubicBezTo>
                        <a:lnTo>
                          <a:pt x="17263" y="902497"/>
                        </a:lnTo>
                        <a:lnTo>
                          <a:pt x="48512" y="899874"/>
                        </a:lnTo>
                        <a:cubicBezTo>
                          <a:pt x="67305" y="898345"/>
                          <a:pt x="82165" y="896160"/>
                          <a:pt x="95713" y="893319"/>
                        </a:cubicBezTo>
                        <a:lnTo>
                          <a:pt x="96806" y="893100"/>
                        </a:lnTo>
                        <a:cubicBezTo>
                          <a:pt x="114287" y="889167"/>
                          <a:pt x="124339" y="885015"/>
                          <a:pt x="126087" y="880208"/>
                        </a:cubicBezTo>
                        <a:cubicBezTo>
                          <a:pt x="126306" y="879552"/>
                          <a:pt x="126962" y="877804"/>
                          <a:pt x="124339" y="874526"/>
                        </a:cubicBezTo>
                        <a:cubicBezTo>
                          <a:pt x="116254" y="863381"/>
                          <a:pt x="94839" y="857700"/>
                          <a:pt x="79105" y="853548"/>
                        </a:cubicBezTo>
                        <a:cubicBezTo>
                          <a:pt x="76046" y="852674"/>
                          <a:pt x="73205" y="852018"/>
                          <a:pt x="70583" y="851363"/>
                        </a:cubicBezTo>
                        <a:cubicBezTo>
                          <a:pt x="59657" y="848303"/>
                          <a:pt x="48512" y="844807"/>
                          <a:pt x="37586" y="841311"/>
                        </a:cubicBezTo>
                        <a:lnTo>
                          <a:pt x="0" y="829729"/>
                        </a:lnTo>
                        <a:lnTo>
                          <a:pt x="28845" y="828418"/>
                        </a:lnTo>
                        <a:cubicBezTo>
                          <a:pt x="76264" y="826233"/>
                          <a:pt x="116472" y="820332"/>
                          <a:pt x="152310" y="810718"/>
                        </a:cubicBezTo>
                        <a:cubicBezTo>
                          <a:pt x="188585" y="800884"/>
                          <a:pt x="211311" y="788210"/>
                          <a:pt x="215026" y="775754"/>
                        </a:cubicBezTo>
                        <a:cubicBezTo>
                          <a:pt x="216556" y="770509"/>
                          <a:pt x="214371" y="765046"/>
                          <a:pt x="208689" y="758928"/>
                        </a:cubicBezTo>
                        <a:cubicBezTo>
                          <a:pt x="187929" y="736857"/>
                          <a:pt x="155369" y="724620"/>
                          <a:pt x="126525" y="713912"/>
                        </a:cubicBezTo>
                        <a:lnTo>
                          <a:pt x="123247" y="712601"/>
                        </a:lnTo>
                        <a:cubicBezTo>
                          <a:pt x="106421" y="706264"/>
                          <a:pt x="89594" y="699490"/>
                          <a:pt x="75390" y="693808"/>
                        </a:cubicBezTo>
                        <a:lnTo>
                          <a:pt x="55723" y="685723"/>
                        </a:lnTo>
                        <a:lnTo>
                          <a:pt x="83257" y="683538"/>
                        </a:lnTo>
                        <a:cubicBezTo>
                          <a:pt x="88283" y="683100"/>
                          <a:pt x="93091" y="682882"/>
                          <a:pt x="98117" y="682226"/>
                        </a:cubicBezTo>
                        <a:lnTo>
                          <a:pt x="99209" y="682226"/>
                        </a:lnTo>
                        <a:cubicBezTo>
                          <a:pt x="127180" y="679386"/>
                          <a:pt x="179407" y="674141"/>
                          <a:pt x="192737" y="646826"/>
                        </a:cubicBezTo>
                        <a:cubicBezTo>
                          <a:pt x="192737" y="641800"/>
                          <a:pt x="169136" y="623881"/>
                          <a:pt x="79324" y="592632"/>
                        </a:cubicBezTo>
                        <a:lnTo>
                          <a:pt x="48294" y="581925"/>
                        </a:lnTo>
                        <a:lnTo>
                          <a:pt x="81072" y="582799"/>
                        </a:lnTo>
                        <a:cubicBezTo>
                          <a:pt x="87628" y="583017"/>
                          <a:pt x="94183" y="583017"/>
                          <a:pt x="100739" y="583017"/>
                        </a:cubicBezTo>
                        <a:cubicBezTo>
                          <a:pt x="120843" y="583017"/>
                          <a:pt x="137451" y="581706"/>
                          <a:pt x="152747" y="579084"/>
                        </a:cubicBezTo>
                        <a:lnTo>
                          <a:pt x="162581" y="577336"/>
                        </a:lnTo>
                        <a:cubicBezTo>
                          <a:pt x="178970" y="574713"/>
                          <a:pt x="197326" y="571654"/>
                          <a:pt x="211530" y="565536"/>
                        </a:cubicBezTo>
                        <a:cubicBezTo>
                          <a:pt x="224204" y="560291"/>
                          <a:pt x="237534" y="551113"/>
                          <a:pt x="236441" y="541935"/>
                        </a:cubicBezTo>
                        <a:cubicBezTo>
                          <a:pt x="233600" y="516368"/>
                          <a:pt x="198418" y="503038"/>
                          <a:pt x="172851" y="493205"/>
                        </a:cubicBezTo>
                        <a:cubicBezTo>
                          <a:pt x="167825" y="491238"/>
                          <a:pt x="163018" y="489490"/>
                          <a:pt x="158866" y="487742"/>
                        </a:cubicBezTo>
                        <a:cubicBezTo>
                          <a:pt x="150781" y="484245"/>
                          <a:pt x="142695" y="480749"/>
                          <a:pt x="134610" y="477253"/>
                        </a:cubicBezTo>
                        <a:lnTo>
                          <a:pt x="95494" y="459989"/>
                        </a:lnTo>
                        <a:lnTo>
                          <a:pt x="132862" y="465671"/>
                        </a:lnTo>
                        <a:cubicBezTo>
                          <a:pt x="158866" y="469604"/>
                          <a:pt x="180281" y="471352"/>
                          <a:pt x="200604" y="471352"/>
                        </a:cubicBezTo>
                        <a:lnTo>
                          <a:pt x="201696" y="471352"/>
                        </a:lnTo>
                        <a:cubicBezTo>
                          <a:pt x="227045" y="471134"/>
                          <a:pt x="252830" y="466982"/>
                          <a:pt x="278397" y="458897"/>
                        </a:cubicBezTo>
                        <a:lnTo>
                          <a:pt x="279709" y="458460"/>
                        </a:lnTo>
                        <a:cubicBezTo>
                          <a:pt x="289979" y="455182"/>
                          <a:pt x="296098" y="452778"/>
                          <a:pt x="296098" y="445130"/>
                        </a:cubicBezTo>
                        <a:cubicBezTo>
                          <a:pt x="295879" y="435733"/>
                          <a:pt x="285609" y="427648"/>
                          <a:pt x="277305" y="421311"/>
                        </a:cubicBezTo>
                        <a:cubicBezTo>
                          <a:pt x="275994" y="420218"/>
                          <a:pt x="274464" y="419126"/>
                          <a:pt x="273372" y="418251"/>
                        </a:cubicBezTo>
                        <a:cubicBezTo>
                          <a:pt x="253704" y="402518"/>
                          <a:pt x="233819" y="385692"/>
                          <a:pt x="214807" y="369521"/>
                        </a:cubicBezTo>
                        <a:lnTo>
                          <a:pt x="209126" y="364714"/>
                        </a:lnTo>
                        <a:cubicBezTo>
                          <a:pt x="201915" y="358595"/>
                          <a:pt x="194485" y="352039"/>
                          <a:pt x="187492" y="345484"/>
                        </a:cubicBezTo>
                        <a:lnTo>
                          <a:pt x="157118" y="317950"/>
                        </a:lnTo>
                        <a:lnTo>
                          <a:pt x="193392" y="337180"/>
                        </a:lnTo>
                        <a:cubicBezTo>
                          <a:pt x="216337" y="349417"/>
                          <a:pt x="237315" y="359032"/>
                          <a:pt x="257419" y="366680"/>
                        </a:cubicBezTo>
                        <a:cubicBezTo>
                          <a:pt x="283642" y="376514"/>
                          <a:pt x="307024" y="380666"/>
                          <a:pt x="328439" y="378699"/>
                        </a:cubicBezTo>
                        <a:lnTo>
                          <a:pt x="331280" y="378480"/>
                        </a:lnTo>
                        <a:cubicBezTo>
                          <a:pt x="343299" y="377388"/>
                          <a:pt x="365588" y="375640"/>
                          <a:pt x="368210" y="363403"/>
                        </a:cubicBezTo>
                        <a:cubicBezTo>
                          <a:pt x="372580" y="343954"/>
                          <a:pt x="367117" y="320354"/>
                          <a:pt x="351165" y="289323"/>
                        </a:cubicBezTo>
                        <a:lnTo>
                          <a:pt x="338491" y="265942"/>
                        </a:lnTo>
                        <a:lnTo>
                          <a:pt x="358377" y="283423"/>
                        </a:lnTo>
                        <a:cubicBezTo>
                          <a:pt x="363840" y="288231"/>
                          <a:pt x="377825" y="300031"/>
                          <a:pt x="384381" y="297409"/>
                        </a:cubicBezTo>
                        <a:cubicBezTo>
                          <a:pt x="386566" y="296535"/>
                          <a:pt x="388096" y="295005"/>
                          <a:pt x="388970" y="292820"/>
                        </a:cubicBezTo>
                        <a:cubicBezTo>
                          <a:pt x="394214" y="279490"/>
                          <a:pt x="378481" y="247804"/>
                          <a:pt x="371051" y="232508"/>
                        </a:cubicBezTo>
                        <a:cubicBezTo>
                          <a:pt x="369084" y="228574"/>
                          <a:pt x="367555" y="225515"/>
                          <a:pt x="366680" y="223330"/>
                        </a:cubicBezTo>
                        <a:cubicBezTo>
                          <a:pt x="363403" y="215244"/>
                          <a:pt x="359906" y="207159"/>
                          <a:pt x="356628" y="198855"/>
                        </a:cubicBezTo>
                        <a:lnTo>
                          <a:pt x="365588" y="194048"/>
                        </a:lnTo>
                        <a:cubicBezTo>
                          <a:pt x="386348" y="229011"/>
                          <a:pt x="413226" y="257201"/>
                          <a:pt x="432237" y="274682"/>
                        </a:cubicBezTo>
                        <a:cubicBezTo>
                          <a:pt x="447315" y="288449"/>
                          <a:pt x="458678" y="295661"/>
                          <a:pt x="466545" y="295661"/>
                        </a:cubicBezTo>
                        <a:cubicBezTo>
                          <a:pt x="469823" y="295661"/>
                          <a:pt x="474630" y="294568"/>
                          <a:pt x="477908" y="284297"/>
                        </a:cubicBezTo>
                        <a:cubicBezTo>
                          <a:pt x="484245" y="263975"/>
                          <a:pt x="479001" y="237752"/>
                          <a:pt x="474412" y="214589"/>
                        </a:cubicBezTo>
                        <a:cubicBezTo>
                          <a:pt x="473101" y="207596"/>
                          <a:pt x="471790" y="200822"/>
                          <a:pt x="470697" y="194703"/>
                        </a:cubicBezTo>
                        <a:lnTo>
                          <a:pt x="462393" y="139854"/>
                        </a:lnTo>
                        <a:lnTo>
                          <a:pt x="474630" y="156462"/>
                        </a:lnTo>
                        <a:cubicBezTo>
                          <a:pt x="483808" y="168918"/>
                          <a:pt x="493205" y="180499"/>
                          <a:pt x="502601" y="190988"/>
                        </a:cubicBezTo>
                        <a:cubicBezTo>
                          <a:pt x="510031" y="199292"/>
                          <a:pt x="535817" y="226389"/>
                          <a:pt x="554391" y="226389"/>
                        </a:cubicBezTo>
                        <a:cubicBezTo>
                          <a:pt x="560291" y="226389"/>
                          <a:pt x="564662" y="223548"/>
                          <a:pt x="568158" y="217648"/>
                        </a:cubicBezTo>
                        <a:cubicBezTo>
                          <a:pt x="578647" y="199292"/>
                          <a:pt x="577554" y="174162"/>
                          <a:pt x="576462" y="152091"/>
                        </a:cubicBezTo>
                        <a:cubicBezTo>
                          <a:pt x="576243" y="148814"/>
                          <a:pt x="576025" y="145317"/>
                          <a:pt x="576025" y="142258"/>
                        </a:cubicBezTo>
                        <a:cubicBezTo>
                          <a:pt x="575369" y="124339"/>
                          <a:pt x="573621" y="106639"/>
                          <a:pt x="572091" y="90250"/>
                        </a:cubicBezTo>
                        <a:lnTo>
                          <a:pt x="569251" y="64027"/>
                        </a:lnTo>
                        <a:lnTo>
                          <a:pt x="581488" y="87409"/>
                        </a:lnTo>
                        <a:cubicBezTo>
                          <a:pt x="589573" y="102924"/>
                          <a:pt x="597658" y="118221"/>
                          <a:pt x="605307" y="133954"/>
                        </a:cubicBezTo>
                        <a:cubicBezTo>
                          <a:pt x="616889" y="157555"/>
                          <a:pt x="627159" y="176784"/>
                          <a:pt x="637429" y="194922"/>
                        </a:cubicBezTo>
                        <a:cubicBezTo>
                          <a:pt x="641581" y="202133"/>
                          <a:pt x="645515" y="206941"/>
                          <a:pt x="649667" y="209781"/>
                        </a:cubicBezTo>
                        <a:cubicBezTo>
                          <a:pt x="659282" y="218959"/>
                          <a:pt x="665837" y="219615"/>
                          <a:pt x="673486" y="213059"/>
                        </a:cubicBezTo>
                        <a:cubicBezTo>
                          <a:pt x="690093" y="199074"/>
                          <a:pt x="697086" y="174381"/>
                          <a:pt x="702330" y="149906"/>
                        </a:cubicBezTo>
                        <a:lnTo>
                          <a:pt x="706264" y="130895"/>
                        </a:lnTo>
                        <a:lnTo>
                          <a:pt x="713257" y="153184"/>
                        </a:lnTo>
                        <a:cubicBezTo>
                          <a:pt x="717409" y="166077"/>
                          <a:pt x="725494" y="179407"/>
                          <a:pt x="731613" y="179407"/>
                        </a:cubicBezTo>
                        <a:cubicBezTo>
                          <a:pt x="733361" y="179407"/>
                          <a:pt x="735328" y="178314"/>
                          <a:pt x="737294" y="176129"/>
                        </a:cubicBezTo>
                        <a:cubicBezTo>
                          <a:pt x="746254" y="166951"/>
                          <a:pt x="748439" y="147940"/>
                          <a:pt x="750187" y="132861"/>
                        </a:cubicBezTo>
                        <a:cubicBezTo>
                          <a:pt x="750624" y="128491"/>
                          <a:pt x="751280" y="124339"/>
                          <a:pt x="751717" y="120843"/>
                        </a:cubicBezTo>
                        <a:cubicBezTo>
                          <a:pt x="753683" y="108824"/>
                          <a:pt x="756087" y="96368"/>
                          <a:pt x="758491" y="84131"/>
                        </a:cubicBezTo>
                        <a:cubicBezTo>
                          <a:pt x="761550" y="68397"/>
                          <a:pt x="764828" y="52008"/>
                          <a:pt x="767013" y="36056"/>
                        </a:cubicBezTo>
                        <a:lnTo>
                          <a:pt x="772039" y="0"/>
                        </a:lnTo>
                        <a:lnTo>
                          <a:pt x="777065" y="36056"/>
                        </a:lnTo>
                        <a:cubicBezTo>
                          <a:pt x="779032" y="50479"/>
                          <a:pt x="780343" y="64901"/>
                          <a:pt x="781436" y="79105"/>
                        </a:cubicBezTo>
                        <a:cubicBezTo>
                          <a:pt x="783184" y="99646"/>
                          <a:pt x="784932" y="121061"/>
                          <a:pt x="789084" y="141602"/>
                        </a:cubicBezTo>
                        <a:cubicBezTo>
                          <a:pt x="792799" y="159084"/>
                          <a:pt x="809407" y="199074"/>
                          <a:pt x="823829" y="199074"/>
                        </a:cubicBezTo>
                        <a:cubicBezTo>
                          <a:pt x="824921" y="199074"/>
                          <a:pt x="825796" y="198855"/>
                          <a:pt x="826888" y="198418"/>
                        </a:cubicBezTo>
                        <a:cubicBezTo>
                          <a:pt x="836285" y="194703"/>
                          <a:pt x="841748" y="184870"/>
                          <a:pt x="846992" y="175473"/>
                        </a:cubicBezTo>
                        <a:cubicBezTo>
                          <a:pt x="856607" y="158429"/>
                          <a:pt x="866222" y="141384"/>
                          <a:pt x="876274" y="124339"/>
                        </a:cubicBezTo>
                        <a:lnTo>
                          <a:pt x="890915" y="99209"/>
                        </a:lnTo>
                        <a:lnTo>
                          <a:pt x="890041" y="119750"/>
                        </a:lnTo>
                        <a:cubicBezTo>
                          <a:pt x="889604" y="130021"/>
                          <a:pt x="889823" y="138980"/>
                          <a:pt x="890915" y="146847"/>
                        </a:cubicBezTo>
                        <a:cubicBezTo>
                          <a:pt x="891352" y="149688"/>
                          <a:pt x="891571" y="152966"/>
                          <a:pt x="891790" y="156462"/>
                        </a:cubicBezTo>
                        <a:cubicBezTo>
                          <a:pt x="892663" y="167388"/>
                          <a:pt x="893975" y="183996"/>
                          <a:pt x="900530" y="183996"/>
                        </a:cubicBezTo>
                        <a:cubicBezTo>
                          <a:pt x="902279" y="183996"/>
                          <a:pt x="905338" y="183340"/>
                          <a:pt x="910582" y="179625"/>
                        </a:cubicBezTo>
                        <a:cubicBezTo>
                          <a:pt x="922601" y="171321"/>
                          <a:pt x="932434" y="156899"/>
                          <a:pt x="941175" y="144225"/>
                        </a:cubicBezTo>
                        <a:lnTo>
                          <a:pt x="954287" y="125213"/>
                        </a:lnTo>
                        <a:cubicBezTo>
                          <a:pt x="960842" y="115817"/>
                          <a:pt x="967180" y="106639"/>
                          <a:pt x="973735" y="97461"/>
                        </a:cubicBezTo>
                        <a:lnTo>
                          <a:pt x="989469" y="75390"/>
                        </a:lnTo>
                        <a:lnTo>
                          <a:pt x="982913" y="101613"/>
                        </a:lnTo>
                        <a:cubicBezTo>
                          <a:pt x="978324" y="119750"/>
                          <a:pt x="973080" y="141165"/>
                          <a:pt x="969802" y="163018"/>
                        </a:cubicBezTo>
                        <a:lnTo>
                          <a:pt x="968709" y="169136"/>
                        </a:lnTo>
                        <a:cubicBezTo>
                          <a:pt x="965869" y="185744"/>
                          <a:pt x="963028" y="202789"/>
                          <a:pt x="971550" y="216993"/>
                        </a:cubicBezTo>
                        <a:cubicBezTo>
                          <a:pt x="978761" y="229011"/>
                          <a:pt x="999084" y="233819"/>
                          <a:pt x="1015473" y="234037"/>
                        </a:cubicBezTo>
                        <a:lnTo>
                          <a:pt x="1016784" y="234037"/>
                        </a:lnTo>
                        <a:cubicBezTo>
                          <a:pt x="1036451" y="234037"/>
                          <a:pt x="1055025" y="224204"/>
                          <a:pt x="1072726" y="214589"/>
                        </a:cubicBezTo>
                        <a:cubicBezTo>
                          <a:pt x="1097856" y="201259"/>
                          <a:pt x="1121019" y="184433"/>
                          <a:pt x="1141560" y="169573"/>
                        </a:cubicBezTo>
                        <a:cubicBezTo>
                          <a:pt x="1161665" y="154932"/>
                          <a:pt x="1182205" y="140728"/>
                          <a:pt x="1199469" y="128928"/>
                        </a:cubicBezTo>
                        <a:lnTo>
                          <a:pt x="1219135" y="115380"/>
                        </a:lnTo>
                        <a:lnTo>
                          <a:pt x="1206680" y="135702"/>
                        </a:lnTo>
                        <a:cubicBezTo>
                          <a:pt x="1189636" y="163673"/>
                          <a:pt x="1171498" y="194048"/>
                          <a:pt x="1155983" y="224859"/>
                        </a:cubicBezTo>
                        <a:cubicBezTo>
                          <a:pt x="1150520" y="236004"/>
                          <a:pt x="1138283" y="263975"/>
                          <a:pt x="1146368" y="282331"/>
                        </a:cubicBezTo>
                        <a:cubicBezTo>
                          <a:pt x="1149864" y="290198"/>
                          <a:pt x="1156638" y="295661"/>
                          <a:pt x="1167128" y="298501"/>
                        </a:cubicBezTo>
                        <a:cubicBezTo>
                          <a:pt x="1183298" y="303090"/>
                          <a:pt x="1203621" y="301124"/>
                          <a:pt x="1233121" y="292164"/>
                        </a:cubicBezTo>
                        <a:lnTo>
                          <a:pt x="1249947" y="286920"/>
                        </a:lnTo>
                        <a:lnTo>
                          <a:pt x="1238366" y="300250"/>
                        </a:lnTo>
                        <a:cubicBezTo>
                          <a:pt x="1234651" y="304401"/>
                          <a:pt x="1233340" y="307898"/>
                          <a:pt x="1234214" y="311394"/>
                        </a:cubicBezTo>
                        <a:cubicBezTo>
                          <a:pt x="1234651" y="312705"/>
                          <a:pt x="1235525" y="316639"/>
                          <a:pt x="1245140" y="316639"/>
                        </a:cubicBezTo>
                        <a:cubicBezTo>
                          <a:pt x="1258688" y="316639"/>
                          <a:pt x="1279229" y="308990"/>
                          <a:pt x="1290155" y="304839"/>
                        </a:cubicBezTo>
                        <a:cubicBezTo>
                          <a:pt x="1293215" y="303746"/>
                          <a:pt x="1295618" y="302872"/>
                          <a:pt x="1297367" y="302216"/>
                        </a:cubicBezTo>
                        <a:cubicBezTo>
                          <a:pt x="1314848" y="296753"/>
                          <a:pt x="1333860" y="290416"/>
                          <a:pt x="1354838" y="282768"/>
                        </a:cubicBezTo>
                        <a:lnTo>
                          <a:pt x="1394609" y="268564"/>
                        </a:lnTo>
                        <a:lnTo>
                          <a:pt x="1359208" y="291727"/>
                        </a:lnTo>
                        <a:cubicBezTo>
                          <a:pt x="1329926" y="310957"/>
                          <a:pt x="1299333" y="332591"/>
                          <a:pt x="1275296" y="360562"/>
                        </a:cubicBezTo>
                        <a:cubicBezTo>
                          <a:pt x="1261529" y="376295"/>
                          <a:pt x="1248855" y="399240"/>
                          <a:pt x="1253444" y="412570"/>
                        </a:cubicBezTo>
                        <a:cubicBezTo>
                          <a:pt x="1255629" y="418689"/>
                          <a:pt x="1261311" y="422622"/>
                          <a:pt x="1270926" y="424589"/>
                        </a:cubicBezTo>
                        <a:cubicBezTo>
                          <a:pt x="1282507" y="426992"/>
                          <a:pt x="1294963" y="428085"/>
                          <a:pt x="1308948" y="428085"/>
                        </a:cubicBezTo>
                        <a:cubicBezTo>
                          <a:pt x="1339978" y="428085"/>
                          <a:pt x="1371883" y="422403"/>
                          <a:pt x="1402695" y="416940"/>
                        </a:cubicBezTo>
                        <a:lnTo>
                          <a:pt x="1418646" y="414100"/>
                        </a:lnTo>
                        <a:cubicBezTo>
                          <a:pt x="1432632" y="411696"/>
                          <a:pt x="1446836" y="409074"/>
                          <a:pt x="1460821" y="406233"/>
                        </a:cubicBezTo>
                        <a:lnTo>
                          <a:pt x="1480270" y="402518"/>
                        </a:lnTo>
                        <a:lnTo>
                          <a:pt x="1464099" y="415848"/>
                        </a:lnTo>
                        <a:cubicBezTo>
                          <a:pt x="1430228" y="442289"/>
                          <a:pt x="1396357" y="471571"/>
                          <a:pt x="1378002" y="506097"/>
                        </a:cubicBezTo>
                        <a:cubicBezTo>
                          <a:pt x="1372975" y="515713"/>
                          <a:pt x="1372101" y="523361"/>
                          <a:pt x="1375597" y="529042"/>
                        </a:cubicBezTo>
                        <a:cubicBezTo>
                          <a:pt x="1380624" y="537565"/>
                          <a:pt x="1397887" y="547617"/>
                          <a:pt x="1450332" y="547617"/>
                        </a:cubicBezTo>
                        <a:cubicBezTo>
                          <a:pt x="1465847" y="547617"/>
                          <a:pt x="1483548" y="546743"/>
                          <a:pt x="1502996" y="544994"/>
                        </a:cubicBezTo>
                        <a:lnTo>
                          <a:pt x="1521789" y="543246"/>
                        </a:lnTo>
                        <a:lnTo>
                          <a:pt x="1500155" y="558543"/>
                        </a:lnTo>
                        <a:cubicBezTo>
                          <a:pt x="1494037" y="562913"/>
                          <a:pt x="1487699" y="567284"/>
                          <a:pt x="1481581" y="571654"/>
                        </a:cubicBezTo>
                        <a:cubicBezTo>
                          <a:pt x="1475025" y="576243"/>
                          <a:pt x="1468469" y="580614"/>
                          <a:pt x="1461914" y="584984"/>
                        </a:cubicBezTo>
                        <a:cubicBezTo>
                          <a:pt x="1444651" y="596566"/>
                          <a:pt x="1426732" y="608584"/>
                          <a:pt x="1410561" y="622133"/>
                        </a:cubicBezTo>
                        <a:cubicBezTo>
                          <a:pt x="1396576" y="633933"/>
                          <a:pt x="1382154" y="650759"/>
                          <a:pt x="1384120" y="662778"/>
                        </a:cubicBezTo>
                        <a:cubicBezTo>
                          <a:pt x="1384994" y="668460"/>
                          <a:pt x="1390020" y="673048"/>
                          <a:pt x="1398761" y="676326"/>
                        </a:cubicBezTo>
                        <a:cubicBezTo>
                          <a:pt x="1411217" y="681134"/>
                          <a:pt x="1425639" y="683538"/>
                          <a:pt x="1442903" y="683538"/>
                        </a:cubicBezTo>
                        <a:cubicBezTo>
                          <a:pt x="1468033" y="683538"/>
                          <a:pt x="1494692" y="678512"/>
                          <a:pt x="1518074" y="674141"/>
                        </a:cubicBezTo>
                        <a:cubicBezTo>
                          <a:pt x="1522882" y="673267"/>
                          <a:pt x="1527471" y="672393"/>
                          <a:pt x="1532059" y="671519"/>
                        </a:cubicBezTo>
                        <a:cubicBezTo>
                          <a:pt x="1545171" y="669115"/>
                          <a:pt x="1558282" y="666274"/>
                          <a:pt x="1571175" y="663652"/>
                        </a:cubicBezTo>
                        <a:cubicBezTo>
                          <a:pt x="1579042" y="661904"/>
                          <a:pt x="1586909" y="660374"/>
                          <a:pt x="1594557" y="658845"/>
                        </a:cubicBezTo>
                        <a:lnTo>
                          <a:pt x="1633017" y="651196"/>
                        </a:lnTo>
                        <a:lnTo>
                          <a:pt x="1575327" y="679386"/>
                        </a:lnTo>
                        <a:cubicBezTo>
                          <a:pt x="1554567" y="689656"/>
                          <a:pt x="1532934" y="700145"/>
                          <a:pt x="1511737" y="710197"/>
                        </a:cubicBezTo>
                        <a:cubicBezTo>
                          <a:pt x="1506493" y="712601"/>
                          <a:pt x="1501466" y="715005"/>
                          <a:pt x="1496003" y="717190"/>
                        </a:cubicBezTo>
                        <a:cubicBezTo>
                          <a:pt x="1473059" y="727460"/>
                          <a:pt x="1449239" y="738168"/>
                          <a:pt x="1429572" y="753902"/>
                        </a:cubicBezTo>
                        <a:cubicBezTo>
                          <a:pt x="1419521" y="761987"/>
                          <a:pt x="1414276" y="770509"/>
                          <a:pt x="1414932" y="778158"/>
                        </a:cubicBezTo>
                        <a:cubicBezTo>
                          <a:pt x="1415587" y="786462"/>
                          <a:pt x="1423236" y="792580"/>
                          <a:pt x="1429572" y="796076"/>
                        </a:cubicBezTo>
                        <a:cubicBezTo>
                          <a:pt x="1448147" y="806566"/>
                          <a:pt x="1472840" y="808969"/>
                          <a:pt x="1494692" y="811155"/>
                        </a:cubicBezTo>
                        <a:lnTo>
                          <a:pt x="1528563" y="814432"/>
                        </a:lnTo>
                        <a:lnTo>
                          <a:pt x="1503433" y="821644"/>
                        </a:lnTo>
                        <a:cubicBezTo>
                          <a:pt x="1494474" y="824266"/>
                          <a:pt x="1485733" y="826888"/>
                          <a:pt x="1476773" y="829729"/>
                        </a:cubicBezTo>
                        <a:cubicBezTo>
                          <a:pt x="1453829" y="836940"/>
                          <a:pt x="1430228" y="846337"/>
                          <a:pt x="1406628" y="857918"/>
                        </a:cubicBezTo>
                        <a:lnTo>
                          <a:pt x="1402476" y="859885"/>
                        </a:lnTo>
                        <a:cubicBezTo>
                          <a:pt x="1386306" y="867533"/>
                          <a:pt x="1367949" y="876493"/>
                          <a:pt x="1358335" y="890478"/>
                        </a:cubicBezTo>
                        <a:cubicBezTo>
                          <a:pt x="1348501" y="904682"/>
                          <a:pt x="1361830" y="925005"/>
                          <a:pt x="1399198" y="952538"/>
                        </a:cubicBezTo>
                        <a:lnTo>
                          <a:pt x="1408595" y="959313"/>
                        </a:lnTo>
                        <a:lnTo>
                          <a:pt x="1397232" y="961498"/>
                        </a:lnTo>
                        <a:cubicBezTo>
                          <a:pt x="1388928" y="963027"/>
                          <a:pt x="1380405" y="964776"/>
                          <a:pt x="1372320" y="966742"/>
                        </a:cubicBezTo>
                        <a:cubicBezTo>
                          <a:pt x="1339760" y="974609"/>
                          <a:pt x="1322497" y="989469"/>
                          <a:pt x="1320093" y="1012195"/>
                        </a:cubicBezTo>
                        <a:cubicBezTo>
                          <a:pt x="1315723" y="1053933"/>
                          <a:pt x="1338667" y="1089333"/>
                          <a:pt x="1359208" y="1115337"/>
                        </a:cubicBezTo>
                        <a:cubicBezTo>
                          <a:pt x="1362923" y="1120145"/>
                          <a:pt x="1367075" y="1124952"/>
                          <a:pt x="1371227" y="1129760"/>
                        </a:cubicBezTo>
                        <a:lnTo>
                          <a:pt x="1379094" y="1138719"/>
                        </a:lnTo>
                        <a:lnTo>
                          <a:pt x="1355931" y="1137408"/>
                        </a:lnTo>
                        <a:cubicBezTo>
                          <a:pt x="1347409" y="1136971"/>
                          <a:pt x="1339105" y="1136534"/>
                          <a:pt x="1331019" y="1135879"/>
                        </a:cubicBezTo>
                        <a:cubicBezTo>
                          <a:pt x="1325556" y="1135442"/>
                          <a:pt x="1319875" y="1135004"/>
                          <a:pt x="1314412" y="1135004"/>
                        </a:cubicBezTo>
                        <a:cubicBezTo>
                          <a:pt x="1297586" y="1135004"/>
                          <a:pt x="1287971" y="1139593"/>
                          <a:pt x="1282289" y="1150083"/>
                        </a:cubicBezTo>
                        <a:cubicBezTo>
                          <a:pt x="1269614" y="1172809"/>
                          <a:pt x="1287971" y="1213235"/>
                          <a:pt x="1297804" y="1234869"/>
                        </a:cubicBezTo>
                        <a:lnTo>
                          <a:pt x="1298678" y="1236617"/>
                        </a:lnTo>
                        <a:cubicBezTo>
                          <a:pt x="1303704" y="1247762"/>
                          <a:pt x="1309604" y="1258907"/>
                          <a:pt x="1315067" y="1269396"/>
                        </a:cubicBezTo>
                        <a:lnTo>
                          <a:pt x="1322060" y="1282944"/>
                        </a:lnTo>
                        <a:lnTo>
                          <a:pt x="1308293" y="1276388"/>
                        </a:lnTo>
                        <a:cubicBezTo>
                          <a:pt x="1302611" y="1273766"/>
                          <a:pt x="1297804" y="1270925"/>
                          <a:pt x="1293215" y="1268303"/>
                        </a:cubicBezTo>
                        <a:cubicBezTo>
                          <a:pt x="1289063" y="1265899"/>
                          <a:pt x="1284911" y="1263496"/>
                          <a:pt x="1280540" y="1261529"/>
                        </a:cubicBezTo>
                        <a:cubicBezTo>
                          <a:pt x="1275733" y="1259344"/>
                          <a:pt x="1270707" y="1257814"/>
                          <a:pt x="1265244" y="1256066"/>
                        </a:cubicBezTo>
                        <a:cubicBezTo>
                          <a:pt x="1260000" y="1254536"/>
                          <a:pt x="1254537" y="1252788"/>
                          <a:pt x="1249292" y="1250384"/>
                        </a:cubicBezTo>
                        <a:cubicBezTo>
                          <a:pt x="1233777" y="1243173"/>
                          <a:pt x="1221758" y="1241862"/>
                          <a:pt x="1213672" y="1246451"/>
                        </a:cubicBezTo>
                        <a:cubicBezTo>
                          <a:pt x="1207773" y="1249729"/>
                          <a:pt x="1207554" y="1257159"/>
                          <a:pt x="1207991" y="1266992"/>
                        </a:cubicBezTo>
                        <a:lnTo>
                          <a:pt x="1207991" y="1268959"/>
                        </a:lnTo>
                        <a:cubicBezTo>
                          <a:pt x="1208428" y="1282944"/>
                          <a:pt x="1212799" y="1298459"/>
                          <a:pt x="1217169" y="1313319"/>
                        </a:cubicBezTo>
                        <a:cubicBezTo>
                          <a:pt x="1219354" y="1321186"/>
                          <a:pt x="1221758" y="1329052"/>
                          <a:pt x="1223506" y="1336701"/>
                        </a:cubicBezTo>
                        <a:cubicBezTo>
                          <a:pt x="1225254" y="1344349"/>
                          <a:pt x="1226784" y="1351779"/>
                          <a:pt x="1228751" y="1359427"/>
                        </a:cubicBezTo>
                        <a:lnTo>
                          <a:pt x="1231810" y="1371664"/>
                        </a:lnTo>
                        <a:lnTo>
                          <a:pt x="1221321" y="1364890"/>
                        </a:lnTo>
                        <a:cubicBezTo>
                          <a:pt x="1210613" y="1358116"/>
                          <a:pt x="1199251" y="1351779"/>
                          <a:pt x="1188324" y="1345660"/>
                        </a:cubicBezTo>
                        <a:lnTo>
                          <a:pt x="1181113" y="1341727"/>
                        </a:lnTo>
                        <a:cubicBezTo>
                          <a:pt x="1161446" y="1330582"/>
                          <a:pt x="1140249" y="1319437"/>
                          <a:pt x="1117086" y="1312007"/>
                        </a:cubicBezTo>
                        <a:cubicBezTo>
                          <a:pt x="1113153" y="1310696"/>
                          <a:pt x="1109219" y="1310041"/>
                          <a:pt x="1105504" y="1310041"/>
                        </a:cubicBezTo>
                        <a:cubicBezTo>
                          <a:pt x="1086056" y="1310041"/>
                          <a:pt x="1077533" y="1328397"/>
                          <a:pt x="1074256" y="1339541"/>
                        </a:cubicBezTo>
                        <a:cubicBezTo>
                          <a:pt x="1064641" y="1371664"/>
                          <a:pt x="1071196" y="1408813"/>
                          <a:pt x="1078845" y="1440936"/>
                        </a:cubicBezTo>
                        <a:lnTo>
                          <a:pt x="1083652" y="1460821"/>
                        </a:lnTo>
                        <a:lnTo>
                          <a:pt x="1070104" y="1445525"/>
                        </a:lnTo>
                        <a:cubicBezTo>
                          <a:pt x="1060707" y="1434817"/>
                          <a:pt x="1050655" y="1424328"/>
                          <a:pt x="1040822" y="1414057"/>
                        </a:cubicBezTo>
                        <a:cubicBezTo>
                          <a:pt x="1032299" y="1405098"/>
                          <a:pt x="1023777" y="1396138"/>
                          <a:pt x="1015692" y="1387179"/>
                        </a:cubicBezTo>
                        <a:cubicBezTo>
                          <a:pt x="998210" y="1367731"/>
                          <a:pt x="974828" y="1345223"/>
                          <a:pt x="950353" y="1345223"/>
                        </a:cubicBezTo>
                        <a:cubicBezTo>
                          <a:pt x="945764" y="1345223"/>
                          <a:pt x="941175" y="1346097"/>
                          <a:pt x="936586" y="1347627"/>
                        </a:cubicBezTo>
                        <a:cubicBezTo>
                          <a:pt x="908179" y="1357679"/>
                          <a:pt x="901404" y="1388053"/>
                          <a:pt x="897034" y="1415806"/>
                        </a:cubicBezTo>
                        <a:cubicBezTo>
                          <a:pt x="895723" y="1423891"/>
                          <a:pt x="894849" y="1431758"/>
                          <a:pt x="893975" y="1439843"/>
                        </a:cubicBezTo>
                        <a:lnTo>
                          <a:pt x="892226" y="1456451"/>
                        </a:lnTo>
                        <a:lnTo>
                          <a:pt x="884578" y="1441591"/>
                        </a:lnTo>
                        <a:cubicBezTo>
                          <a:pt x="866441" y="1406628"/>
                          <a:pt x="846118" y="1387398"/>
                          <a:pt x="822518" y="1382809"/>
                        </a:cubicBezTo>
                        <a:cubicBezTo>
                          <a:pt x="799792" y="1378438"/>
                          <a:pt x="777065" y="1402913"/>
                          <a:pt x="768106" y="1418865"/>
                        </a:cubicBezTo>
                        <a:cubicBezTo>
                          <a:pt x="765921" y="1422798"/>
                          <a:pt x="761550" y="1439843"/>
                          <a:pt x="758491" y="1452080"/>
                        </a:cubicBezTo>
                        <a:cubicBezTo>
                          <a:pt x="755650" y="1463225"/>
                          <a:pt x="753246" y="1472840"/>
                          <a:pt x="751498" y="1476992"/>
                        </a:cubicBezTo>
                        <a:lnTo>
                          <a:pt x="745817" y="1491196"/>
                        </a:lnTo>
                        <a:lnTo>
                          <a:pt x="741883" y="1476336"/>
                        </a:lnTo>
                        <a:cubicBezTo>
                          <a:pt x="740135" y="1469562"/>
                          <a:pt x="739480" y="1456014"/>
                          <a:pt x="738605" y="1441591"/>
                        </a:cubicBezTo>
                        <a:cubicBezTo>
                          <a:pt x="737731" y="1427169"/>
                          <a:pt x="736857" y="1410998"/>
                          <a:pt x="735109" y="1405317"/>
                        </a:cubicBezTo>
                        <a:cubicBezTo>
                          <a:pt x="728335" y="1384994"/>
                          <a:pt x="720031" y="1378220"/>
                          <a:pt x="695120" y="1372320"/>
                        </a:cubicBezTo>
                        <a:cubicBezTo>
                          <a:pt x="667367" y="1365764"/>
                          <a:pt x="628470" y="1432850"/>
                          <a:pt x="610333" y="1476992"/>
                        </a:cubicBezTo>
                        <a:lnTo>
                          <a:pt x="596129" y="1509989"/>
                        </a:lnTo>
                        <a:close/>
                        <a:moveTo>
                          <a:pt x="690749" y="1362268"/>
                        </a:moveTo>
                        <a:cubicBezTo>
                          <a:pt x="692716" y="1362268"/>
                          <a:pt x="694901" y="1362486"/>
                          <a:pt x="696867" y="1362923"/>
                        </a:cubicBezTo>
                        <a:cubicBezTo>
                          <a:pt x="725275" y="1369697"/>
                          <a:pt x="736201" y="1378875"/>
                          <a:pt x="744287" y="1402476"/>
                        </a:cubicBezTo>
                        <a:cubicBezTo>
                          <a:pt x="746690" y="1409468"/>
                          <a:pt x="747565" y="1424984"/>
                          <a:pt x="748439" y="1441373"/>
                        </a:cubicBezTo>
                        <a:cubicBezTo>
                          <a:pt x="748439" y="1443558"/>
                          <a:pt x="748657" y="1445743"/>
                          <a:pt x="748876" y="1447928"/>
                        </a:cubicBezTo>
                        <a:cubicBezTo>
                          <a:pt x="753246" y="1430447"/>
                          <a:pt x="756524" y="1418646"/>
                          <a:pt x="759146" y="1414057"/>
                        </a:cubicBezTo>
                        <a:cubicBezTo>
                          <a:pt x="770510" y="1393953"/>
                          <a:pt x="793455" y="1372320"/>
                          <a:pt x="817055" y="1372320"/>
                        </a:cubicBezTo>
                        <a:cubicBezTo>
                          <a:pt x="819458" y="1372320"/>
                          <a:pt x="822081" y="1372538"/>
                          <a:pt x="824485" y="1372975"/>
                        </a:cubicBezTo>
                        <a:cubicBezTo>
                          <a:pt x="847866" y="1377564"/>
                          <a:pt x="868189" y="1394172"/>
                          <a:pt x="885889" y="1423454"/>
                        </a:cubicBezTo>
                        <a:cubicBezTo>
                          <a:pt x="886327" y="1420394"/>
                          <a:pt x="886763" y="1417554"/>
                          <a:pt x="887200" y="1414494"/>
                        </a:cubicBezTo>
                        <a:cubicBezTo>
                          <a:pt x="892226" y="1381716"/>
                          <a:pt x="901404" y="1349812"/>
                          <a:pt x="933309" y="1338449"/>
                        </a:cubicBezTo>
                        <a:cubicBezTo>
                          <a:pt x="938772" y="1336482"/>
                          <a:pt x="944672" y="1335389"/>
                          <a:pt x="950353" y="1335389"/>
                        </a:cubicBezTo>
                        <a:cubicBezTo>
                          <a:pt x="978980" y="1335389"/>
                          <a:pt x="1004328" y="1359645"/>
                          <a:pt x="1023340" y="1380623"/>
                        </a:cubicBezTo>
                        <a:cubicBezTo>
                          <a:pt x="1031425" y="1389583"/>
                          <a:pt x="1039948" y="1398542"/>
                          <a:pt x="1048251" y="1407283"/>
                        </a:cubicBezTo>
                        <a:cubicBezTo>
                          <a:pt x="1053714" y="1412965"/>
                          <a:pt x="1059396" y="1418865"/>
                          <a:pt x="1065078" y="1424984"/>
                        </a:cubicBezTo>
                        <a:cubicBezTo>
                          <a:pt x="1059396" y="1396357"/>
                          <a:pt x="1056337" y="1365327"/>
                          <a:pt x="1064859" y="1337138"/>
                        </a:cubicBezTo>
                        <a:cubicBezTo>
                          <a:pt x="1073600" y="1308074"/>
                          <a:pt x="1094796" y="1294744"/>
                          <a:pt x="1120364" y="1303048"/>
                        </a:cubicBezTo>
                        <a:cubicBezTo>
                          <a:pt x="1144401" y="1310696"/>
                          <a:pt x="1167128" y="1322715"/>
                          <a:pt x="1186139" y="1333641"/>
                        </a:cubicBezTo>
                        <a:lnTo>
                          <a:pt x="1193350" y="1337575"/>
                        </a:lnTo>
                        <a:cubicBezTo>
                          <a:pt x="1200998" y="1341727"/>
                          <a:pt x="1208647" y="1346097"/>
                          <a:pt x="1216513" y="1350686"/>
                        </a:cubicBezTo>
                        <a:cubicBezTo>
                          <a:pt x="1215640" y="1346971"/>
                          <a:pt x="1214765" y="1343256"/>
                          <a:pt x="1213891" y="1339541"/>
                        </a:cubicBezTo>
                        <a:cubicBezTo>
                          <a:pt x="1212361" y="1332330"/>
                          <a:pt x="1210177" y="1324682"/>
                          <a:pt x="1207773" y="1316815"/>
                        </a:cubicBezTo>
                        <a:cubicBezTo>
                          <a:pt x="1203184" y="1301300"/>
                          <a:pt x="1198594" y="1285348"/>
                          <a:pt x="1198158" y="1270051"/>
                        </a:cubicBezTo>
                        <a:lnTo>
                          <a:pt x="1198158" y="1268085"/>
                        </a:lnTo>
                        <a:cubicBezTo>
                          <a:pt x="1197939" y="1258470"/>
                          <a:pt x="1197502" y="1244921"/>
                          <a:pt x="1208865" y="1238366"/>
                        </a:cubicBezTo>
                        <a:cubicBezTo>
                          <a:pt x="1220010" y="1232028"/>
                          <a:pt x="1234869" y="1233121"/>
                          <a:pt x="1253881" y="1241862"/>
                        </a:cubicBezTo>
                        <a:cubicBezTo>
                          <a:pt x="1258470" y="1244047"/>
                          <a:pt x="1263277" y="1245358"/>
                          <a:pt x="1268522" y="1246888"/>
                        </a:cubicBezTo>
                        <a:cubicBezTo>
                          <a:pt x="1273985" y="1248636"/>
                          <a:pt x="1279667" y="1250166"/>
                          <a:pt x="1285348" y="1252788"/>
                        </a:cubicBezTo>
                        <a:cubicBezTo>
                          <a:pt x="1289937" y="1254973"/>
                          <a:pt x="1294307" y="1257377"/>
                          <a:pt x="1298678" y="1259999"/>
                        </a:cubicBezTo>
                        <a:cubicBezTo>
                          <a:pt x="1298678" y="1259999"/>
                          <a:pt x="1298897" y="1259999"/>
                          <a:pt x="1298897" y="1260218"/>
                        </a:cubicBezTo>
                        <a:cubicBezTo>
                          <a:pt x="1295837" y="1253881"/>
                          <a:pt x="1292559" y="1247543"/>
                          <a:pt x="1289718" y="1241206"/>
                        </a:cubicBezTo>
                        <a:lnTo>
                          <a:pt x="1288844" y="1239458"/>
                        </a:lnTo>
                        <a:cubicBezTo>
                          <a:pt x="1277481" y="1214547"/>
                          <a:pt x="1258688" y="1172590"/>
                          <a:pt x="1273548" y="1145494"/>
                        </a:cubicBezTo>
                        <a:cubicBezTo>
                          <a:pt x="1283600" y="1127356"/>
                          <a:pt x="1301956" y="1125171"/>
                          <a:pt x="1314630" y="1125171"/>
                        </a:cubicBezTo>
                        <a:cubicBezTo>
                          <a:pt x="1320530" y="1125171"/>
                          <a:pt x="1326649" y="1125608"/>
                          <a:pt x="1332112" y="1126045"/>
                        </a:cubicBezTo>
                        <a:cubicBezTo>
                          <a:pt x="1339978" y="1126701"/>
                          <a:pt x="1347845" y="1127138"/>
                          <a:pt x="1356149" y="1127575"/>
                        </a:cubicBezTo>
                        <a:cubicBezTo>
                          <a:pt x="1354620" y="1125608"/>
                          <a:pt x="1353090" y="1123641"/>
                          <a:pt x="1351560" y="1121675"/>
                        </a:cubicBezTo>
                        <a:cubicBezTo>
                          <a:pt x="1329708" y="1093922"/>
                          <a:pt x="1305452" y="1056555"/>
                          <a:pt x="1310260" y="1011102"/>
                        </a:cubicBezTo>
                        <a:cubicBezTo>
                          <a:pt x="1313100" y="984006"/>
                          <a:pt x="1333204" y="965650"/>
                          <a:pt x="1370134" y="956909"/>
                        </a:cubicBezTo>
                        <a:cubicBezTo>
                          <a:pt x="1374942" y="955816"/>
                          <a:pt x="1379531" y="954724"/>
                          <a:pt x="1384338" y="953631"/>
                        </a:cubicBezTo>
                        <a:cubicBezTo>
                          <a:pt x="1364016" y="937897"/>
                          <a:pt x="1332767" y="909490"/>
                          <a:pt x="1350031" y="884578"/>
                        </a:cubicBezTo>
                        <a:cubicBezTo>
                          <a:pt x="1361175" y="868189"/>
                          <a:pt x="1380842" y="858792"/>
                          <a:pt x="1398105" y="850489"/>
                        </a:cubicBezTo>
                        <a:lnTo>
                          <a:pt x="1402257" y="848522"/>
                        </a:lnTo>
                        <a:cubicBezTo>
                          <a:pt x="1426295" y="836722"/>
                          <a:pt x="1450551" y="827107"/>
                          <a:pt x="1473932" y="819895"/>
                        </a:cubicBezTo>
                        <a:cubicBezTo>
                          <a:pt x="1474807" y="819677"/>
                          <a:pt x="1475462" y="819458"/>
                          <a:pt x="1476337" y="819021"/>
                        </a:cubicBezTo>
                        <a:cubicBezTo>
                          <a:pt x="1458418" y="816836"/>
                          <a:pt x="1440062" y="813340"/>
                          <a:pt x="1424765" y="804599"/>
                        </a:cubicBezTo>
                        <a:cubicBezTo>
                          <a:pt x="1409469" y="795858"/>
                          <a:pt x="1405535" y="785587"/>
                          <a:pt x="1405098" y="778595"/>
                        </a:cubicBezTo>
                        <a:cubicBezTo>
                          <a:pt x="1404224" y="767450"/>
                          <a:pt x="1410780" y="755650"/>
                          <a:pt x="1423454" y="745598"/>
                        </a:cubicBezTo>
                        <a:cubicBezTo>
                          <a:pt x="1444214" y="728990"/>
                          <a:pt x="1468688" y="718064"/>
                          <a:pt x="1492070" y="707575"/>
                        </a:cubicBezTo>
                        <a:cubicBezTo>
                          <a:pt x="1497315" y="705171"/>
                          <a:pt x="1502341" y="702986"/>
                          <a:pt x="1507585" y="700582"/>
                        </a:cubicBezTo>
                        <a:cubicBezTo>
                          <a:pt x="1524193" y="692934"/>
                          <a:pt x="1540800" y="684849"/>
                          <a:pt x="1557189" y="676763"/>
                        </a:cubicBezTo>
                        <a:cubicBezTo>
                          <a:pt x="1549542" y="678293"/>
                          <a:pt x="1541675" y="679823"/>
                          <a:pt x="1533808" y="681352"/>
                        </a:cubicBezTo>
                        <a:cubicBezTo>
                          <a:pt x="1529437" y="682226"/>
                          <a:pt x="1524630" y="683100"/>
                          <a:pt x="1519822" y="683975"/>
                        </a:cubicBezTo>
                        <a:cubicBezTo>
                          <a:pt x="1496003" y="688564"/>
                          <a:pt x="1468907" y="693590"/>
                          <a:pt x="1442903" y="693590"/>
                        </a:cubicBezTo>
                        <a:cubicBezTo>
                          <a:pt x="1424328" y="693590"/>
                          <a:pt x="1408595" y="690967"/>
                          <a:pt x="1395046" y="685723"/>
                        </a:cubicBezTo>
                        <a:cubicBezTo>
                          <a:pt x="1382809" y="680915"/>
                          <a:pt x="1375597" y="673704"/>
                          <a:pt x="1374068" y="664308"/>
                        </a:cubicBezTo>
                        <a:cubicBezTo>
                          <a:pt x="1370790" y="644641"/>
                          <a:pt x="1393953" y="622788"/>
                          <a:pt x="1404006" y="614266"/>
                        </a:cubicBezTo>
                        <a:cubicBezTo>
                          <a:pt x="1420613" y="600281"/>
                          <a:pt x="1438751" y="588043"/>
                          <a:pt x="1456232" y="576462"/>
                        </a:cubicBezTo>
                        <a:cubicBezTo>
                          <a:pt x="1462788" y="572091"/>
                          <a:pt x="1469344" y="567721"/>
                          <a:pt x="1475681" y="563350"/>
                        </a:cubicBezTo>
                        <a:cubicBezTo>
                          <a:pt x="1478959" y="561165"/>
                          <a:pt x="1482018" y="558761"/>
                          <a:pt x="1485296" y="556576"/>
                        </a:cubicBezTo>
                        <a:cubicBezTo>
                          <a:pt x="1472840" y="557450"/>
                          <a:pt x="1461040" y="557887"/>
                          <a:pt x="1450332" y="557887"/>
                        </a:cubicBezTo>
                        <a:cubicBezTo>
                          <a:pt x="1403787" y="557887"/>
                          <a:pt x="1376472" y="550239"/>
                          <a:pt x="1366857" y="534505"/>
                        </a:cubicBezTo>
                        <a:cubicBezTo>
                          <a:pt x="1361394" y="525546"/>
                          <a:pt x="1362268" y="514401"/>
                          <a:pt x="1369042" y="501509"/>
                        </a:cubicBezTo>
                        <a:cubicBezTo>
                          <a:pt x="1385650" y="470478"/>
                          <a:pt x="1413183" y="444037"/>
                          <a:pt x="1442684" y="420218"/>
                        </a:cubicBezTo>
                        <a:cubicBezTo>
                          <a:pt x="1435254" y="421529"/>
                          <a:pt x="1427825" y="422841"/>
                          <a:pt x="1420395" y="424152"/>
                        </a:cubicBezTo>
                        <a:lnTo>
                          <a:pt x="1404443" y="426992"/>
                        </a:lnTo>
                        <a:cubicBezTo>
                          <a:pt x="1374724" y="432237"/>
                          <a:pt x="1340853" y="438137"/>
                          <a:pt x="1308948" y="438137"/>
                        </a:cubicBezTo>
                        <a:cubicBezTo>
                          <a:pt x="1294307" y="438137"/>
                          <a:pt x="1281196" y="437044"/>
                          <a:pt x="1268959" y="434422"/>
                        </a:cubicBezTo>
                        <a:cubicBezTo>
                          <a:pt x="1255629" y="431800"/>
                          <a:pt x="1247106" y="425463"/>
                          <a:pt x="1243829" y="415848"/>
                        </a:cubicBezTo>
                        <a:cubicBezTo>
                          <a:pt x="1235743" y="392466"/>
                          <a:pt x="1262184" y="360125"/>
                          <a:pt x="1267647" y="354006"/>
                        </a:cubicBezTo>
                        <a:cubicBezTo>
                          <a:pt x="1284255" y="334995"/>
                          <a:pt x="1303267" y="319042"/>
                          <a:pt x="1322934" y="304620"/>
                        </a:cubicBezTo>
                        <a:cubicBezTo>
                          <a:pt x="1315067" y="307242"/>
                          <a:pt x="1307637" y="309646"/>
                          <a:pt x="1300208" y="312050"/>
                        </a:cubicBezTo>
                        <a:cubicBezTo>
                          <a:pt x="1298678" y="312487"/>
                          <a:pt x="1296493" y="313361"/>
                          <a:pt x="1293652" y="314453"/>
                        </a:cubicBezTo>
                        <a:cubicBezTo>
                          <a:pt x="1281196" y="319042"/>
                          <a:pt x="1260436" y="326909"/>
                          <a:pt x="1244922" y="326909"/>
                        </a:cubicBezTo>
                        <a:cubicBezTo>
                          <a:pt x="1230499" y="326909"/>
                          <a:pt x="1225692" y="319917"/>
                          <a:pt x="1224162" y="314016"/>
                        </a:cubicBezTo>
                        <a:cubicBezTo>
                          <a:pt x="1223506" y="311176"/>
                          <a:pt x="1223506" y="308335"/>
                          <a:pt x="1224162" y="305276"/>
                        </a:cubicBezTo>
                        <a:cubicBezTo>
                          <a:pt x="1198813" y="312050"/>
                          <a:pt x="1179802" y="312924"/>
                          <a:pt x="1164068" y="308553"/>
                        </a:cubicBezTo>
                        <a:cubicBezTo>
                          <a:pt x="1150739" y="304839"/>
                          <a:pt x="1141560" y="297409"/>
                          <a:pt x="1136753" y="286701"/>
                        </a:cubicBezTo>
                        <a:cubicBezTo>
                          <a:pt x="1127357" y="265068"/>
                          <a:pt x="1138938" y="236004"/>
                          <a:pt x="1146587" y="220707"/>
                        </a:cubicBezTo>
                        <a:cubicBezTo>
                          <a:pt x="1158605" y="196670"/>
                          <a:pt x="1172153" y="173288"/>
                          <a:pt x="1185484" y="150999"/>
                        </a:cubicBezTo>
                        <a:cubicBezTo>
                          <a:pt x="1173246" y="159521"/>
                          <a:pt x="1160353" y="168699"/>
                          <a:pt x="1147460" y="178096"/>
                        </a:cubicBezTo>
                        <a:cubicBezTo>
                          <a:pt x="1126701" y="193174"/>
                          <a:pt x="1103319" y="210218"/>
                          <a:pt x="1078189" y="223548"/>
                        </a:cubicBezTo>
                        <a:cubicBezTo>
                          <a:pt x="1059615" y="233382"/>
                          <a:pt x="1039073" y="244308"/>
                          <a:pt x="1016784" y="244308"/>
                        </a:cubicBezTo>
                        <a:lnTo>
                          <a:pt x="1015254" y="244308"/>
                        </a:lnTo>
                        <a:cubicBezTo>
                          <a:pt x="1005858" y="244089"/>
                          <a:pt x="974609" y="241904"/>
                          <a:pt x="962809" y="222237"/>
                        </a:cubicBezTo>
                        <a:cubicBezTo>
                          <a:pt x="952320" y="204755"/>
                          <a:pt x="955598" y="184870"/>
                          <a:pt x="958657" y="167388"/>
                        </a:cubicBezTo>
                        <a:lnTo>
                          <a:pt x="959750" y="161488"/>
                        </a:lnTo>
                        <a:cubicBezTo>
                          <a:pt x="961717" y="149032"/>
                          <a:pt x="964120" y="136795"/>
                          <a:pt x="966743" y="125213"/>
                        </a:cubicBezTo>
                        <a:cubicBezTo>
                          <a:pt x="965431" y="127180"/>
                          <a:pt x="964120" y="129147"/>
                          <a:pt x="962809" y="131113"/>
                        </a:cubicBezTo>
                        <a:lnTo>
                          <a:pt x="949698" y="150125"/>
                        </a:lnTo>
                        <a:cubicBezTo>
                          <a:pt x="940520" y="163673"/>
                          <a:pt x="930031" y="178970"/>
                          <a:pt x="916482" y="188148"/>
                        </a:cubicBezTo>
                        <a:cubicBezTo>
                          <a:pt x="910364" y="192300"/>
                          <a:pt x="905338" y="194266"/>
                          <a:pt x="900530" y="194266"/>
                        </a:cubicBezTo>
                        <a:cubicBezTo>
                          <a:pt x="884578" y="194266"/>
                          <a:pt x="883048" y="172851"/>
                          <a:pt x="881737" y="157336"/>
                        </a:cubicBezTo>
                        <a:cubicBezTo>
                          <a:pt x="881519" y="154058"/>
                          <a:pt x="881300" y="150999"/>
                          <a:pt x="880863" y="148158"/>
                        </a:cubicBezTo>
                        <a:cubicBezTo>
                          <a:pt x="880426" y="145099"/>
                          <a:pt x="880208" y="141821"/>
                          <a:pt x="879989" y="138325"/>
                        </a:cubicBezTo>
                        <a:cubicBezTo>
                          <a:pt x="871904" y="152310"/>
                          <a:pt x="864037" y="166295"/>
                          <a:pt x="856170" y="180499"/>
                        </a:cubicBezTo>
                        <a:cubicBezTo>
                          <a:pt x="850270" y="190988"/>
                          <a:pt x="843714" y="203007"/>
                          <a:pt x="830822" y="208033"/>
                        </a:cubicBezTo>
                        <a:cubicBezTo>
                          <a:pt x="828636" y="208907"/>
                          <a:pt x="826451" y="209344"/>
                          <a:pt x="824048" y="209344"/>
                        </a:cubicBezTo>
                        <a:cubicBezTo>
                          <a:pt x="798480" y="209344"/>
                          <a:pt x="781436" y="154058"/>
                          <a:pt x="779469" y="143788"/>
                        </a:cubicBezTo>
                        <a:cubicBezTo>
                          <a:pt x="775317" y="122809"/>
                          <a:pt x="773350" y="101176"/>
                          <a:pt x="771821" y="80198"/>
                        </a:cubicBezTo>
                        <a:cubicBezTo>
                          <a:pt x="771602" y="78231"/>
                          <a:pt x="771384" y="76046"/>
                          <a:pt x="771384" y="74079"/>
                        </a:cubicBezTo>
                        <a:cubicBezTo>
                          <a:pt x="770510" y="78231"/>
                          <a:pt x="769854" y="82383"/>
                          <a:pt x="768980" y="86316"/>
                        </a:cubicBezTo>
                        <a:cubicBezTo>
                          <a:pt x="766576" y="98553"/>
                          <a:pt x="764172" y="110791"/>
                          <a:pt x="762206" y="122809"/>
                        </a:cubicBezTo>
                        <a:cubicBezTo>
                          <a:pt x="761550" y="126306"/>
                          <a:pt x="761113" y="130239"/>
                          <a:pt x="760676" y="134391"/>
                        </a:cubicBezTo>
                        <a:cubicBezTo>
                          <a:pt x="758709" y="150999"/>
                          <a:pt x="756306" y="171758"/>
                          <a:pt x="744943" y="183559"/>
                        </a:cubicBezTo>
                        <a:cubicBezTo>
                          <a:pt x="741009" y="187711"/>
                          <a:pt x="736639" y="189896"/>
                          <a:pt x="732050" y="189896"/>
                        </a:cubicBezTo>
                        <a:cubicBezTo>
                          <a:pt x="721561" y="189896"/>
                          <a:pt x="713694" y="178314"/>
                          <a:pt x="708886" y="168699"/>
                        </a:cubicBezTo>
                        <a:cubicBezTo>
                          <a:pt x="703423" y="189240"/>
                          <a:pt x="695556" y="208470"/>
                          <a:pt x="680478" y="221144"/>
                        </a:cubicBezTo>
                        <a:cubicBezTo>
                          <a:pt x="668897" y="230978"/>
                          <a:pt x="655785" y="229885"/>
                          <a:pt x="643767" y="217867"/>
                        </a:cubicBezTo>
                        <a:cubicBezTo>
                          <a:pt x="637211" y="213715"/>
                          <a:pt x="632185" y="205848"/>
                          <a:pt x="628907" y="200385"/>
                        </a:cubicBezTo>
                        <a:cubicBezTo>
                          <a:pt x="618418" y="182248"/>
                          <a:pt x="608147" y="162581"/>
                          <a:pt x="596347" y="138980"/>
                        </a:cubicBezTo>
                        <a:cubicBezTo>
                          <a:pt x="592414" y="131113"/>
                          <a:pt x="588481" y="123247"/>
                          <a:pt x="584547" y="115598"/>
                        </a:cubicBezTo>
                        <a:cubicBezTo>
                          <a:pt x="585203" y="124339"/>
                          <a:pt x="585858" y="133299"/>
                          <a:pt x="586077" y="142258"/>
                        </a:cubicBezTo>
                        <a:cubicBezTo>
                          <a:pt x="586295" y="145536"/>
                          <a:pt x="586295" y="148595"/>
                          <a:pt x="586514" y="152091"/>
                        </a:cubicBezTo>
                        <a:cubicBezTo>
                          <a:pt x="587606" y="175692"/>
                          <a:pt x="588918" y="202352"/>
                          <a:pt x="576899" y="223111"/>
                        </a:cubicBezTo>
                        <a:cubicBezTo>
                          <a:pt x="571654" y="232289"/>
                          <a:pt x="564006" y="237097"/>
                          <a:pt x="554391" y="237097"/>
                        </a:cubicBezTo>
                        <a:cubicBezTo>
                          <a:pt x="532320" y="237097"/>
                          <a:pt x="505442" y="210000"/>
                          <a:pt x="494953" y="198200"/>
                        </a:cubicBezTo>
                        <a:cubicBezTo>
                          <a:pt x="489490" y="192081"/>
                          <a:pt x="483808" y="185525"/>
                          <a:pt x="478345" y="178533"/>
                        </a:cubicBezTo>
                        <a:lnTo>
                          <a:pt x="480531" y="193392"/>
                        </a:lnTo>
                        <a:cubicBezTo>
                          <a:pt x="481404" y="199511"/>
                          <a:pt x="482716" y="206066"/>
                          <a:pt x="484245" y="212841"/>
                        </a:cubicBezTo>
                        <a:cubicBezTo>
                          <a:pt x="489053" y="237097"/>
                          <a:pt x="494516" y="264630"/>
                          <a:pt x="487523" y="287357"/>
                        </a:cubicBezTo>
                        <a:cubicBezTo>
                          <a:pt x="482716" y="302653"/>
                          <a:pt x="473538" y="305713"/>
                          <a:pt x="466545" y="305713"/>
                        </a:cubicBezTo>
                        <a:cubicBezTo>
                          <a:pt x="452341" y="305713"/>
                          <a:pt x="436171" y="292164"/>
                          <a:pt x="425244" y="282112"/>
                        </a:cubicBezTo>
                        <a:cubicBezTo>
                          <a:pt x="414100" y="271842"/>
                          <a:pt x="400333" y="257856"/>
                          <a:pt x="386348" y="241030"/>
                        </a:cubicBezTo>
                        <a:cubicBezTo>
                          <a:pt x="395963" y="261790"/>
                          <a:pt x="403611" y="282986"/>
                          <a:pt x="398366" y="296316"/>
                        </a:cubicBezTo>
                        <a:cubicBezTo>
                          <a:pt x="396399" y="301124"/>
                          <a:pt x="392903" y="304620"/>
                          <a:pt x="387877" y="306587"/>
                        </a:cubicBezTo>
                        <a:cubicBezTo>
                          <a:pt x="381977" y="308772"/>
                          <a:pt x="374984" y="307024"/>
                          <a:pt x="367992" y="303090"/>
                        </a:cubicBezTo>
                        <a:cubicBezTo>
                          <a:pt x="375859" y="321883"/>
                          <a:pt x="381758" y="344173"/>
                          <a:pt x="377170" y="365369"/>
                        </a:cubicBezTo>
                        <a:cubicBezTo>
                          <a:pt x="373018" y="384818"/>
                          <a:pt x="345702" y="387003"/>
                          <a:pt x="331280" y="388314"/>
                        </a:cubicBezTo>
                        <a:lnTo>
                          <a:pt x="328658" y="388533"/>
                        </a:lnTo>
                        <a:cubicBezTo>
                          <a:pt x="305713" y="390499"/>
                          <a:pt x="280801" y="386129"/>
                          <a:pt x="253268" y="375858"/>
                        </a:cubicBezTo>
                        <a:cubicBezTo>
                          <a:pt x="243434" y="372143"/>
                          <a:pt x="233600" y="367991"/>
                          <a:pt x="223330" y="363403"/>
                        </a:cubicBezTo>
                        <a:cubicBezTo>
                          <a:pt x="241686" y="378918"/>
                          <a:pt x="260697" y="394870"/>
                          <a:pt x="279490" y="409948"/>
                        </a:cubicBezTo>
                        <a:cubicBezTo>
                          <a:pt x="280801" y="410822"/>
                          <a:pt x="282112" y="411914"/>
                          <a:pt x="283423" y="413007"/>
                        </a:cubicBezTo>
                        <a:cubicBezTo>
                          <a:pt x="293038" y="420437"/>
                          <a:pt x="306150" y="430270"/>
                          <a:pt x="306368" y="444693"/>
                        </a:cubicBezTo>
                        <a:cubicBezTo>
                          <a:pt x="306587" y="460208"/>
                          <a:pt x="292383" y="464797"/>
                          <a:pt x="282987" y="467638"/>
                        </a:cubicBezTo>
                        <a:lnTo>
                          <a:pt x="281675" y="468075"/>
                        </a:lnTo>
                        <a:cubicBezTo>
                          <a:pt x="255015" y="476597"/>
                          <a:pt x="228137" y="480967"/>
                          <a:pt x="201915" y="480967"/>
                        </a:cubicBezTo>
                        <a:lnTo>
                          <a:pt x="200822" y="480967"/>
                        </a:lnTo>
                        <a:cubicBezTo>
                          <a:pt x="189896" y="480967"/>
                          <a:pt x="178533" y="480530"/>
                          <a:pt x="166295" y="479438"/>
                        </a:cubicBezTo>
                        <a:cubicBezTo>
                          <a:pt x="169573" y="480749"/>
                          <a:pt x="173070" y="482060"/>
                          <a:pt x="176566" y="483371"/>
                        </a:cubicBezTo>
                        <a:cubicBezTo>
                          <a:pt x="204756" y="494079"/>
                          <a:pt x="243215" y="508720"/>
                          <a:pt x="246712" y="540405"/>
                        </a:cubicBezTo>
                        <a:cubicBezTo>
                          <a:pt x="248678" y="558543"/>
                          <a:pt x="225515" y="570125"/>
                          <a:pt x="215682" y="574277"/>
                        </a:cubicBezTo>
                        <a:cubicBezTo>
                          <a:pt x="200385" y="580832"/>
                          <a:pt x="181155" y="583891"/>
                          <a:pt x="164329" y="586732"/>
                        </a:cubicBezTo>
                        <a:lnTo>
                          <a:pt x="154714" y="588480"/>
                        </a:lnTo>
                        <a:cubicBezTo>
                          <a:pt x="141384" y="590666"/>
                          <a:pt x="127180" y="591977"/>
                          <a:pt x="110791" y="592414"/>
                        </a:cubicBezTo>
                        <a:cubicBezTo>
                          <a:pt x="166514" y="613173"/>
                          <a:pt x="197107" y="629781"/>
                          <a:pt x="202133" y="641800"/>
                        </a:cubicBezTo>
                        <a:cubicBezTo>
                          <a:pt x="203663" y="645515"/>
                          <a:pt x="203007" y="648574"/>
                          <a:pt x="202133" y="650541"/>
                        </a:cubicBezTo>
                        <a:cubicBezTo>
                          <a:pt x="186399" y="683100"/>
                          <a:pt x="130458" y="688564"/>
                          <a:pt x="100520" y="691623"/>
                        </a:cubicBezTo>
                        <a:lnTo>
                          <a:pt x="99428" y="691623"/>
                        </a:lnTo>
                        <a:lnTo>
                          <a:pt x="99428" y="691623"/>
                        </a:lnTo>
                        <a:cubicBezTo>
                          <a:pt x="108387" y="695119"/>
                          <a:pt x="117783" y="698834"/>
                          <a:pt x="127180" y="702330"/>
                        </a:cubicBezTo>
                        <a:lnTo>
                          <a:pt x="130458" y="703642"/>
                        </a:lnTo>
                        <a:cubicBezTo>
                          <a:pt x="160177" y="714786"/>
                          <a:pt x="194048" y="727460"/>
                          <a:pt x="216337" y="751279"/>
                        </a:cubicBezTo>
                        <a:cubicBezTo>
                          <a:pt x="224641" y="760020"/>
                          <a:pt x="227482" y="768980"/>
                          <a:pt x="225078" y="777721"/>
                        </a:cubicBezTo>
                        <a:cubicBezTo>
                          <a:pt x="219178" y="798262"/>
                          <a:pt x="183996" y="812029"/>
                          <a:pt x="155369" y="819677"/>
                        </a:cubicBezTo>
                        <a:cubicBezTo>
                          <a:pt x="126087" y="827544"/>
                          <a:pt x="93746" y="833007"/>
                          <a:pt x="57253" y="836066"/>
                        </a:cubicBezTo>
                        <a:cubicBezTo>
                          <a:pt x="62716" y="837814"/>
                          <a:pt x="68179" y="839344"/>
                          <a:pt x="73861" y="840874"/>
                        </a:cubicBezTo>
                        <a:cubicBezTo>
                          <a:pt x="76483" y="841529"/>
                          <a:pt x="79105" y="842403"/>
                          <a:pt x="82165" y="843059"/>
                        </a:cubicBezTo>
                        <a:cubicBezTo>
                          <a:pt x="99209" y="847648"/>
                          <a:pt x="122591" y="853766"/>
                          <a:pt x="132862" y="867752"/>
                        </a:cubicBezTo>
                        <a:cubicBezTo>
                          <a:pt x="137669" y="874307"/>
                          <a:pt x="137014" y="879770"/>
                          <a:pt x="135702" y="883048"/>
                        </a:cubicBezTo>
                        <a:cubicBezTo>
                          <a:pt x="131550" y="893756"/>
                          <a:pt x="114943" y="898782"/>
                          <a:pt x="99209" y="902278"/>
                        </a:cubicBezTo>
                        <a:lnTo>
                          <a:pt x="98117" y="903152"/>
                        </a:lnTo>
                        <a:cubicBezTo>
                          <a:pt x="91561" y="904682"/>
                          <a:pt x="84787" y="905775"/>
                          <a:pt x="77357" y="906867"/>
                        </a:cubicBezTo>
                        <a:cubicBezTo>
                          <a:pt x="97243" y="912112"/>
                          <a:pt x="117783" y="918012"/>
                          <a:pt x="139417" y="924786"/>
                        </a:cubicBezTo>
                        <a:lnTo>
                          <a:pt x="152747" y="928938"/>
                        </a:lnTo>
                        <a:cubicBezTo>
                          <a:pt x="173944" y="935494"/>
                          <a:pt x="196014" y="942268"/>
                          <a:pt x="216774" y="950572"/>
                        </a:cubicBezTo>
                        <a:lnTo>
                          <a:pt x="218304" y="951009"/>
                        </a:lnTo>
                        <a:cubicBezTo>
                          <a:pt x="231415" y="956253"/>
                          <a:pt x="251301" y="964120"/>
                          <a:pt x="256545" y="979635"/>
                        </a:cubicBezTo>
                        <a:cubicBezTo>
                          <a:pt x="264194" y="1001925"/>
                          <a:pt x="240812" y="1016565"/>
                          <a:pt x="230978" y="1022903"/>
                        </a:cubicBezTo>
                        <a:lnTo>
                          <a:pt x="221582" y="1029021"/>
                        </a:lnTo>
                        <a:cubicBezTo>
                          <a:pt x="202789" y="1041040"/>
                          <a:pt x="183122" y="1053496"/>
                          <a:pt x="162362" y="1063548"/>
                        </a:cubicBezTo>
                        <a:cubicBezTo>
                          <a:pt x="176129" y="1061800"/>
                          <a:pt x="190333" y="1059833"/>
                          <a:pt x="204100" y="1057429"/>
                        </a:cubicBezTo>
                        <a:lnTo>
                          <a:pt x="211530" y="1055899"/>
                        </a:lnTo>
                        <a:cubicBezTo>
                          <a:pt x="225078" y="1053277"/>
                          <a:pt x="243871" y="1049562"/>
                          <a:pt x="261134" y="1049562"/>
                        </a:cubicBezTo>
                        <a:cubicBezTo>
                          <a:pt x="279490" y="1049562"/>
                          <a:pt x="292601" y="1053496"/>
                          <a:pt x="301561" y="1061800"/>
                        </a:cubicBezTo>
                        <a:cubicBezTo>
                          <a:pt x="315328" y="1074474"/>
                          <a:pt x="311613" y="1090863"/>
                          <a:pt x="306587" y="1103537"/>
                        </a:cubicBezTo>
                        <a:cubicBezTo>
                          <a:pt x="296098" y="1130853"/>
                          <a:pt x="279709" y="1157731"/>
                          <a:pt x="258293" y="1183079"/>
                        </a:cubicBezTo>
                        <a:cubicBezTo>
                          <a:pt x="281457" y="1167127"/>
                          <a:pt x="306150" y="1152705"/>
                          <a:pt x="331935" y="1144182"/>
                        </a:cubicBezTo>
                        <a:cubicBezTo>
                          <a:pt x="342643" y="1140686"/>
                          <a:pt x="351603" y="1138938"/>
                          <a:pt x="359469" y="1138938"/>
                        </a:cubicBezTo>
                        <a:cubicBezTo>
                          <a:pt x="376732" y="1138938"/>
                          <a:pt x="384162" y="1147679"/>
                          <a:pt x="387440" y="1155109"/>
                        </a:cubicBezTo>
                        <a:cubicBezTo>
                          <a:pt x="394214" y="1170405"/>
                          <a:pt x="390499" y="1188980"/>
                          <a:pt x="385910" y="1205369"/>
                        </a:cubicBezTo>
                        <a:cubicBezTo>
                          <a:pt x="377825" y="1234432"/>
                          <a:pt x="341988" y="1286877"/>
                          <a:pt x="310520" y="1332986"/>
                        </a:cubicBezTo>
                        <a:cubicBezTo>
                          <a:pt x="306805" y="1338449"/>
                          <a:pt x="303091" y="1343693"/>
                          <a:pt x="299813" y="1348938"/>
                        </a:cubicBezTo>
                        <a:cubicBezTo>
                          <a:pt x="333684" y="1314630"/>
                          <a:pt x="379136" y="1270270"/>
                          <a:pt x="397929" y="1256503"/>
                        </a:cubicBezTo>
                        <a:cubicBezTo>
                          <a:pt x="406452" y="1250384"/>
                          <a:pt x="428304" y="1235962"/>
                          <a:pt x="448845" y="1235962"/>
                        </a:cubicBezTo>
                        <a:cubicBezTo>
                          <a:pt x="459334" y="1235962"/>
                          <a:pt x="477908" y="1240114"/>
                          <a:pt x="482716" y="1268740"/>
                        </a:cubicBezTo>
                        <a:cubicBezTo>
                          <a:pt x="484027" y="1276607"/>
                          <a:pt x="472664" y="1295837"/>
                          <a:pt x="448408" y="1334952"/>
                        </a:cubicBezTo>
                        <a:cubicBezTo>
                          <a:pt x="444474" y="1341290"/>
                          <a:pt x="440104" y="1348282"/>
                          <a:pt x="436171" y="1354619"/>
                        </a:cubicBezTo>
                        <a:cubicBezTo>
                          <a:pt x="469823" y="1322059"/>
                          <a:pt x="486212" y="1307419"/>
                          <a:pt x="494516" y="1307419"/>
                        </a:cubicBezTo>
                        <a:cubicBezTo>
                          <a:pt x="497357" y="1307419"/>
                          <a:pt x="499979" y="1309167"/>
                          <a:pt x="500853" y="1311789"/>
                        </a:cubicBezTo>
                        <a:cubicBezTo>
                          <a:pt x="505005" y="1322497"/>
                          <a:pt x="497138" y="1350249"/>
                          <a:pt x="485994" y="1383027"/>
                        </a:cubicBezTo>
                        <a:cubicBezTo>
                          <a:pt x="500853" y="1357242"/>
                          <a:pt x="511779" y="1338886"/>
                          <a:pt x="517024" y="1333423"/>
                        </a:cubicBezTo>
                        <a:cubicBezTo>
                          <a:pt x="519646" y="1330800"/>
                          <a:pt x="522050" y="1327960"/>
                          <a:pt x="524672" y="1324900"/>
                        </a:cubicBezTo>
                        <a:cubicBezTo>
                          <a:pt x="531228" y="1317471"/>
                          <a:pt x="538002" y="1309822"/>
                          <a:pt x="546087" y="1304578"/>
                        </a:cubicBezTo>
                        <a:cubicBezTo>
                          <a:pt x="568158" y="1290155"/>
                          <a:pt x="588481" y="1303048"/>
                          <a:pt x="595255" y="1334297"/>
                        </a:cubicBezTo>
                        <a:cubicBezTo>
                          <a:pt x="596347" y="1339323"/>
                          <a:pt x="597003" y="1344349"/>
                          <a:pt x="597440" y="1350030"/>
                        </a:cubicBezTo>
                        <a:cubicBezTo>
                          <a:pt x="607492" y="1342164"/>
                          <a:pt x="616233" y="1341727"/>
                          <a:pt x="622352" y="1347845"/>
                        </a:cubicBezTo>
                        <a:cubicBezTo>
                          <a:pt x="636118" y="1361612"/>
                          <a:pt x="634807" y="1385431"/>
                          <a:pt x="633715" y="1403131"/>
                        </a:cubicBezTo>
                        <a:lnTo>
                          <a:pt x="633496" y="1407720"/>
                        </a:lnTo>
                        <a:cubicBezTo>
                          <a:pt x="633496" y="1408813"/>
                          <a:pt x="633059" y="1410780"/>
                          <a:pt x="632185" y="1413620"/>
                        </a:cubicBezTo>
                        <a:cubicBezTo>
                          <a:pt x="648355" y="1386961"/>
                          <a:pt x="669552" y="1362268"/>
                          <a:pt x="690749" y="1362268"/>
                        </a:cubicBezTo>
                        <a:close/>
                      </a:path>
                    </a:pathLst>
                  </a:custGeom>
                  <a:solidFill>
                    <a:srgbClr val="F8A147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1162" name="Graphic 8">
                  <a:extLst>
                    <a:ext uri="{FF2B5EF4-FFF2-40B4-BE49-F238E27FC236}">
                      <a16:creationId xmlns="" xmlns:a16="http://schemas.microsoft.com/office/drawing/2014/main" id="{8C7F7304-2BAD-48DF-8335-6F0B21427FA5}"/>
                    </a:ext>
                  </a:extLst>
                </p:cNvPr>
                <p:cNvGrpSpPr/>
                <p:nvPr/>
              </p:nvGrpSpPr>
              <p:grpSpPr>
                <a:xfrm>
                  <a:off x="5999702" y="1532010"/>
                  <a:ext cx="1030988" cy="1049999"/>
                  <a:chOff x="5999702" y="1532010"/>
                  <a:chExt cx="1030988" cy="1049999"/>
                </a:xfrm>
              </p:grpSpPr>
              <p:grpSp>
                <p:nvGrpSpPr>
                  <p:cNvPr id="1163" name="Graphic 8">
                    <a:extLst>
                      <a:ext uri="{FF2B5EF4-FFF2-40B4-BE49-F238E27FC236}">
                        <a16:creationId xmlns="" xmlns:a16="http://schemas.microsoft.com/office/drawing/2014/main" id="{4FEC6F57-96CC-428A-BB4B-0969C9F4A1B7}"/>
                      </a:ext>
                    </a:extLst>
                  </p:cNvPr>
                  <p:cNvGrpSpPr/>
                  <p:nvPr/>
                </p:nvGrpSpPr>
                <p:grpSpPr>
                  <a:xfrm>
                    <a:off x="5999702" y="1532010"/>
                    <a:ext cx="1030988" cy="1049999"/>
                    <a:chOff x="5999702" y="1532010"/>
                    <a:chExt cx="1030988" cy="1049999"/>
                  </a:xfrm>
                </p:grpSpPr>
                <p:sp>
                  <p:nvSpPr>
                    <p:cNvPr id="1164" name="Freeform: Shape 1163">
                      <a:extLst>
                        <a:ext uri="{FF2B5EF4-FFF2-40B4-BE49-F238E27FC236}">
                          <a16:creationId xmlns="" xmlns:a16="http://schemas.microsoft.com/office/drawing/2014/main" id="{335D2FF2-A065-4681-94D9-DD24C554D3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7787" y="1547962"/>
                      <a:ext cx="1021373" cy="1021372"/>
                    </a:xfrm>
                    <a:custGeom>
                      <a:avLst/>
                      <a:gdLst>
                        <a:gd name="connsiteX0" fmla="*/ 1021373 w 1021373"/>
                        <a:gd name="connsiteY0" fmla="*/ 510686 h 1021372"/>
                        <a:gd name="connsiteX1" fmla="*/ 510686 w 1021373"/>
                        <a:gd name="connsiteY1" fmla="*/ 1021373 h 1021372"/>
                        <a:gd name="connsiteX2" fmla="*/ 0 w 1021373"/>
                        <a:gd name="connsiteY2" fmla="*/ 510686 h 1021372"/>
                        <a:gd name="connsiteX3" fmla="*/ 510686 w 1021373"/>
                        <a:gd name="connsiteY3" fmla="*/ 0 h 1021372"/>
                        <a:gd name="connsiteX4" fmla="*/ 1021373 w 1021373"/>
                        <a:gd name="connsiteY4" fmla="*/ 510686 h 10213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1373" h="1021372">
                          <a:moveTo>
                            <a:pt x="1021373" y="510686"/>
                          </a:moveTo>
                          <a:cubicBezTo>
                            <a:pt x="1021373" y="792799"/>
                            <a:pt x="792798" y="1021373"/>
                            <a:pt x="510686" y="1021373"/>
                          </a:cubicBezTo>
                          <a:cubicBezTo>
                            <a:pt x="228574" y="1021373"/>
                            <a:pt x="0" y="792799"/>
                            <a:pt x="0" y="510686"/>
                          </a:cubicBezTo>
                          <a:cubicBezTo>
                            <a:pt x="0" y="228793"/>
                            <a:pt x="228574" y="0"/>
                            <a:pt x="510686" y="0"/>
                          </a:cubicBezTo>
                          <a:cubicBezTo>
                            <a:pt x="792798" y="0"/>
                            <a:pt x="1021373" y="228574"/>
                            <a:pt x="1021373" y="510686"/>
                          </a:cubicBezTo>
                          <a:close/>
                        </a:path>
                      </a:pathLst>
                    </a:custGeom>
                    <a:solidFill>
                      <a:srgbClr val="F58932"/>
                    </a:solidFill>
                    <a:ln w="218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5" name="Freeform: Shape 1164">
                      <a:extLst>
                        <a:ext uri="{FF2B5EF4-FFF2-40B4-BE49-F238E27FC236}">
                          <a16:creationId xmlns="" xmlns:a16="http://schemas.microsoft.com/office/drawing/2014/main" id="{2322D1E0-7C8F-4C16-99FB-F39171B24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9702" y="1532010"/>
                      <a:ext cx="1030988" cy="1049999"/>
                    </a:xfrm>
                    <a:custGeom>
                      <a:avLst/>
                      <a:gdLst>
                        <a:gd name="connsiteX0" fmla="*/ 1030988 w 1030988"/>
                        <a:gd name="connsiteY0" fmla="*/ 526639 h 1049999"/>
                        <a:gd name="connsiteX1" fmla="*/ 1029240 w 1030988"/>
                        <a:gd name="connsiteY1" fmla="*/ 562695 h 1049999"/>
                        <a:gd name="connsiteX2" fmla="*/ 1027928 w 1030988"/>
                        <a:gd name="connsiteY2" fmla="*/ 582362 h 1049999"/>
                        <a:gd name="connsiteX3" fmla="*/ 1024432 w 1030988"/>
                        <a:gd name="connsiteY3" fmla="*/ 605744 h 1049999"/>
                        <a:gd name="connsiteX4" fmla="*/ 1020280 w 1030988"/>
                        <a:gd name="connsiteY4" fmla="*/ 633059 h 1049999"/>
                        <a:gd name="connsiteX5" fmla="*/ 1012850 w 1030988"/>
                        <a:gd name="connsiteY5" fmla="*/ 663434 h 1049999"/>
                        <a:gd name="connsiteX6" fmla="*/ 1008917 w 1030988"/>
                        <a:gd name="connsiteY6" fmla="*/ 680041 h 1049999"/>
                        <a:gd name="connsiteX7" fmla="*/ 1003017 w 1030988"/>
                        <a:gd name="connsiteY7" fmla="*/ 696867 h 1049999"/>
                        <a:gd name="connsiteX8" fmla="*/ 997117 w 1030988"/>
                        <a:gd name="connsiteY8" fmla="*/ 714568 h 1049999"/>
                        <a:gd name="connsiteX9" fmla="*/ 990343 w 1030988"/>
                        <a:gd name="connsiteY9" fmla="*/ 732924 h 1049999"/>
                        <a:gd name="connsiteX10" fmla="*/ 973298 w 1030988"/>
                        <a:gd name="connsiteY10" fmla="*/ 770946 h 1049999"/>
                        <a:gd name="connsiteX11" fmla="*/ 951227 w 1030988"/>
                        <a:gd name="connsiteY11" fmla="*/ 810062 h 1049999"/>
                        <a:gd name="connsiteX12" fmla="*/ 809188 w 1030988"/>
                        <a:gd name="connsiteY12" fmla="*/ 961279 h 1049999"/>
                        <a:gd name="connsiteX13" fmla="*/ 578210 w 1030988"/>
                        <a:gd name="connsiteY13" fmla="*/ 1047159 h 1049999"/>
                        <a:gd name="connsiteX14" fmla="*/ 544994 w 1030988"/>
                        <a:gd name="connsiteY14" fmla="*/ 1049125 h 1049999"/>
                        <a:gd name="connsiteX15" fmla="*/ 528168 w 1030988"/>
                        <a:gd name="connsiteY15" fmla="*/ 1049781 h 1049999"/>
                        <a:gd name="connsiteX16" fmla="*/ 519646 w 1030988"/>
                        <a:gd name="connsiteY16" fmla="*/ 1049999 h 1049999"/>
                        <a:gd name="connsiteX17" fmla="*/ 517898 w 1030988"/>
                        <a:gd name="connsiteY17" fmla="*/ 1049999 h 1049999"/>
                        <a:gd name="connsiteX18" fmla="*/ 516805 w 1030988"/>
                        <a:gd name="connsiteY18" fmla="*/ 1049999 h 1049999"/>
                        <a:gd name="connsiteX19" fmla="*/ 514838 w 1030988"/>
                        <a:gd name="connsiteY19" fmla="*/ 1049781 h 1049999"/>
                        <a:gd name="connsiteX20" fmla="*/ 510686 w 1030988"/>
                        <a:gd name="connsiteY20" fmla="*/ 1049562 h 1049999"/>
                        <a:gd name="connsiteX21" fmla="*/ 443163 w 1030988"/>
                        <a:gd name="connsiteY21" fmla="*/ 1042570 h 1049999"/>
                        <a:gd name="connsiteX22" fmla="*/ 308553 w 1030988"/>
                        <a:gd name="connsiteY22" fmla="*/ 1001050 h 1049999"/>
                        <a:gd name="connsiteX23" fmla="*/ 276649 w 1030988"/>
                        <a:gd name="connsiteY23" fmla="*/ 984661 h 1049999"/>
                        <a:gd name="connsiteX24" fmla="*/ 245838 w 1030988"/>
                        <a:gd name="connsiteY24" fmla="*/ 965650 h 1049999"/>
                        <a:gd name="connsiteX25" fmla="*/ 230541 w 1030988"/>
                        <a:gd name="connsiteY25" fmla="*/ 955816 h 1049999"/>
                        <a:gd name="connsiteX26" fmla="*/ 216118 w 1030988"/>
                        <a:gd name="connsiteY26" fmla="*/ 944672 h 1049999"/>
                        <a:gd name="connsiteX27" fmla="*/ 187273 w 1030988"/>
                        <a:gd name="connsiteY27" fmla="*/ 922164 h 1049999"/>
                        <a:gd name="connsiteX28" fmla="*/ 89594 w 1030988"/>
                        <a:gd name="connsiteY28" fmla="*/ 811592 h 1049999"/>
                        <a:gd name="connsiteX29" fmla="*/ 70145 w 1030988"/>
                        <a:gd name="connsiteY29" fmla="*/ 779687 h 1049999"/>
                        <a:gd name="connsiteX30" fmla="*/ 65338 w 1030988"/>
                        <a:gd name="connsiteY30" fmla="*/ 771602 h 1049999"/>
                        <a:gd name="connsiteX31" fmla="*/ 61186 w 1030988"/>
                        <a:gd name="connsiteY31" fmla="*/ 763080 h 1049999"/>
                        <a:gd name="connsiteX32" fmla="*/ 52882 w 1030988"/>
                        <a:gd name="connsiteY32" fmla="*/ 746253 h 1049999"/>
                        <a:gd name="connsiteX33" fmla="*/ 44578 w 1030988"/>
                        <a:gd name="connsiteY33" fmla="*/ 729427 h 1049999"/>
                        <a:gd name="connsiteX34" fmla="*/ 37804 w 1030988"/>
                        <a:gd name="connsiteY34" fmla="*/ 711945 h 1049999"/>
                        <a:gd name="connsiteX35" fmla="*/ 24912 w 1030988"/>
                        <a:gd name="connsiteY35" fmla="*/ 676545 h 1049999"/>
                        <a:gd name="connsiteX36" fmla="*/ 0 w 1030988"/>
                        <a:gd name="connsiteY36" fmla="*/ 526857 h 1049999"/>
                        <a:gd name="connsiteX37" fmla="*/ 1092 w 1030988"/>
                        <a:gd name="connsiteY37" fmla="*/ 488834 h 1049999"/>
                        <a:gd name="connsiteX38" fmla="*/ 2185 w 1030988"/>
                        <a:gd name="connsiteY38" fmla="*/ 470041 h 1049999"/>
                        <a:gd name="connsiteX39" fmla="*/ 4589 w 1030988"/>
                        <a:gd name="connsiteY39" fmla="*/ 450811 h 1049999"/>
                        <a:gd name="connsiteX40" fmla="*/ 7211 w 1030988"/>
                        <a:gd name="connsiteY40" fmla="*/ 431581 h 1049999"/>
                        <a:gd name="connsiteX41" fmla="*/ 8522 w 1030988"/>
                        <a:gd name="connsiteY41" fmla="*/ 421966 h 1049999"/>
                        <a:gd name="connsiteX42" fmla="*/ 10707 w 1030988"/>
                        <a:gd name="connsiteY42" fmla="*/ 412570 h 1049999"/>
                        <a:gd name="connsiteX43" fmla="*/ 19448 w 1030988"/>
                        <a:gd name="connsiteY43" fmla="*/ 375421 h 1049999"/>
                        <a:gd name="connsiteX44" fmla="*/ 82601 w 1030988"/>
                        <a:gd name="connsiteY44" fmla="*/ 237097 h 1049999"/>
                        <a:gd name="connsiteX45" fmla="*/ 181810 w 1030988"/>
                        <a:gd name="connsiteY45" fmla="*/ 124339 h 1049999"/>
                        <a:gd name="connsiteX46" fmla="*/ 211092 w 1030988"/>
                        <a:gd name="connsiteY46" fmla="*/ 101613 h 1049999"/>
                        <a:gd name="connsiteX47" fmla="*/ 225952 w 1030988"/>
                        <a:gd name="connsiteY47" fmla="*/ 90468 h 1049999"/>
                        <a:gd name="connsiteX48" fmla="*/ 241686 w 1030988"/>
                        <a:gd name="connsiteY48" fmla="*/ 80853 h 1049999"/>
                        <a:gd name="connsiteX49" fmla="*/ 273153 w 1030988"/>
                        <a:gd name="connsiteY49" fmla="*/ 62060 h 1049999"/>
                        <a:gd name="connsiteX50" fmla="*/ 305931 w 1030988"/>
                        <a:gd name="connsiteY50" fmla="*/ 45890 h 1049999"/>
                        <a:gd name="connsiteX51" fmla="*/ 442508 w 1030988"/>
                        <a:gd name="connsiteY51" fmla="*/ 6119 h 1049999"/>
                        <a:gd name="connsiteX52" fmla="*/ 511342 w 1030988"/>
                        <a:gd name="connsiteY52" fmla="*/ 218 h 1049999"/>
                        <a:gd name="connsiteX53" fmla="*/ 515494 w 1030988"/>
                        <a:gd name="connsiteY53" fmla="*/ 0 h 1049999"/>
                        <a:gd name="connsiteX54" fmla="*/ 517679 w 1030988"/>
                        <a:gd name="connsiteY54" fmla="*/ 0 h 1049999"/>
                        <a:gd name="connsiteX55" fmla="*/ 518772 w 1030988"/>
                        <a:gd name="connsiteY55" fmla="*/ 0 h 1049999"/>
                        <a:gd name="connsiteX56" fmla="*/ 520738 w 1030988"/>
                        <a:gd name="connsiteY56" fmla="*/ 0 h 1049999"/>
                        <a:gd name="connsiteX57" fmla="*/ 529042 w 1030988"/>
                        <a:gd name="connsiteY57" fmla="*/ 437 h 1049999"/>
                        <a:gd name="connsiteX58" fmla="*/ 545431 w 1030988"/>
                        <a:gd name="connsiteY58" fmla="*/ 1311 h 1049999"/>
                        <a:gd name="connsiteX59" fmla="*/ 561821 w 1030988"/>
                        <a:gd name="connsiteY59" fmla="*/ 2185 h 1049999"/>
                        <a:gd name="connsiteX60" fmla="*/ 578210 w 1030988"/>
                        <a:gd name="connsiteY60" fmla="*/ 3715 h 1049999"/>
                        <a:gd name="connsiteX61" fmla="*/ 810062 w 1030988"/>
                        <a:gd name="connsiteY61" fmla="*/ 91561 h 1049999"/>
                        <a:gd name="connsiteX62" fmla="*/ 952101 w 1030988"/>
                        <a:gd name="connsiteY62" fmla="*/ 243215 h 1049999"/>
                        <a:gd name="connsiteX63" fmla="*/ 974172 w 1030988"/>
                        <a:gd name="connsiteY63" fmla="*/ 282331 h 1049999"/>
                        <a:gd name="connsiteX64" fmla="*/ 991217 w 1030988"/>
                        <a:gd name="connsiteY64" fmla="*/ 320354 h 1049999"/>
                        <a:gd name="connsiteX65" fmla="*/ 997991 w 1030988"/>
                        <a:gd name="connsiteY65" fmla="*/ 338709 h 1049999"/>
                        <a:gd name="connsiteX66" fmla="*/ 1003891 w 1030988"/>
                        <a:gd name="connsiteY66" fmla="*/ 356410 h 1049999"/>
                        <a:gd name="connsiteX67" fmla="*/ 1009791 w 1030988"/>
                        <a:gd name="connsiteY67" fmla="*/ 373236 h 1049999"/>
                        <a:gd name="connsiteX68" fmla="*/ 1013725 w 1030988"/>
                        <a:gd name="connsiteY68" fmla="*/ 389844 h 1049999"/>
                        <a:gd name="connsiteX69" fmla="*/ 1020936 w 1030988"/>
                        <a:gd name="connsiteY69" fmla="*/ 420218 h 1049999"/>
                        <a:gd name="connsiteX70" fmla="*/ 1025088 w 1030988"/>
                        <a:gd name="connsiteY70" fmla="*/ 447534 h 1049999"/>
                        <a:gd name="connsiteX71" fmla="*/ 1028584 w 1030988"/>
                        <a:gd name="connsiteY71" fmla="*/ 470915 h 1049999"/>
                        <a:gd name="connsiteX72" fmla="*/ 1029895 w 1030988"/>
                        <a:gd name="connsiteY72" fmla="*/ 490582 h 1049999"/>
                        <a:gd name="connsiteX73" fmla="*/ 1030988 w 1030988"/>
                        <a:gd name="connsiteY73" fmla="*/ 526639 h 1049999"/>
                        <a:gd name="connsiteX74" fmla="*/ 1030988 w 1030988"/>
                        <a:gd name="connsiteY74" fmla="*/ 526639 h 1049999"/>
                        <a:gd name="connsiteX75" fmla="*/ 1027928 w 1030988"/>
                        <a:gd name="connsiteY75" fmla="*/ 526639 h 1049999"/>
                        <a:gd name="connsiteX76" fmla="*/ 1025962 w 1030988"/>
                        <a:gd name="connsiteY76" fmla="*/ 490801 h 1049999"/>
                        <a:gd name="connsiteX77" fmla="*/ 1024432 w 1030988"/>
                        <a:gd name="connsiteY77" fmla="*/ 471352 h 1049999"/>
                        <a:gd name="connsiteX78" fmla="*/ 1020718 w 1030988"/>
                        <a:gd name="connsiteY78" fmla="*/ 448189 h 1049999"/>
                        <a:gd name="connsiteX79" fmla="*/ 1015910 w 1030988"/>
                        <a:gd name="connsiteY79" fmla="*/ 421311 h 1049999"/>
                        <a:gd name="connsiteX80" fmla="*/ 1007606 w 1030988"/>
                        <a:gd name="connsiteY80" fmla="*/ 391373 h 1049999"/>
                        <a:gd name="connsiteX81" fmla="*/ 939864 w 1030988"/>
                        <a:gd name="connsiteY81" fmla="*/ 250864 h 1049999"/>
                        <a:gd name="connsiteX82" fmla="*/ 795202 w 1030988"/>
                        <a:gd name="connsiteY82" fmla="*/ 112757 h 1049999"/>
                        <a:gd name="connsiteX83" fmla="*/ 692934 w 1030988"/>
                        <a:gd name="connsiteY83" fmla="*/ 62934 h 1049999"/>
                        <a:gd name="connsiteX84" fmla="*/ 664745 w 1030988"/>
                        <a:gd name="connsiteY84" fmla="*/ 53101 h 1049999"/>
                        <a:gd name="connsiteX85" fmla="*/ 635462 w 1030988"/>
                        <a:gd name="connsiteY85" fmla="*/ 45890 h 1049999"/>
                        <a:gd name="connsiteX86" fmla="*/ 620603 w 1030988"/>
                        <a:gd name="connsiteY86" fmla="*/ 42175 h 1049999"/>
                        <a:gd name="connsiteX87" fmla="*/ 605525 w 1030988"/>
                        <a:gd name="connsiteY87" fmla="*/ 39771 h 1049999"/>
                        <a:gd name="connsiteX88" fmla="*/ 575369 w 1030988"/>
                        <a:gd name="connsiteY88" fmla="*/ 35401 h 1049999"/>
                        <a:gd name="connsiteX89" fmla="*/ 559417 w 1030988"/>
                        <a:gd name="connsiteY89" fmla="*/ 34089 h 1049999"/>
                        <a:gd name="connsiteX90" fmla="*/ 543028 w 1030988"/>
                        <a:gd name="connsiteY90" fmla="*/ 33434 h 1049999"/>
                        <a:gd name="connsiteX91" fmla="*/ 526638 w 1030988"/>
                        <a:gd name="connsiteY91" fmla="*/ 32778 h 1049999"/>
                        <a:gd name="connsiteX92" fmla="*/ 518334 w 1030988"/>
                        <a:gd name="connsiteY92" fmla="*/ 32341 h 1049999"/>
                        <a:gd name="connsiteX93" fmla="*/ 511124 w 1030988"/>
                        <a:gd name="connsiteY93" fmla="*/ 32778 h 1049999"/>
                        <a:gd name="connsiteX94" fmla="*/ 446441 w 1030988"/>
                        <a:gd name="connsiteY94" fmla="*/ 38241 h 1049999"/>
                        <a:gd name="connsiteX95" fmla="*/ 317950 w 1030988"/>
                        <a:gd name="connsiteY95" fmla="*/ 74516 h 1049999"/>
                        <a:gd name="connsiteX96" fmla="*/ 286919 w 1030988"/>
                        <a:gd name="connsiteY96" fmla="*/ 89157 h 1049999"/>
                        <a:gd name="connsiteX97" fmla="*/ 256982 w 1030988"/>
                        <a:gd name="connsiteY97" fmla="*/ 106420 h 1049999"/>
                        <a:gd name="connsiteX98" fmla="*/ 242122 w 1030988"/>
                        <a:gd name="connsiteY98" fmla="*/ 115380 h 1049999"/>
                        <a:gd name="connsiteX99" fmla="*/ 228137 w 1030988"/>
                        <a:gd name="connsiteY99" fmla="*/ 125650 h 1049999"/>
                        <a:gd name="connsiteX100" fmla="*/ 200166 w 1030988"/>
                        <a:gd name="connsiteY100" fmla="*/ 146847 h 1049999"/>
                        <a:gd name="connsiteX101" fmla="*/ 104454 w 1030988"/>
                        <a:gd name="connsiteY101" fmla="*/ 251956 h 1049999"/>
                        <a:gd name="connsiteX102" fmla="*/ 40864 w 1030988"/>
                        <a:gd name="connsiteY102" fmla="*/ 382195 h 1049999"/>
                        <a:gd name="connsiteX103" fmla="*/ 31030 w 1030988"/>
                        <a:gd name="connsiteY103" fmla="*/ 417377 h 1049999"/>
                        <a:gd name="connsiteX104" fmla="*/ 28626 w 1030988"/>
                        <a:gd name="connsiteY104" fmla="*/ 426337 h 1049999"/>
                        <a:gd name="connsiteX105" fmla="*/ 27097 w 1030988"/>
                        <a:gd name="connsiteY105" fmla="*/ 435296 h 1049999"/>
                        <a:gd name="connsiteX106" fmla="*/ 24037 w 1030988"/>
                        <a:gd name="connsiteY106" fmla="*/ 453215 h 1049999"/>
                        <a:gd name="connsiteX107" fmla="*/ 20760 w 1030988"/>
                        <a:gd name="connsiteY107" fmla="*/ 471134 h 1049999"/>
                        <a:gd name="connsiteX108" fmla="*/ 19011 w 1030988"/>
                        <a:gd name="connsiteY108" fmla="*/ 489708 h 1049999"/>
                        <a:gd name="connsiteX109" fmla="*/ 16389 w 1030988"/>
                        <a:gd name="connsiteY109" fmla="*/ 526857 h 1049999"/>
                        <a:gd name="connsiteX110" fmla="*/ 35400 w 1030988"/>
                        <a:gd name="connsiteY110" fmla="*/ 673267 h 1049999"/>
                        <a:gd name="connsiteX111" fmla="*/ 97242 w 1030988"/>
                        <a:gd name="connsiteY111" fmla="*/ 806565 h 1049999"/>
                        <a:gd name="connsiteX112" fmla="*/ 118876 w 1030988"/>
                        <a:gd name="connsiteY112" fmla="*/ 836066 h 1049999"/>
                        <a:gd name="connsiteX113" fmla="*/ 130021 w 1030988"/>
                        <a:gd name="connsiteY113" fmla="*/ 850489 h 1049999"/>
                        <a:gd name="connsiteX114" fmla="*/ 142258 w 1030988"/>
                        <a:gd name="connsiteY114" fmla="*/ 863818 h 1049999"/>
                        <a:gd name="connsiteX115" fmla="*/ 154495 w 1030988"/>
                        <a:gd name="connsiteY115" fmla="*/ 877148 h 1049999"/>
                        <a:gd name="connsiteX116" fmla="*/ 160614 w 1030988"/>
                        <a:gd name="connsiteY116" fmla="*/ 883922 h 1049999"/>
                        <a:gd name="connsiteX117" fmla="*/ 167169 w 1030988"/>
                        <a:gd name="connsiteY117" fmla="*/ 890041 h 1049999"/>
                        <a:gd name="connsiteX118" fmla="*/ 194048 w 1030988"/>
                        <a:gd name="connsiteY118" fmla="*/ 913860 h 1049999"/>
                        <a:gd name="connsiteX119" fmla="*/ 222674 w 1030988"/>
                        <a:gd name="connsiteY119" fmla="*/ 935275 h 1049999"/>
                        <a:gd name="connsiteX120" fmla="*/ 237096 w 1030988"/>
                        <a:gd name="connsiteY120" fmla="*/ 945546 h 1049999"/>
                        <a:gd name="connsiteX121" fmla="*/ 252393 w 1030988"/>
                        <a:gd name="connsiteY121" fmla="*/ 954505 h 1049999"/>
                        <a:gd name="connsiteX122" fmla="*/ 282986 w 1030988"/>
                        <a:gd name="connsiteY122" fmla="*/ 971550 h 1049999"/>
                        <a:gd name="connsiteX123" fmla="*/ 314672 w 1030988"/>
                        <a:gd name="connsiteY123" fmla="*/ 985972 h 1049999"/>
                        <a:gd name="connsiteX124" fmla="*/ 445130 w 1030988"/>
                        <a:gd name="connsiteY124" fmla="*/ 1020280 h 1049999"/>
                        <a:gd name="connsiteX125" fmla="*/ 511342 w 1030988"/>
                        <a:gd name="connsiteY125" fmla="*/ 1024432 h 1049999"/>
                        <a:gd name="connsiteX126" fmla="*/ 515494 w 1030988"/>
                        <a:gd name="connsiteY126" fmla="*/ 1024651 h 1049999"/>
                        <a:gd name="connsiteX127" fmla="*/ 517679 w 1030988"/>
                        <a:gd name="connsiteY127" fmla="*/ 1024651 h 1049999"/>
                        <a:gd name="connsiteX128" fmla="*/ 518772 w 1030988"/>
                        <a:gd name="connsiteY128" fmla="*/ 1024651 h 1049999"/>
                        <a:gd name="connsiteX129" fmla="*/ 519209 w 1030988"/>
                        <a:gd name="connsiteY129" fmla="*/ 1024651 h 1049999"/>
                        <a:gd name="connsiteX130" fmla="*/ 527294 w 1030988"/>
                        <a:gd name="connsiteY130" fmla="*/ 1024214 h 1049999"/>
                        <a:gd name="connsiteX131" fmla="*/ 543246 w 1030988"/>
                        <a:gd name="connsiteY131" fmla="*/ 1023121 h 1049999"/>
                        <a:gd name="connsiteX132" fmla="*/ 574713 w 1030988"/>
                        <a:gd name="connsiteY132" fmla="*/ 1020499 h 1049999"/>
                        <a:gd name="connsiteX133" fmla="*/ 795421 w 1030988"/>
                        <a:gd name="connsiteY133" fmla="*/ 941175 h 1049999"/>
                        <a:gd name="connsiteX134" fmla="*/ 939864 w 1030988"/>
                        <a:gd name="connsiteY134" fmla="*/ 802632 h 1049999"/>
                        <a:gd name="connsiteX135" fmla="*/ 1007606 w 1030988"/>
                        <a:gd name="connsiteY135" fmla="*/ 661904 h 1049999"/>
                        <a:gd name="connsiteX136" fmla="*/ 1015691 w 1030988"/>
                        <a:gd name="connsiteY136" fmla="*/ 631966 h 1049999"/>
                        <a:gd name="connsiteX137" fmla="*/ 1020280 w 1030988"/>
                        <a:gd name="connsiteY137" fmla="*/ 605088 h 1049999"/>
                        <a:gd name="connsiteX138" fmla="*/ 1023995 w 1030988"/>
                        <a:gd name="connsiteY138" fmla="*/ 581925 h 1049999"/>
                        <a:gd name="connsiteX139" fmla="*/ 1025306 w 1030988"/>
                        <a:gd name="connsiteY139" fmla="*/ 562258 h 1049999"/>
                        <a:gd name="connsiteX140" fmla="*/ 1027928 w 1030988"/>
                        <a:gd name="connsiteY140" fmla="*/ 526639 h 1049999"/>
                        <a:gd name="connsiteX141" fmla="*/ 1027928 w 1030988"/>
                        <a:gd name="connsiteY141" fmla="*/ 526639 h 10499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</a:cxnLst>
                      <a:rect l="l" t="t" r="r" b="b"/>
                      <a:pathLst>
                        <a:path w="1030988" h="1049999">
                          <a:moveTo>
                            <a:pt x="1030988" y="526639"/>
                          </a:moveTo>
                          <a:cubicBezTo>
                            <a:pt x="1030988" y="526639"/>
                            <a:pt x="1030551" y="539094"/>
                            <a:pt x="1029240" y="562695"/>
                          </a:cubicBezTo>
                          <a:cubicBezTo>
                            <a:pt x="1028803" y="568595"/>
                            <a:pt x="1029021" y="575151"/>
                            <a:pt x="1027928" y="582362"/>
                          </a:cubicBezTo>
                          <a:cubicBezTo>
                            <a:pt x="1026836" y="589573"/>
                            <a:pt x="1025743" y="597440"/>
                            <a:pt x="1024432" y="605744"/>
                          </a:cubicBezTo>
                          <a:cubicBezTo>
                            <a:pt x="1022902" y="614266"/>
                            <a:pt x="1022247" y="623444"/>
                            <a:pt x="1020280" y="633059"/>
                          </a:cubicBezTo>
                          <a:cubicBezTo>
                            <a:pt x="1017877" y="642674"/>
                            <a:pt x="1015473" y="652726"/>
                            <a:pt x="1012850" y="663434"/>
                          </a:cubicBezTo>
                          <a:cubicBezTo>
                            <a:pt x="1011539" y="668897"/>
                            <a:pt x="1010228" y="674360"/>
                            <a:pt x="1008917" y="680041"/>
                          </a:cubicBezTo>
                          <a:cubicBezTo>
                            <a:pt x="1006951" y="685504"/>
                            <a:pt x="1005202" y="691186"/>
                            <a:pt x="1003017" y="696867"/>
                          </a:cubicBezTo>
                          <a:cubicBezTo>
                            <a:pt x="1001050" y="702767"/>
                            <a:pt x="999083" y="708668"/>
                            <a:pt x="997117" y="714568"/>
                          </a:cubicBezTo>
                          <a:cubicBezTo>
                            <a:pt x="994931" y="720686"/>
                            <a:pt x="993402" y="727023"/>
                            <a:pt x="990343" y="732924"/>
                          </a:cubicBezTo>
                          <a:cubicBezTo>
                            <a:pt x="984880" y="745161"/>
                            <a:pt x="979198" y="757835"/>
                            <a:pt x="973298" y="770946"/>
                          </a:cubicBezTo>
                          <a:cubicBezTo>
                            <a:pt x="966524" y="783621"/>
                            <a:pt x="958875" y="796513"/>
                            <a:pt x="951227" y="810062"/>
                          </a:cubicBezTo>
                          <a:cubicBezTo>
                            <a:pt x="918449" y="862289"/>
                            <a:pt x="872341" y="917138"/>
                            <a:pt x="809188" y="961279"/>
                          </a:cubicBezTo>
                          <a:cubicBezTo>
                            <a:pt x="746035" y="1005202"/>
                            <a:pt x="666056" y="1037107"/>
                            <a:pt x="578210" y="1047159"/>
                          </a:cubicBezTo>
                          <a:cubicBezTo>
                            <a:pt x="567284" y="1048688"/>
                            <a:pt x="556139" y="1048470"/>
                            <a:pt x="544994" y="1049125"/>
                          </a:cubicBezTo>
                          <a:cubicBezTo>
                            <a:pt x="539313" y="1049344"/>
                            <a:pt x="533850" y="1049562"/>
                            <a:pt x="528168" y="1049781"/>
                          </a:cubicBezTo>
                          <a:lnTo>
                            <a:pt x="519646" y="1049999"/>
                          </a:lnTo>
                          <a:cubicBezTo>
                            <a:pt x="519864" y="1049999"/>
                            <a:pt x="518116" y="1049999"/>
                            <a:pt x="517898" y="1049999"/>
                          </a:cubicBezTo>
                          <a:lnTo>
                            <a:pt x="516805" y="1049999"/>
                          </a:lnTo>
                          <a:lnTo>
                            <a:pt x="514838" y="1049781"/>
                          </a:lnTo>
                          <a:lnTo>
                            <a:pt x="510686" y="1049562"/>
                          </a:lnTo>
                          <a:cubicBezTo>
                            <a:pt x="488616" y="1047814"/>
                            <a:pt x="466545" y="1047377"/>
                            <a:pt x="443163" y="1042570"/>
                          </a:cubicBezTo>
                          <a:cubicBezTo>
                            <a:pt x="396836" y="1036014"/>
                            <a:pt x="352258" y="1020499"/>
                            <a:pt x="308553" y="1001050"/>
                          </a:cubicBezTo>
                          <a:cubicBezTo>
                            <a:pt x="297846" y="995587"/>
                            <a:pt x="287138" y="990124"/>
                            <a:pt x="276649" y="984661"/>
                          </a:cubicBezTo>
                          <a:cubicBezTo>
                            <a:pt x="265942" y="978980"/>
                            <a:pt x="256108" y="971987"/>
                            <a:pt x="245838" y="965650"/>
                          </a:cubicBezTo>
                          <a:lnTo>
                            <a:pt x="230541" y="955816"/>
                          </a:lnTo>
                          <a:lnTo>
                            <a:pt x="216118" y="944672"/>
                          </a:lnTo>
                          <a:cubicBezTo>
                            <a:pt x="206503" y="937023"/>
                            <a:pt x="196670" y="930031"/>
                            <a:pt x="187273" y="922164"/>
                          </a:cubicBezTo>
                          <a:cubicBezTo>
                            <a:pt x="150343" y="890041"/>
                            <a:pt x="117783" y="852674"/>
                            <a:pt x="89594" y="811592"/>
                          </a:cubicBezTo>
                          <a:cubicBezTo>
                            <a:pt x="83038" y="800884"/>
                            <a:pt x="76483" y="790395"/>
                            <a:pt x="70145" y="779687"/>
                          </a:cubicBezTo>
                          <a:cubicBezTo>
                            <a:pt x="68616" y="777065"/>
                            <a:pt x="66868" y="774443"/>
                            <a:pt x="65338" y="771602"/>
                          </a:cubicBezTo>
                          <a:lnTo>
                            <a:pt x="61186" y="763080"/>
                          </a:lnTo>
                          <a:lnTo>
                            <a:pt x="52882" y="746253"/>
                          </a:lnTo>
                          <a:lnTo>
                            <a:pt x="44578" y="729427"/>
                          </a:lnTo>
                          <a:cubicBezTo>
                            <a:pt x="41956" y="723746"/>
                            <a:pt x="39989" y="717627"/>
                            <a:pt x="37804" y="711945"/>
                          </a:cubicBezTo>
                          <a:cubicBezTo>
                            <a:pt x="33434" y="700145"/>
                            <a:pt x="28408" y="688564"/>
                            <a:pt x="24912" y="676545"/>
                          </a:cubicBezTo>
                          <a:cubicBezTo>
                            <a:pt x="9615" y="628251"/>
                            <a:pt x="2185" y="577773"/>
                            <a:pt x="0" y="526857"/>
                          </a:cubicBezTo>
                          <a:lnTo>
                            <a:pt x="1092" y="488834"/>
                          </a:lnTo>
                          <a:cubicBezTo>
                            <a:pt x="1529" y="482497"/>
                            <a:pt x="1092" y="476379"/>
                            <a:pt x="2185" y="470041"/>
                          </a:cubicBezTo>
                          <a:lnTo>
                            <a:pt x="4589" y="450811"/>
                          </a:lnTo>
                          <a:lnTo>
                            <a:pt x="7211" y="431581"/>
                          </a:lnTo>
                          <a:lnTo>
                            <a:pt x="8522" y="421966"/>
                          </a:lnTo>
                          <a:lnTo>
                            <a:pt x="10707" y="412570"/>
                          </a:lnTo>
                          <a:lnTo>
                            <a:pt x="19448" y="375421"/>
                          </a:lnTo>
                          <a:cubicBezTo>
                            <a:pt x="34308" y="326691"/>
                            <a:pt x="55067" y="279709"/>
                            <a:pt x="82601" y="237097"/>
                          </a:cubicBezTo>
                          <a:cubicBezTo>
                            <a:pt x="110791" y="195140"/>
                            <a:pt x="144006" y="156899"/>
                            <a:pt x="181810" y="124339"/>
                          </a:cubicBezTo>
                          <a:cubicBezTo>
                            <a:pt x="191207" y="116254"/>
                            <a:pt x="201477" y="109043"/>
                            <a:pt x="211092" y="101613"/>
                          </a:cubicBezTo>
                          <a:cubicBezTo>
                            <a:pt x="216118" y="97898"/>
                            <a:pt x="220926" y="94183"/>
                            <a:pt x="225952" y="90468"/>
                          </a:cubicBezTo>
                          <a:lnTo>
                            <a:pt x="241686" y="80853"/>
                          </a:lnTo>
                          <a:cubicBezTo>
                            <a:pt x="252175" y="74516"/>
                            <a:pt x="262227" y="67523"/>
                            <a:pt x="273153" y="62060"/>
                          </a:cubicBezTo>
                          <a:cubicBezTo>
                            <a:pt x="284079" y="56597"/>
                            <a:pt x="295005" y="51353"/>
                            <a:pt x="305931" y="45890"/>
                          </a:cubicBezTo>
                          <a:cubicBezTo>
                            <a:pt x="350291" y="26660"/>
                            <a:pt x="396181" y="11800"/>
                            <a:pt x="442508" y="6119"/>
                          </a:cubicBezTo>
                          <a:cubicBezTo>
                            <a:pt x="465452" y="1530"/>
                            <a:pt x="488616" y="1530"/>
                            <a:pt x="511342" y="218"/>
                          </a:cubicBezTo>
                          <a:lnTo>
                            <a:pt x="515494" y="0"/>
                          </a:lnTo>
                          <a:lnTo>
                            <a:pt x="517679" y="0"/>
                          </a:lnTo>
                          <a:lnTo>
                            <a:pt x="518772" y="0"/>
                          </a:lnTo>
                          <a:cubicBezTo>
                            <a:pt x="518990" y="0"/>
                            <a:pt x="520957" y="0"/>
                            <a:pt x="520738" y="0"/>
                          </a:cubicBezTo>
                          <a:lnTo>
                            <a:pt x="529042" y="437"/>
                          </a:lnTo>
                          <a:cubicBezTo>
                            <a:pt x="534505" y="656"/>
                            <a:pt x="539968" y="1093"/>
                            <a:pt x="545431" y="1311"/>
                          </a:cubicBezTo>
                          <a:cubicBezTo>
                            <a:pt x="550894" y="1530"/>
                            <a:pt x="556357" y="1967"/>
                            <a:pt x="561821" y="2185"/>
                          </a:cubicBezTo>
                          <a:cubicBezTo>
                            <a:pt x="567284" y="2622"/>
                            <a:pt x="572528" y="2622"/>
                            <a:pt x="578210" y="3715"/>
                          </a:cubicBezTo>
                          <a:cubicBezTo>
                            <a:pt x="667804" y="14860"/>
                            <a:pt x="746690" y="47201"/>
                            <a:pt x="810062" y="91561"/>
                          </a:cubicBezTo>
                          <a:cubicBezTo>
                            <a:pt x="873215" y="136139"/>
                            <a:pt x="919323" y="190988"/>
                            <a:pt x="952101" y="243215"/>
                          </a:cubicBezTo>
                          <a:cubicBezTo>
                            <a:pt x="959750" y="256764"/>
                            <a:pt x="967398" y="269656"/>
                            <a:pt x="974172" y="282331"/>
                          </a:cubicBezTo>
                          <a:cubicBezTo>
                            <a:pt x="980072" y="295442"/>
                            <a:pt x="985754" y="308116"/>
                            <a:pt x="991217" y="320354"/>
                          </a:cubicBezTo>
                          <a:cubicBezTo>
                            <a:pt x="994276" y="326254"/>
                            <a:pt x="995806" y="332591"/>
                            <a:pt x="997991" y="338709"/>
                          </a:cubicBezTo>
                          <a:cubicBezTo>
                            <a:pt x="999958" y="344828"/>
                            <a:pt x="1001924" y="350728"/>
                            <a:pt x="1003891" y="356410"/>
                          </a:cubicBezTo>
                          <a:cubicBezTo>
                            <a:pt x="1005858" y="362091"/>
                            <a:pt x="1007824" y="367773"/>
                            <a:pt x="1009791" y="373236"/>
                          </a:cubicBezTo>
                          <a:cubicBezTo>
                            <a:pt x="1011103" y="378917"/>
                            <a:pt x="1012414" y="384381"/>
                            <a:pt x="1013725" y="389844"/>
                          </a:cubicBezTo>
                          <a:cubicBezTo>
                            <a:pt x="1016347" y="400551"/>
                            <a:pt x="1018750" y="410603"/>
                            <a:pt x="1020936" y="420218"/>
                          </a:cubicBezTo>
                          <a:cubicBezTo>
                            <a:pt x="1022902" y="429833"/>
                            <a:pt x="1023777" y="439011"/>
                            <a:pt x="1025088" y="447534"/>
                          </a:cubicBezTo>
                          <a:cubicBezTo>
                            <a:pt x="1026399" y="456056"/>
                            <a:pt x="1027492" y="463923"/>
                            <a:pt x="1028584" y="470915"/>
                          </a:cubicBezTo>
                          <a:cubicBezTo>
                            <a:pt x="1029676" y="478127"/>
                            <a:pt x="1029458" y="484682"/>
                            <a:pt x="1029895" y="490582"/>
                          </a:cubicBezTo>
                          <a:cubicBezTo>
                            <a:pt x="1030551" y="513964"/>
                            <a:pt x="1030988" y="526639"/>
                            <a:pt x="1030988" y="526639"/>
                          </a:cubicBezTo>
                          <a:lnTo>
                            <a:pt x="1030988" y="526639"/>
                          </a:lnTo>
                          <a:close/>
                          <a:moveTo>
                            <a:pt x="1027928" y="526639"/>
                          </a:moveTo>
                          <a:cubicBezTo>
                            <a:pt x="1027928" y="526639"/>
                            <a:pt x="1027273" y="514183"/>
                            <a:pt x="1025962" y="490801"/>
                          </a:cubicBezTo>
                          <a:cubicBezTo>
                            <a:pt x="1025525" y="484901"/>
                            <a:pt x="1025525" y="478345"/>
                            <a:pt x="1024432" y="471352"/>
                          </a:cubicBezTo>
                          <a:cubicBezTo>
                            <a:pt x="1023340" y="464360"/>
                            <a:pt x="1022029" y="456493"/>
                            <a:pt x="1020718" y="448189"/>
                          </a:cubicBezTo>
                          <a:cubicBezTo>
                            <a:pt x="1019188" y="439885"/>
                            <a:pt x="1018095" y="430707"/>
                            <a:pt x="1015910" y="421311"/>
                          </a:cubicBezTo>
                          <a:cubicBezTo>
                            <a:pt x="1013287" y="411914"/>
                            <a:pt x="1010665" y="402081"/>
                            <a:pt x="1007606" y="391373"/>
                          </a:cubicBezTo>
                          <a:cubicBezTo>
                            <a:pt x="995369" y="349636"/>
                            <a:pt x="974828" y="300031"/>
                            <a:pt x="939864" y="250864"/>
                          </a:cubicBezTo>
                          <a:cubicBezTo>
                            <a:pt x="905338" y="201478"/>
                            <a:pt x="857044" y="152310"/>
                            <a:pt x="795202" y="112757"/>
                          </a:cubicBezTo>
                          <a:cubicBezTo>
                            <a:pt x="763735" y="94183"/>
                            <a:pt x="730083" y="75609"/>
                            <a:pt x="692934" y="62934"/>
                          </a:cubicBezTo>
                          <a:cubicBezTo>
                            <a:pt x="683538" y="59657"/>
                            <a:pt x="674360" y="56379"/>
                            <a:pt x="664745" y="53101"/>
                          </a:cubicBezTo>
                          <a:cubicBezTo>
                            <a:pt x="654911" y="50697"/>
                            <a:pt x="645296" y="48293"/>
                            <a:pt x="635462" y="45890"/>
                          </a:cubicBezTo>
                          <a:cubicBezTo>
                            <a:pt x="630655" y="44579"/>
                            <a:pt x="625629" y="43486"/>
                            <a:pt x="620603" y="42175"/>
                          </a:cubicBezTo>
                          <a:cubicBezTo>
                            <a:pt x="615577" y="41082"/>
                            <a:pt x="610551" y="40645"/>
                            <a:pt x="605525" y="39771"/>
                          </a:cubicBezTo>
                          <a:cubicBezTo>
                            <a:pt x="595473" y="38241"/>
                            <a:pt x="585421" y="36712"/>
                            <a:pt x="575369" y="35401"/>
                          </a:cubicBezTo>
                          <a:cubicBezTo>
                            <a:pt x="570343" y="34308"/>
                            <a:pt x="564880" y="34308"/>
                            <a:pt x="559417" y="34089"/>
                          </a:cubicBezTo>
                          <a:cubicBezTo>
                            <a:pt x="553954" y="33871"/>
                            <a:pt x="548491" y="33652"/>
                            <a:pt x="543028" y="33434"/>
                          </a:cubicBezTo>
                          <a:cubicBezTo>
                            <a:pt x="537565" y="33215"/>
                            <a:pt x="532101" y="32997"/>
                            <a:pt x="526638" y="32778"/>
                          </a:cubicBezTo>
                          <a:lnTo>
                            <a:pt x="518334" y="32341"/>
                          </a:lnTo>
                          <a:lnTo>
                            <a:pt x="511124" y="32778"/>
                          </a:lnTo>
                          <a:cubicBezTo>
                            <a:pt x="489708" y="34308"/>
                            <a:pt x="467856" y="33871"/>
                            <a:pt x="446441" y="38241"/>
                          </a:cubicBezTo>
                          <a:cubicBezTo>
                            <a:pt x="402955" y="43486"/>
                            <a:pt x="359906" y="57471"/>
                            <a:pt x="317950" y="74516"/>
                          </a:cubicBezTo>
                          <a:cubicBezTo>
                            <a:pt x="307679" y="79324"/>
                            <a:pt x="297190" y="84350"/>
                            <a:pt x="286919" y="89157"/>
                          </a:cubicBezTo>
                          <a:cubicBezTo>
                            <a:pt x="276649" y="94183"/>
                            <a:pt x="267034" y="100739"/>
                            <a:pt x="256982" y="106420"/>
                          </a:cubicBezTo>
                          <a:lnTo>
                            <a:pt x="242122" y="115380"/>
                          </a:lnTo>
                          <a:cubicBezTo>
                            <a:pt x="237315" y="118658"/>
                            <a:pt x="232726" y="122154"/>
                            <a:pt x="228137" y="125650"/>
                          </a:cubicBezTo>
                          <a:cubicBezTo>
                            <a:pt x="218741" y="132643"/>
                            <a:pt x="209126" y="139199"/>
                            <a:pt x="200166" y="146847"/>
                          </a:cubicBezTo>
                          <a:cubicBezTo>
                            <a:pt x="163892" y="176784"/>
                            <a:pt x="132206" y="212841"/>
                            <a:pt x="104454" y="251956"/>
                          </a:cubicBezTo>
                          <a:cubicBezTo>
                            <a:pt x="77357" y="291727"/>
                            <a:pt x="56378" y="335869"/>
                            <a:pt x="40864" y="382195"/>
                          </a:cubicBezTo>
                          <a:lnTo>
                            <a:pt x="31030" y="417377"/>
                          </a:lnTo>
                          <a:lnTo>
                            <a:pt x="28626" y="426337"/>
                          </a:lnTo>
                          <a:lnTo>
                            <a:pt x="27097" y="435296"/>
                          </a:lnTo>
                          <a:lnTo>
                            <a:pt x="24037" y="453215"/>
                          </a:lnTo>
                          <a:lnTo>
                            <a:pt x="20760" y="471134"/>
                          </a:lnTo>
                          <a:cubicBezTo>
                            <a:pt x="19448" y="477034"/>
                            <a:pt x="19667" y="483590"/>
                            <a:pt x="19011" y="489708"/>
                          </a:cubicBezTo>
                          <a:lnTo>
                            <a:pt x="16389" y="526857"/>
                          </a:lnTo>
                          <a:cubicBezTo>
                            <a:pt x="16608" y="576243"/>
                            <a:pt x="22071" y="625629"/>
                            <a:pt x="35400" y="673267"/>
                          </a:cubicBezTo>
                          <a:cubicBezTo>
                            <a:pt x="50041" y="720468"/>
                            <a:pt x="70145" y="765702"/>
                            <a:pt x="97242" y="806565"/>
                          </a:cubicBezTo>
                          <a:cubicBezTo>
                            <a:pt x="104016" y="816836"/>
                            <a:pt x="111665" y="826233"/>
                            <a:pt x="118876" y="836066"/>
                          </a:cubicBezTo>
                          <a:cubicBezTo>
                            <a:pt x="122591" y="840874"/>
                            <a:pt x="126087" y="845900"/>
                            <a:pt x="130021" y="850489"/>
                          </a:cubicBezTo>
                          <a:lnTo>
                            <a:pt x="142258" y="863818"/>
                          </a:lnTo>
                          <a:lnTo>
                            <a:pt x="154495" y="877148"/>
                          </a:lnTo>
                          <a:lnTo>
                            <a:pt x="160614" y="883922"/>
                          </a:lnTo>
                          <a:cubicBezTo>
                            <a:pt x="162799" y="886108"/>
                            <a:pt x="164984" y="888074"/>
                            <a:pt x="167169" y="890041"/>
                          </a:cubicBezTo>
                          <a:cubicBezTo>
                            <a:pt x="176129" y="898126"/>
                            <a:pt x="185088" y="905993"/>
                            <a:pt x="194048" y="913860"/>
                          </a:cubicBezTo>
                          <a:cubicBezTo>
                            <a:pt x="203225" y="921508"/>
                            <a:pt x="213278" y="928064"/>
                            <a:pt x="222674" y="935275"/>
                          </a:cubicBezTo>
                          <a:cubicBezTo>
                            <a:pt x="227481" y="938772"/>
                            <a:pt x="232289" y="942268"/>
                            <a:pt x="237096" y="945546"/>
                          </a:cubicBezTo>
                          <a:lnTo>
                            <a:pt x="252393" y="954505"/>
                          </a:lnTo>
                          <a:cubicBezTo>
                            <a:pt x="262664" y="960187"/>
                            <a:pt x="272497" y="966742"/>
                            <a:pt x="282986" y="971550"/>
                          </a:cubicBezTo>
                          <a:cubicBezTo>
                            <a:pt x="293475" y="976357"/>
                            <a:pt x="304183" y="981165"/>
                            <a:pt x="314672" y="985972"/>
                          </a:cubicBezTo>
                          <a:cubicBezTo>
                            <a:pt x="357502" y="1002799"/>
                            <a:pt x="401644" y="1016128"/>
                            <a:pt x="445130" y="1020280"/>
                          </a:cubicBezTo>
                          <a:cubicBezTo>
                            <a:pt x="466326" y="1024214"/>
                            <a:pt x="489271" y="1023340"/>
                            <a:pt x="511342" y="1024432"/>
                          </a:cubicBezTo>
                          <a:lnTo>
                            <a:pt x="515494" y="1024651"/>
                          </a:lnTo>
                          <a:lnTo>
                            <a:pt x="517679" y="1024651"/>
                          </a:lnTo>
                          <a:lnTo>
                            <a:pt x="518772" y="1024651"/>
                          </a:lnTo>
                          <a:cubicBezTo>
                            <a:pt x="519209" y="1024651"/>
                            <a:pt x="518334" y="1024651"/>
                            <a:pt x="519209" y="1024651"/>
                          </a:cubicBezTo>
                          <a:lnTo>
                            <a:pt x="527294" y="1024214"/>
                          </a:lnTo>
                          <a:cubicBezTo>
                            <a:pt x="532757" y="1023995"/>
                            <a:pt x="538002" y="1023558"/>
                            <a:pt x="543246" y="1023121"/>
                          </a:cubicBezTo>
                          <a:cubicBezTo>
                            <a:pt x="553735" y="1022247"/>
                            <a:pt x="564443" y="1022466"/>
                            <a:pt x="574713" y="1020499"/>
                          </a:cubicBezTo>
                          <a:cubicBezTo>
                            <a:pt x="658189" y="1010010"/>
                            <a:pt x="733361" y="980291"/>
                            <a:pt x="795421" y="941175"/>
                          </a:cubicBezTo>
                          <a:cubicBezTo>
                            <a:pt x="857263" y="901404"/>
                            <a:pt x="905556" y="852018"/>
                            <a:pt x="939864" y="802632"/>
                          </a:cubicBezTo>
                          <a:cubicBezTo>
                            <a:pt x="974828" y="753246"/>
                            <a:pt x="995369" y="703642"/>
                            <a:pt x="1007606" y="661904"/>
                          </a:cubicBezTo>
                          <a:cubicBezTo>
                            <a:pt x="1010447" y="651415"/>
                            <a:pt x="1013069" y="641363"/>
                            <a:pt x="1015691" y="631966"/>
                          </a:cubicBezTo>
                          <a:cubicBezTo>
                            <a:pt x="1017877" y="622570"/>
                            <a:pt x="1018969" y="613392"/>
                            <a:pt x="1020280" y="605088"/>
                          </a:cubicBezTo>
                          <a:cubicBezTo>
                            <a:pt x="1021591" y="596784"/>
                            <a:pt x="1022902" y="588917"/>
                            <a:pt x="1023995" y="581925"/>
                          </a:cubicBezTo>
                          <a:cubicBezTo>
                            <a:pt x="1025088" y="574932"/>
                            <a:pt x="1024869" y="568158"/>
                            <a:pt x="1025306" y="562258"/>
                          </a:cubicBezTo>
                          <a:cubicBezTo>
                            <a:pt x="1027273" y="539094"/>
                            <a:pt x="1027928" y="526420"/>
                            <a:pt x="1027928" y="526639"/>
                          </a:cubicBezTo>
                          <a:lnTo>
                            <a:pt x="1027928" y="526639"/>
                          </a:lnTo>
                          <a:close/>
                        </a:path>
                      </a:pathLst>
                    </a:custGeom>
                    <a:solidFill>
                      <a:srgbClr val="E5001C"/>
                    </a:solidFill>
                    <a:ln w="218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uk-UA"/>
                    </a:p>
                  </p:txBody>
                </p:sp>
              </p:grp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E1C82941-CAB9-4ED1-8F8F-B8D5859A5875}"/>
                      </a:ext>
                    </a:extLst>
                  </p:cNvPr>
                  <p:cNvSpPr/>
                  <p:nvPr/>
                </p:nvSpPr>
                <p:spPr>
                  <a:xfrm>
                    <a:off x="6007787" y="1537910"/>
                    <a:ext cx="1021373" cy="1021372"/>
                  </a:xfrm>
                  <a:custGeom>
                    <a:avLst/>
                    <a:gdLst>
                      <a:gd name="connsiteX0" fmla="*/ 1021373 w 1021373"/>
                      <a:gd name="connsiteY0" fmla="*/ 510686 h 1021372"/>
                      <a:gd name="connsiteX1" fmla="*/ 510686 w 1021373"/>
                      <a:gd name="connsiteY1" fmla="*/ 1021373 h 1021372"/>
                      <a:gd name="connsiteX2" fmla="*/ 0 w 1021373"/>
                      <a:gd name="connsiteY2" fmla="*/ 510686 h 1021372"/>
                      <a:gd name="connsiteX3" fmla="*/ 510686 w 1021373"/>
                      <a:gd name="connsiteY3" fmla="*/ 0 h 1021372"/>
                      <a:gd name="connsiteX4" fmla="*/ 1021373 w 1021373"/>
                      <a:gd name="connsiteY4" fmla="*/ 510686 h 1021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1373" h="1021372">
                        <a:moveTo>
                          <a:pt x="1021373" y="510686"/>
                        </a:moveTo>
                        <a:cubicBezTo>
                          <a:pt x="1021373" y="792580"/>
                          <a:pt x="792798" y="1021373"/>
                          <a:pt x="510686" y="1021373"/>
                        </a:cubicBezTo>
                        <a:cubicBezTo>
                          <a:pt x="228574" y="1021373"/>
                          <a:pt x="0" y="792799"/>
                          <a:pt x="0" y="510686"/>
                        </a:cubicBezTo>
                        <a:cubicBezTo>
                          <a:pt x="0" y="228574"/>
                          <a:pt x="228574" y="0"/>
                          <a:pt x="510686" y="0"/>
                        </a:cubicBezTo>
                        <a:cubicBezTo>
                          <a:pt x="792798" y="0"/>
                          <a:pt x="1021373" y="228574"/>
                          <a:pt x="1021373" y="510686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1167" name="Graphic 8">
                <a:extLst>
                  <a:ext uri="{FF2B5EF4-FFF2-40B4-BE49-F238E27FC236}">
                    <a16:creationId xmlns="" xmlns:a16="http://schemas.microsoft.com/office/drawing/2014/main" id="{3B1CCD31-600C-40FA-B0BD-540DE568633B}"/>
                  </a:ext>
                </a:extLst>
              </p:cNvPr>
              <p:cNvGrpSpPr/>
              <p:nvPr/>
            </p:nvGrpSpPr>
            <p:grpSpPr>
              <a:xfrm>
                <a:off x="2983221" y="2197629"/>
                <a:ext cx="676763" cy="685941"/>
                <a:chOff x="2983221" y="2197629"/>
                <a:chExt cx="676763" cy="685941"/>
              </a:xfrm>
              <a:solidFill>
                <a:srgbClr val="FF0000"/>
              </a:solidFill>
            </p:grpSpPr>
            <p:grpSp>
              <p:nvGrpSpPr>
                <p:cNvPr id="1168" name="Graphic 8">
                  <a:extLst>
                    <a:ext uri="{FF2B5EF4-FFF2-40B4-BE49-F238E27FC236}">
                      <a16:creationId xmlns="" xmlns:a16="http://schemas.microsoft.com/office/drawing/2014/main" id="{B529B545-A00B-46C7-B416-F424BE038899}"/>
                    </a:ext>
                  </a:extLst>
                </p:cNvPr>
                <p:cNvGrpSpPr/>
                <p:nvPr/>
              </p:nvGrpSpPr>
              <p:grpSpPr>
                <a:xfrm>
                  <a:off x="3238455" y="2197629"/>
                  <a:ext cx="183558" cy="685941"/>
                  <a:chOff x="3238455" y="2197629"/>
                  <a:chExt cx="183558" cy="685941"/>
                </a:xfrm>
                <a:solidFill>
                  <a:srgbClr val="FF0000"/>
                </a:solidFill>
              </p:grpSpPr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1DEB7F17-7B5F-41D7-AB64-C242627CBFBD}"/>
                      </a:ext>
                    </a:extLst>
                  </p:cNvPr>
                  <p:cNvSpPr/>
                  <p:nvPr/>
                </p:nvSpPr>
                <p:spPr>
                  <a:xfrm>
                    <a:off x="3238455" y="2685807"/>
                    <a:ext cx="183558" cy="197762"/>
                  </a:xfrm>
                  <a:custGeom>
                    <a:avLst/>
                    <a:gdLst>
                      <a:gd name="connsiteX0" fmla="*/ 0 w 183558"/>
                      <a:gd name="connsiteY0" fmla="*/ 0 h 197762"/>
                      <a:gd name="connsiteX1" fmla="*/ 91779 w 183558"/>
                      <a:gd name="connsiteY1" fmla="*/ 197763 h 197762"/>
                      <a:gd name="connsiteX2" fmla="*/ 183559 w 183558"/>
                      <a:gd name="connsiteY2" fmla="*/ 0 h 19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558" h="197762">
                        <a:moveTo>
                          <a:pt x="0" y="0"/>
                        </a:moveTo>
                        <a:lnTo>
                          <a:pt x="91779" y="197763"/>
                        </a:lnTo>
                        <a:lnTo>
                          <a:pt x="18355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6FA66E6F-E839-4347-AA97-D6131FD42A8E}"/>
                      </a:ext>
                    </a:extLst>
                  </p:cNvPr>
                  <p:cNvSpPr/>
                  <p:nvPr/>
                </p:nvSpPr>
                <p:spPr>
                  <a:xfrm>
                    <a:off x="3266462" y="2197629"/>
                    <a:ext cx="148361" cy="535379"/>
                  </a:xfrm>
                  <a:custGeom>
                    <a:avLst/>
                    <a:gdLst>
                      <a:gd name="connsiteX0" fmla="*/ 79942 w 148361"/>
                      <a:gd name="connsiteY0" fmla="*/ 535379 h 535379"/>
                      <a:gd name="connsiteX1" fmla="*/ 20504 w 148361"/>
                      <a:gd name="connsiteY1" fmla="*/ 433330 h 535379"/>
                      <a:gd name="connsiteX2" fmla="*/ 71202 w 148361"/>
                      <a:gd name="connsiteY2" fmla="*/ 349199 h 535379"/>
                      <a:gd name="connsiteX3" fmla="*/ 125395 w 148361"/>
                      <a:gd name="connsiteY3" fmla="*/ 256545 h 535379"/>
                      <a:gd name="connsiteX4" fmla="*/ 52409 w 148361"/>
                      <a:gd name="connsiteY4" fmla="*/ 193611 h 535379"/>
                      <a:gd name="connsiteX5" fmla="*/ 2367 w 148361"/>
                      <a:gd name="connsiteY5" fmla="*/ 145317 h 535379"/>
                      <a:gd name="connsiteX6" fmla="*/ 65083 w 148361"/>
                      <a:gd name="connsiteY6" fmla="*/ 0 h 535379"/>
                      <a:gd name="connsiteX7" fmla="*/ 79505 w 148361"/>
                      <a:gd name="connsiteY7" fmla="*/ 16389 h 535379"/>
                      <a:gd name="connsiteX8" fmla="*/ 23782 w 148361"/>
                      <a:gd name="connsiteY8" fmla="*/ 140073 h 535379"/>
                      <a:gd name="connsiteX9" fmla="*/ 57653 w 148361"/>
                      <a:gd name="connsiteY9" fmla="*/ 172195 h 535379"/>
                      <a:gd name="connsiteX10" fmla="*/ 146810 w 148361"/>
                      <a:gd name="connsiteY10" fmla="*/ 252175 h 535379"/>
                      <a:gd name="connsiteX11" fmla="*/ 84313 w 148361"/>
                      <a:gd name="connsiteY11" fmla="*/ 366680 h 535379"/>
                      <a:gd name="connsiteX12" fmla="*/ 42575 w 148361"/>
                      <a:gd name="connsiteY12" fmla="*/ 433330 h 535379"/>
                      <a:gd name="connsiteX13" fmla="*/ 93272 w 148361"/>
                      <a:gd name="connsiteY13" fmla="*/ 517898 h 535379"/>
                      <a:gd name="connsiteX14" fmla="*/ 79942 w 148361"/>
                      <a:gd name="connsiteY14" fmla="*/ 535379 h 53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48361" h="535379">
                        <a:moveTo>
                          <a:pt x="79942" y="535379"/>
                        </a:moveTo>
                        <a:cubicBezTo>
                          <a:pt x="77539" y="533631"/>
                          <a:pt x="20286" y="490145"/>
                          <a:pt x="20504" y="433330"/>
                        </a:cubicBezTo>
                        <a:cubicBezTo>
                          <a:pt x="20504" y="402300"/>
                          <a:pt x="37768" y="373892"/>
                          <a:pt x="71202" y="349199"/>
                        </a:cubicBezTo>
                        <a:cubicBezTo>
                          <a:pt x="112721" y="318605"/>
                          <a:pt x="131514" y="286483"/>
                          <a:pt x="125395" y="256545"/>
                        </a:cubicBezTo>
                        <a:cubicBezTo>
                          <a:pt x="119495" y="227919"/>
                          <a:pt x="90213" y="202570"/>
                          <a:pt x="52409" y="193611"/>
                        </a:cubicBezTo>
                        <a:cubicBezTo>
                          <a:pt x="26186" y="187274"/>
                          <a:pt x="8486" y="170229"/>
                          <a:pt x="2367" y="145317"/>
                        </a:cubicBezTo>
                        <a:cubicBezTo>
                          <a:pt x="-8341" y="101831"/>
                          <a:pt x="18101" y="40864"/>
                          <a:pt x="65083" y="0"/>
                        </a:cubicBezTo>
                        <a:lnTo>
                          <a:pt x="79505" y="16389"/>
                        </a:lnTo>
                        <a:cubicBezTo>
                          <a:pt x="39079" y="51571"/>
                          <a:pt x="15041" y="104672"/>
                          <a:pt x="23782" y="140073"/>
                        </a:cubicBezTo>
                        <a:cubicBezTo>
                          <a:pt x="27934" y="156899"/>
                          <a:pt x="39297" y="167825"/>
                          <a:pt x="57653" y="172195"/>
                        </a:cubicBezTo>
                        <a:cubicBezTo>
                          <a:pt x="103543" y="183122"/>
                          <a:pt x="139381" y="215244"/>
                          <a:pt x="146810" y="252175"/>
                        </a:cubicBezTo>
                        <a:cubicBezTo>
                          <a:pt x="152273" y="279271"/>
                          <a:pt x="145936" y="321228"/>
                          <a:pt x="84313" y="366680"/>
                        </a:cubicBezTo>
                        <a:cubicBezTo>
                          <a:pt x="56561" y="387003"/>
                          <a:pt x="42575" y="409511"/>
                          <a:pt x="42575" y="433330"/>
                        </a:cubicBezTo>
                        <a:cubicBezTo>
                          <a:pt x="42357" y="479219"/>
                          <a:pt x="92617" y="517461"/>
                          <a:pt x="93272" y="517898"/>
                        </a:cubicBezTo>
                        <a:lnTo>
                          <a:pt x="79942" y="53537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1171" name="Graphic 8">
                  <a:extLst>
                    <a:ext uri="{FF2B5EF4-FFF2-40B4-BE49-F238E27FC236}">
                      <a16:creationId xmlns="" xmlns:a16="http://schemas.microsoft.com/office/drawing/2014/main" id="{04C22603-BA06-45E5-88ED-F4587674DCDE}"/>
                    </a:ext>
                  </a:extLst>
                </p:cNvPr>
                <p:cNvGrpSpPr/>
                <p:nvPr/>
              </p:nvGrpSpPr>
              <p:grpSpPr>
                <a:xfrm>
                  <a:off x="2983221" y="2197629"/>
                  <a:ext cx="183777" cy="685941"/>
                  <a:chOff x="2983221" y="2197629"/>
                  <a:chExt cx="183777" cy="685941"/>
                </a:xfrm>
                <a:solidFill>
                  <a:srgbClr val="FF0000"/>
                </a:solidFill>
              </p:grpSpPr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66AF2423-3AC1-4B14-BE29-78CAF1230578}"/>
                      </a:ext>
                    </a:extLst>
                  </p:cNvPr>
                  <p:cNvSpPr/>
                  <p:nvPr/>
                </p:nvSpPr>
                <p:spPr>
                  <a:xfrm>
                    <a:off x="2983221" y="2685807"/>
                    <a:ext cx="183777" cy="197762"/>
                  </a:xfrm>
                  <a:custGeom>
                    <a:avLst/>
                    <a:gdLst>
                      <a:gd name="connsiteX0" fmla="*/ 0 w 183777"/>
                      <a:gd name="connsiteY0" fmla="*/ 0 h 197762"/>
                      <a:gd name="connsiteX1" fmla="*/ 91779 w 183777"/>
                      <a:gd name="connsiteY1" fmla="*/ 197763 h 197762"/>
                      <a:gd name="connsiteX2" fmla="*/ 183777 w 183777"/>
                      <a:gd name="connsiteY2" fmla="*/ 0 h 19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777" h="197762">
                        <a:moveTo>
                          <a:pt x="0" y="0"/>
                        </a:moveTo>
                        <a:lnTo>
                          <a:pt x="91779" y="197763"/>
                        </a:lnTo>
                        <a:lnTo>
                          <a:pt x="18377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8BAC6792-E97D-4FDF-920F-DE90DB2A100B}"/>
                      </a:ext>
                    </a:extLst>
                  </p:cNvPr>
                  <p:cNvSpPr/>
                  <p:nvPr/>
                </p:nvSpPr>
                <p:spPr>
                  <a:xfrm>
                    <a:off x="3011447" y="2197629"/>
                    <a:ext cx="148578" cy="535379"/>
                  </a:xfrm>
                  <a:custGeom>
                    <a:avLst/>
                    <a:gdLst>
                      <a:gd name="connsiteX0" fmla="*/ 79942 w 148578"/>
                      <a:gd name="connsiteY0" fmla="*/ 535379 h 535379"/>
                      <a:gd name="connsiteX1" fmla="*/ 20504 w 148578"/>
                      <a:gd name="connsiteY1" fmla="*/ 433330 h 535379"/>
                      <a:gd name="connsiteX2" fmla="*/ 71202 w 148578"/>
                      <a:gd name="connsiteY2" fmla="*/ 349199 h 535379"/>
                      <a:gd name="connsiteX3" fmla="*/ 125395 w 148578"/>
                      <a:gd name="connsiteY3" fmla="*/ 256545 h 535379"/>
                      <a:gd name="connsiteX4" fmla="*/ 52409 w 148578"/>
                      <a:gd name="connsiteY4" fmla="*/ 193611 h 535379"/>
                      <a:gd name="connsiteX5" fmla="*/ 2367 w 148578"/>
                      <a:gd name="connsiteY5" fmla="*/ 145317 h 535379"/>
                      <a:gd name="connsiteX6" fmla="*/ 65083 w 148578"/>
                      <a:gd name="connsiteY6" fmla="*/ 0 h 535379"/>
                      <a:gd name="connsiteX7" fmla="*/ 79505 w 148578"/>
                      <a:gd name="connsiteY7" fmla="*/ 16389 h 535379"/>
                      <a:gd name="connsiteX8" fmla="*/ 23782 w 148578"/>
                      <a:gd name="connsiteY8" fmla="*/ 140073 h 535379"/>
                      <a:gd name="connsiteX9" fmla="*/ 57653 w 148578"/>
                      <a:gd name="connsiteY9" fmla="*/ 172195 h 535379"/>
                      <a:gd name="connsiteX10" fmla="*/ 147029 w 148578"/>
                      <a:gd name="connsiteY10" fmla="*/ 252175 h 535379"/>
                      <a:gd name="connsiteX11" fmla="*/ 84313 w 148578"/>
                      <a:gd name="connsiteY11" fmla="*/ 366680 h 535379"/>
                      <a:gd name="connsiteX12" fmla="*/ 42575 w 148578"/>
                      <a:gd name="connsiteY12" fmla="*/ 433330 h 535379"/>
                      <a:gd name="connsiteX13" fmla="*/ 93272 w 148578"/>
                      <a:gd name="connsiteY13" fmla="*/ 517898 h 535379"/>
                      <a:gd name="connsiteX14" fmla="*/ 79942 w 148578"/>
                      <a:gd name="connsiteY14" fmla="*/ 535379 h 53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48578" h="535379">
                        <a:moveTo>
                          <a:pt x="79942" y="535379"/>
                        </a:moveTo>
                        <a:cubicBezTo>
                          <a:pt x="77539" y="533631"/>
                          <a:pt x="20286" y="490145"/>
                          <a:pt x="20504" y="433330"/>
                        </a:cubicBezTo>
                        <a:cubicBezTo>
                          <a:pt x="20504" y="402300"/>
                          <a:pt x="37768" y="373892"/>
                          <a:pt x="71202" y="349199"/>
                        </a:cubicBezTo>
                        <a:cubicBezTo>
                          <a:pt x="112721" y="318605"/>
                          <a:pt x="131514" y="286483"/>
                          <a:pt x="125395" y="256545"/>
                        </a:cubicBezTo>
                        <a:cubicBezTo>
                          <a:pt x="119495" y="227919"/>
                          <a:pt x="90213" y="202570"/>
                          <a:pt x="52409" y="193611"/>
                        </a:cubicBezTo>
                        <a:cubicBezTo>
                          <a:pt x="26186" y="187274"/>
                          <a:pt x="8486" y="170229"/>
                          <a:pt x="2367" y="145317"/>
                        </a:cubicBezTo>
                        <a:cubicBezTo>
                          <a:pt x="-8341" y="101831"/>
                          <a:pt x="18101" y="40864"/>
                          <a:pt x="65083" y="0"/>
                        </a:cubicBezTo>
                        <a:lnTo>
                          <a:pt x="79505" y="16389"/>
                        </a:lnTo>
                        <a:cubicBezTo>
                          <a:pt x="39079" y="51571"/>
                          <a:pt x="15041" y="104672"/>
                          <a:pt x="23782" y="140073"/>
                        </a:cubicBezTo>
                        <a:cubicBezTo>
                          <a:pt x="27934" y="156899"/>
                          <a:pt x="39297" y="167825"/>
                          <a:pt x="57653" y="172195"/>
                        </a:cubicBezTo>
                        <a:cubicBezTo>
                          <a:pt x="103543" y="183122"/>
                          <a:pt x="139599" y="215244"/>
                          <a:pt x="147029" y="252175"/>
                        </a:cubicBezTo>
                        <a:cubicBezTo>
                          <a:pt x="152492" y="279271"/>
                          <a:pt x="146155" y="321228"/>
                          <a:pt x="84313" y="366680"/>
                        </a:cubicBezTo>
                        <a:cubicBezTo>
                          <a:pt x="56561" y="387003"/>
                          <a:pt x="42575" y="409511"/>
                          <a:pt x="42575" y="433330"/>
                        </a:cubicBezTo>
                        <a:cubicBezTo>
                          <a:pt x="42357" y="479219"/>
                          <a:pt x="92617" y="517461"/>
                          <a:pt x="93272" y="517898"/>
                        </a:cubicBezTo>
                        <a:lnTo>
                          <a:pt x="79942" y="53537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1174" name="Graphic 8">
                  <a:extLst>
                    <a:ext uri="{FF2B5EF4-FFF2-40B4-BE49-F238E27FC236}">
                      <a16:creationId xmlns="" xmlns:a16="http://schemas.microsoft.com/office/drawing/2014/main" id="{74C6D766-C012-4DD2-954D-66A47731C9BE}"/>
                    </a:ext>
                  </a:extLst>
                </p:cNvPr>
                <p:cNvGrpSpPr/>
                <p:nvPr/>
              </p:nvGrpSpPr>
              <p:grpSpPr>
                <a:xfrm>
                  <a:off x="3476425" y="2197629"/>
                  <a:ext cx="183558" cy="685941"/>
                  <a:chOff x="3476425" y="2197629"/>
                  <a:chExt cx="183558" cy="685941"/>
                </a:xfrm>
                <a:solidFill>
                  <a:srgbClr val="FF0000"/>
                </a:solidFill>
              </p:grpSpPr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5773DAE9-E6A1-4E22-A912-E5ECF0381CE1}"/>
                      </a:ext>
                    </a:extLst>
                  </p:cNvPr>
                  <p:cNvSpPr/>
                  <p:nvPr/>
                </p:nvSpPr>
                <p:spPr>
                  <a:xfrm>
                    <a:off x="3476425" y="2685807"/>
                    <a:ext cx="183558" cy="197762"/>
                  </a:xfrm>
                  <a:custGeom>
                    <a:avLst/>
                    <a:gdLst>
                      <a:gd name="connsiteX0" fmla="*/ 0 w 183558"/>
                      <a:gd name="connsiteY0" fmla="*/ 0 h 197762"/>
                      <a:gd name="connsiteX1" fmla="*/ 91779 w 183558"/>
                      <a:gd name="connsiteY1" fmla="*/ 197763 h 197762"/>
                      <a:gd name="connsiteX2" fmla="*/ 183559 w 183558"/>
                      <a:gd name="connsiteY2" fmla="*/ 0 h 19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558" h="197762">
                        <a:moveTo>
                          <a:pt x="0" y="0"/>
                        </a:moveTo>
                        <a:lnTo>
                          <a:pt x="91779" y="197763"/>
                        </a:lnTo>
                        <a:lnTo>
                          <a:pt x="18355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4B61AD8D-5789-40F1-93F9-78E96853090D}"/>
                      </a:ext>
                    </a:extLst>
                  </p:cNvPr>
                  <p:cNvSpPr/>
                  <p:nvPr/>
                </p:nvSpPr>
                <p:spPr>
                  <a:xfrm>
                    <a:off x="3504433" y="2197629"/>
                    <a:ext cx="148361" cy="535379"/>
                  </a:xfrm>
                  <a:custGeom>
                    <a:avLst/>
                    <a:gdLst>
                      <a:gd name="connsiteX0" fmla="*/ 79942 w 148361"/>
                      <a:gd name="connsiteY0" fmla="*/ 535379 h 535379"/>
                      <a:gd name="connsiteX1" fmla="*/ 20504 w 148361"/>
                      <a:gd name="connsiteY1" fmla="*/ 433330 h 535379"/>
                      <a:gd name="connsiteX2" fmla="*/ 71202 w 148361"/>
                      <a:gd name="connsiteY2" fmla="*/ 349199 h 535379"/>
                      <a:gd name="connsiteX3" fmla="*/ 125395 w 148361"/>
                      <a:gd name="connsiteY3" fmla="*/ 256545 h 535379"/>
                      <a:gd name="connsiteX4" fmla="*/ 52409 w 148361"/>
                      <a:gd name="connsiteY4" fmla="*/ 193611 h 535379"/>
                      <a:gd name="connsiteX5" fmla="*/ 2367 w 148361"/>
                      <a:gd name="connsiteY5" fmla="*/ 145317 h 535379"/>
                      <a:gd name="connsiteX6" fmla="*/ 65083 w 148361"/>
                      <a:gd name="connsiteY6" fmla="*/ 0 h 535379"/>
                      <a:gd name="connsiteX7" fmla="*/ 79505 w 148361"/>
                      <a:gd name="connsiteY7" fmla="*/ 16389 h 535379"/>
                      <a:gd name="connsiteX8" fmla="*/ 23782 w 148361"/>
                      <a:gd name="connsiteY8" fmla="*/ 140073 h 535379"/>
                      <a:gd name="connsiteX9" fmla="*/ 57653 w 148361"/>
                      <a:gd name="connsiteY9" fmla="*/ 172195 h 535379"/>
                      <a:gd name="connsiteX10" fmla="*/ 146810 w 148361"/>
                      <a:gd name="connsiteY10" fmla="*/ 252175 h 535379"/>
                      <a:gd name="connsiteX11" fmla="*/ 84313 w 148361"/>
                      <a:gd name="connsiteY11" fmla="*/ 366680 h 535379"/>
                      <a:gd name="connsiteX12" fmla="*/ 42575 w 148361"/>
                      <a:gd name="connsiteY12" fmla="*/ 433330 h 535379"/>
                      <a:gd name="connsiteX13" fmla="*/ 93272 w 148361"/>
                      <a:gd name="connsiteY13" fmla="*/ 517898 h 535379"/>
                      <a:gd name="connsiteX14" fmla="*/ 79942 w 148361"/>
                      <a:gd name="connsiteY14" fmla="*/ 535379 h 53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48361" h="535379">
                        <a:moveTo>
                          <a:pt x="79942" y="535379"/>
                        </a:moveTo>
                        <a:cubicBezTo>
                          <a:pt x="77539" y="533631"/>
                          <a:pt x="20286" y="490145"/>
                          <a:pt x="20504" y="433330"/>
                        </a:cubicBezTo>
                        <a:cubicBezTo>
                          <a:pt x="20504" y="402300"/>
                          <a:pt x="37768" y="373892"/>
                          <a:pt x="71202" y="349199"/>
                        </a:cubicBezTo>
                        <a:cubicBezTo>
                          <a:pt x="112721" y="318605"/>
                          <a:pt x="131514" y="286483"/>
                          <a:pt x="125395" y="256545"/>
                        </a:cubicBezTo>
                        <a:cubicBezTo>
                          <a:pt x="119495" y="227919"/>
                          <a:pt x="90213" y="202570"/>
                          <a:pt x="52409" y="193611"/>
                        </a:cubicBezTo>
                        <a:cubicBezTo>
                          <a:pt x="26186" y="187274"/>
                          <a:pt x="8486" y="170229"/>
                          <a:pt x="2367" y="145317"/>
                        </a:cubicBezTo>
                        <a:cubicBezTo>
                          <a:pt x="-8341" y="101831"/>
                          <a:pt x="18101" y="40864"/>
                          <a:pt x="65083" y="0"/>
                        </a:cubicBezTo>
                        <a:lnTo>
                          <a:pt x="79505" y="16389"/>
                        </a:lnTo>
                        <a:cubicBezTo>
                          <a:pt x="39079" y="51571"/>
                          <a:pt x="15041" y="104672"/>
                          <a:pt x="23782" y="140073"/>
                        </a:cubicBezTo>
                        <a:cubicBezTo>
                          <a:pt x="27934" y="156899"/>
                          <a:pt x="39297" y="167825"/>
                          <a:pt x="57653" y="172195"/>
                        </a:cubicBezTo>
                        <a:cubicBezTo>
                          <a:pt x="103543" y="183122"/>
                          <a:pt x="139381" y="215244"/>
                          <a:pt x="146810" y="252175"/>
                        </a:cubicBezTo>
                        <a:cubicBezTo>
                          <a:pt x="152273" y="279271"/>
                          <a:pt x="145936" y="321228"/>
                          <a:pt x="84313" y="366680"/>
                        </a:cubicBezTo>
                        <a:cubicBezTo>
                          <a:pt x="56561" y="387003"/>
                          <a:pt x="42575" y="409511"/>
                          <a:pt x="42575" y="433330"/>
                        </a:cubicBezTo>
                        <a:cubicBezTo>
                          <a:pt x="42357" y="479219"/>
                          <a:pt x="92617" y="517461"/>
                          <a:pt x="93272" y="517898"/>
                        </a:cubicBezTo>
                        <a:lnTo>
                          <a:pt x="79942" y="53537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1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1177" name="Graphic 8">
                <a:extLst>
                  <a:ext uri="{FF2B5EF4-FFF2-40B4-BE49-F238E27FC236}">
                    <a16:creationId xmlns="" xmlns:a16="http://schemas.microsoft.com/office/drawing/2014/main" id="{7D3A2C4B-BFA3-40CC-A2CA-80EFA93E978E}"/>
                  </a:ext>
                </a:extLst>
              </p:cNvPr>
              <p:cNvGrpSpPr/>
              <p:nvPr/>
            </p:nvGrpSpPr>
            <p:grpSpPr>
              <a:xfrm>
                <a:off x="4139859" y="2098601"/>
                <a:ext cx="1568770" cy="1035832"/>
                <a:chOff x="4139859" y="2098601"/>
                <a:chExt cx="1568770" cy="1035832"/>
              </a:xfrm>
              <a:solidFill>
                <a:srgbClr val="FF0000"/>
              </a:solidFill>
            </p:grpSpPr>
            <p:sp>
              <p:nvSpPr>
                <p:cNvPr id="1178" name="Freeform: Shape 1177">
                  <a:extLst>
                    <a:ext uri="{FF2B5EF4-FFF2-40B4-BE49-F238E27FC236}">
                      <a16:creationId xmlns="" xmlns:a16="http://schemas.microsoft.com/office/drawing/2014/main" id="{C95F2E07-14F1-465F-8915-883510C7CF8B}"/>
                    </a:ext>
                  </a:extLst>
                </p:cNvPr>
                <p:cNvSpPr/>
                <p:nvPr/>
              </p:nvSpPr>
              <p:spPr>
                <a:xfrm>
                  <a:off x="4139859" y="2950438"/>
                  <a:ext cx="216118" cy="183995"/>
                </a:xfrm>
                <a:custGeom>
                  <a:avLst/>
                  <a:gdLst>
                    <a:gd name="connsiteX0" fmla="*/ 116909 w 216118"/>
                    <a:gd name="connsiteY0" fmla="*/ 0 h 183995"/>
                    <a:gd name="connsiteX1" fmla="*/ 0 w 216118"/>
                    <a:gd name="connsiteY1" fmla="*/ 183996 h 183995"/>
                    <a:gd name="connsiteX2" fmla="*/ 216118 w 216118"/>
                    <a:gd name="connsiteY2" fmla="*/ 154495 h 183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118" h="183995">
                      <a:moveTo>
                        <a:pt x="116909" y="0"/>
                      </a:moveTo>
                      <a:lnTo>
                        <a:pt x="0" y="183996"/>
                      </a:lnTo>
                      <a:lnTo>
                        <a:pt x="216118" y="15449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="" xmlns:a16="http://schemas.microsoft.com/office/drawing/2014/main" id="{10C930F0-EE62-4890-8EDF-F69BE3BC798C}"/>
                    </a:ext>
                  </a:extLst>
                </p:cNvPr>
                <p:cNvSpPr/>
                <p:nvPr/>
              </p:nvSpPr>
              <p:spPr>
                <a:xfrm>
                  <a:off x="4290421" y="2098601"/>
                  <a:ext cx="1418209" cy="993220"/>
                </a:xfrm>
                <a:custGeom>
                  <a:avLst/>
                  <a:gdLst>
                    <a:gd name="connsiteX0" fmla="*/ 21852 w 1418209"/>
                    <a:gd name="connsiteY0" fmla="*/ 993220 h 993220"/>
                    <a:gd name="connsiteX1" fmla="*/ 0 w 1418209"/>
                    <a:gd name="connsiteY1" fmla="*/ 991691 h 993220"/>
                    <a:gd name="connsiteX2" fmla="*/ 165203 w 1418209"/>
                    <a:gd name="connsiteY2" fmla="*/ 666530 h 993220"/>
                    <a:gd name="connsiteX3" fmla="*/ 464578 w 1418209"/>
                    <a:gd name="connsiteY3" fmla="*/ 659974 h 993220"/>
                    <a:gd name="connsiteX4" fmla="*/ 841747 w 1418209"/>
                    <a:gd name="connsiteY4" fmla="*/ 640307 h 993220"/>
                    <a:gd name="connsiteX5" fmla="*/ 892663 w 1418209"/>
                    <a:gd name="connsiteY5" fmla="*/ 301816 h 993220"/>
                    <a:gd name="connsiteX6" fmla="*/ 931779 w 1418209"/>
                    <a:gd name="connsiteY6" fmla="*/ 103835 h 993220"/>
                    <a:gd name="connsiteX7" fmla="*/ 1418209 w 1418209"/>
                    <a:gd name="connsiteY7" fmla="*/ 26478 h 993220"/>
                    <a:gd name="connsiteX8" fmla="*/ 1412091 w 1418209"/>
                    <a:gd name="connsiteY8" fmla="*/ 47456 h 993220"/>
                    <a:gd name="connsiteX9" fmla="*/ 947512 w 1418209"/>
                    <a:gd name="connsiteY9" fmla="*/ 118913 h 993220"/>
                    <a:gd name="connsiteX10" fmla="*/ 913423 w 1418209"/>
                    <a:gd name="connsiteY10" fmla="*/ 294605 h 993220"/>
                    <a:gd name="connsiteX11" fmla="*/ 857044 w 1418209"/>
                    <a:gd name="connsiteY11" fmla="*/ 656041 h 993220"/>
                    <a:gd name="connsiteX12" fmla="*/ 456930 w 1418209"/>
                    <a:gd name="connsiteY12" fmla="*/ 680297 h 993220"/>
                    <a:gd name="connsiteX13" fmla="*/ 177003 w 1418209"/>
                    <a:gd name="connsiteY13" fmla="*/ 684886 h 993220"/>
                    <a:gd name="connsiteX14" fmla="*/ 21852 w 1418209"/>
                    <a:gd name="connsiteY14" fmla="*/ 993220 h 99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18209" h="993220">
                      <a:moveTo>
                        <a:pt x="21852" y="993220"/>
                      </a:moveTo>
                      <a:lnTo>
                        <a:pt x="0" y="991691"/>
                      </a:lnTo>
                      <a:cubicBezTo>
                        <a:pt x="656" y="982294"/>
                        <a:pt x="18574" y="759620"/>
                        <a:pt x="165203" y="666530"/>
                      </a:cubicBezTo>
                      <a:cubicBezTo>
                        <a:pt x="244089" y="616270"/>
                        <a:pt x="344828" y="614084"/>
                        <a:pt x="464578" y="659974"/>
                      </a:cubicBezTo>
                      <a:cubicBezTo>
                        <a:pt x="676326" y="740827"/>
                        <a:pt x="786461" y="694064"/>
                        <a:pt x="841747" y="640307"/>
                      </a:cubicBezTo>
                      <a:cubicBezTo>
                        <a:pt x="917138" y="567321"/>
                        <a:pt x="937679" y="431181"/>
                        <a:pt x="892663" y="301816"/>
                      </a:cubicBezTo>
                      <a:cubicBezTo>
                        <a:pt x="866441" y="226645"/>
                        <a:pt x="879989" y="158028"/>
                        <a:pt x="931779" y="103835"/>
                      </a:cubicBezTo>
                      <a:cubicBezTo>
                        <a:pt x="1026617" y="4189"/>
                        <a:pt x="1231373" y="-28371"/>
                        <a:pt x="1418209" y="26478"/>
                      </a:cubicBezTo>
                      <a:lnTo>
                        <a:pt x="1412091" y="47456"/>
                      </a:lnTo>
                      <a:cubicBezTo>
                        <a:pt x="1235306" y="-4333"/>
                        <a:pt x="1035795" y="26478"/>
                        <a:pt x="947512" y="118913"/>
                      </a:cubicBezTo>
                      <a:cubicBezTo>
                        <a:pt x="901841" y="166769"/>
                        <a:pt x="890041" y="227518"/>
                        <a:pt x="913423" y="294605"/>
                      </a:cubicBezTo>
                      <a:cubicBezTo>
                        <a:pt x="961061" y="431837"/>
                        <a:pt x="938553" y="577154"/>
                        <a:pt x="857044" y="656041"/>
                      </a:cubicBezTo>
                      <a:cubicBezTo>
                        <a:pt x="797169" y="714168"/>
                        <a:pt x="679386" y="765302"/>
                        <a:pt x="456930" y="680297"/>
                      </a:cubicBezTo>
                      <a:cubicBezTo>
                        <a:pt x="343954" y="637029"/>
                        <a:pt x="249771" y="638559"/>
                        <a:pt x="177003" y="684886"/>
                      </a:cubicBezTo>
                      <a:cubicBezTo>
                        <a:pt x="39552" y="772294"/>
                        <a:pt x="22071" y="991035"/>
                        <a:pt x="21852" y="9932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180" name="Graphic 8">
                <a:extLst>
                  <a:ext uri="{FF2B5EF4-FFF2-40B4-BE49-F238E27FC236}">
                    <a16:creationId xmlns="" xmlns:a16="http://schemas.microsoft.com/office/drawing/2014/main" id="{DD93A6C2-6D23-438D-B502-B36A792CEF54}"/>
                  </a:ext>
                </a:extLst>
              </p:cNvPr>
              <p:cNvGrpSpPr/>
              <p:nvPr/>
            </p:nvGrpSpPr>
            <p:grpSpPr>
              <a:xfrm>
                <a:off x="4315551" y="2276697"/>
                <a:ext cx="1568989" cy="1035613"/>
                <a:chOff x="4315551" y="2276697"/>
                <a:chExt cx="1568989" cy="1035613"/>
              </a:xfrm>
              <a:solidFill>
                <a:srgbClr val="FF0000"/>
              </a:solidFill>
            </p:grpSpPr>
            <p:sp>
              <p:nvSpPr>
                <p:cNvPr id="1181" name="Freeform: Shape 1180">
                  <a:extLst>
                    <a:ext uri="{FF2B5EF4-FFF2-40B4-BE49-F238E27FC236}">
                      <a16:creationId xmlns="" xmlns:a16="http://schemas.microsoft.com/office/drawing/2014/main" id="{A5270BAA-8600-4E16-868C-883DA3808054}"/>
                    </a:ext>
                  </a:extLst>
                </p:cNvPr>
                <p:cNvSpPr/>
                <p:nvPr/>
              </p:nvSpPr>
              <p:spPr>
                <a:xfrm>
                  <a:off x="4315551" y="3128315"/>
                  <a:ext cx="216118" cy="183995"/>
                </a:xfrm>
                <a:custGeom>
                  <a:avLst/>
                  <a:gdLst>
                    <a:gd name="connsiteX0" fmla="*/ 117128 w 216118"/>
                    <a:gd name="connsiteY0" fmla="*/ 0 h 183995"/>
                    <a:gd name="connsiteX1" fmla="*/ 0 w 216118"/>
                    <a:gd name="connsiteY1" fmla="*/ 183996 h 183995"/>
                    <a:gd name="connsiteX2" fmla="*/ 216118 w 216118"/>
                    <a:gd name="connsiteY2" fmla="*/ 154714 h 183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118" h="183995">
                      <a:moveTo>
                        <a:pt x="117128" y="0"/>
                      </a:moveTo>
                      <a:lnTo>
                        <a:pt x="0" y="183996"/>
                      </a:lnTo>
                      <a:lnTo>
                        <a:pt x="216118" y="1547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="" xmlns:a16="http://schemas.microsoft.com/office/drawing/2014/main" id="{51E14E92-3C55-4387-8C34-642C1B718095}"/>
                    </a:ext>
                  </a:extLst>
                </p:cNvPr>
                <p:cNvSpPr/>
                <p:nvPr/>
              </p:nvSpPr>
              <p:spPr>
                <a:xfrm>
                  <a:off x="4466331" y="2276697"/>
                  <a:ext cx="1418209" cy="993220"/>
                </a:xfrm>
                <a:custGeom>
                  <a:avLst/>
                  <a:gdLst>
                    <a:gd name="connsiteX0" fmla="*/ 21852 w 1418209"/>
                    <a:gd name="connsiteY0" fmla="*/ 993221 h 993220"/>
                    <a:gd name="connsiteX1" fmla="*/ 0 w 1418209"/>
                    <a:gd name="connsiteY1" fmla="*/ 991691 h 993220"/>
                    <a:gd name="connsiteX2" fmla="*/ 165203 w 1418209"/>
                    <a:gd name="connsiteY2" fmla="*/ 666530 h 993220"/>
                    <a:gd name="connsiteX3" fmla="*/ 464579 w 1418209"/>
                    <a:gd name="connsiteY3" fmla="*/ 659974 h 993220"/>
                    <a:gd name="connsiteX4" fmla="*/ 841748 w 1418209"/>
                    <a:gd name="connsiteY4" fmla="*/ 640307 h 993220"/>
                    <a:gd name="connsiteX5" fmla="*/ 892663 w 1418209"/>
                    <a:gd name="connsiteY5" fmla="*/ 301816 h 993220"/>
                    <a:gd name="connsiteX6" fmla="*/ 931779 w 1418209"/>
                    <a:gd name="connsiteY6" fmla="*/ 103835 h 993220"/>
                    <a:gd name="connsiteX7" fmla="*/ 1418210 w 1418209"/>
                    <a:gd name="connsiteY7" fmla="*/ 26478 h 993220"/>
                    <a:gd name="connsiteX8" fmla="*/ 1412091 w 1418209"/>
                    <a:gd name="connsiteY8" fmla="*/ 47456 h 993220"/>
                    <a:gd name="connsiteX9" fmla="*/ 947512 w 1418209"/>
                    <a:gd name="connsiteY9" fmla="*/ 118913 h 993220"/>
                    <a:gd name="connsiteX10" fmla="*/ 913423 w 1418209"/>
                    <a:gd name="connsiteY10" fmla="*/ 294605 h 993220"/>
                    <a:gd name="connsiteX11" fmla="*/ 857044 w 1418209"/>
                    <a:gd name="connsiteY11" fmla="*/ 656041 h 993220"/>
                    <a:gd name="connsiteX12" fmla="*/ 456930 w 1418209"/>
                    <a:gd name="connsiteY12" fmla="*/ 680297 h 993220"/>
                    <a:gd name="connsiteX13" fmla="*/ 177003 w 1418209"/>
                    <a:gd name="connsiteY13" fmla="*/ 684886 h 993220"/>
                    <a:gd name="connsiteX14" fmla="*/ 21852 w 1418209"/>
                    <a:gd name="connsiteY14" fmla="*/ 993221 h 99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18209" h="993220">
                      <a:moveTo>
                        <a:pt x="21852" y="993221"/>
                      </a:moveTo>
                      <a:lnTo>
                        <a:pt x="0" y="991691"/>
                      </a:lnTo>
                      <a:cubicBezTo>
                        <a:pt x="656" y="982295"/>
                        <a:pt x="18575" y="759620"/>
                        <a:pt x="165203" y="666530"/>
                      </a:cubicBezTo>
                      <a:cubicBezTo>
                        <a:pt x="244090" y="616270"/>
                        <a:pt x="344828" y="614084"/>
                        <a:pt x="464579" y="659974"/>
                      </a:cubicBezTo>
                      <a:cubicBezTo>
                        <a:pt x="676327" y="740827"/>
                        <a:pt x="786462" y="694063"/>
                        <a:pt x="841748" y="640307"/>
                      </a:cubicBezTo>
                      <a:cubicBezTo>
                        <a:pt x="917138" y="567321"/>
                        <a:pt x="937679" y="431181"/>
                        <a:pt x="892663" y="301816"/>
                      </a:cubicBezTo>
                      <a:cubicBezTo>
                        <a:pt x="866441" y="226644"/>
                        <a:pt x="879989" y="158028"/>
                        <a:pt x="931779" y="103835"/>
                      </a:cubicBezTo>
                      <a:cubicBezTo>
                        <a:pt x="1026618" y="4189"/>
                        <a:pt x="1231373" y="-28371"/>
                        <a:pt x="1418210" y="26478"/>
                      </a:cubicBezTo>
                      <a:lnTo>
                        <a:pt x="1412091" y="47456"/>
                      </a:lnTo>
                      <a:cubicBezTo>
                        <a:pt x="1235307" y="-4334"/>
                        <a:pt x="1035796" y="26478"/>
                        <a:pt x="947512" y="118913"/>
                      </a:cubicBezTo>
                      <a:cubicBezTo>
                        <a:pt x="901841" y="166769"/>
                        <a:pt x="890041" y="227519"/>
                        <a:pt x="913423" y="294605"/>
                      </a:cubicBezTo>
                      <a:cubicBezTo>
                        <a:pt x="961061" y="431837"/>
                        <a:pt x="938553" y="577154"/>
                        <a:pt x="857044" y="656041"/>
                      </a:cubicBezTo>
                      <a:cubicBezTo>
                        <a:pt x="797169" y="713949"/>
                        <a:pt x="679386" y="765302"/>
                        <a:pt x="456930" y="680297"/>
                      </a:cubicBezTo>
                      <a:cubicBezTo>
                        <a:pt x="343954" y="637029"/>
                        <a:pt x="249771" y="638559"/>
                        <a:pt x="177003" y="684886"/>
                      </a:cubicBezTo>
                      <a:cubicBezTo>
                        <a:pt x="39553" y="772294"/>
                        <a:pt x="21852" y="991035"/>
                        <a:pt x="21852" y="9932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183" name="Graphic 8">
                <a:extLst>
                  <a:ext uri="{FF2B5EF4-FFF2-40B4-BE49-F238E27FC236}">
                    <a16:creationId xmlns="" xmlns:a16="http://schemas.microsoft.com/office/drawing/2014/main" id="{EDB7B591-2F89-4E77-AFEA-022EBBC98E43}"/>
                  </a:ext>
                </a:extLst>
              </p:cNvPr>
              <p:cNvGrpSpPr/>
              <p:nvPr/>
            </p:nvGrpSpPr>
            <p:grpSpPr>
              <a:xfrm>
                <a:off x="4424593" y="3193653"/>
                <a:ext cx="661029" cy="251737"/>
                <a:chOff x="4424593" y="3193653"/>
                <a:chExt cx="661029" cy="251737"/>
              </a:xfrm>
              <a:solidFill>
                <a:srgbClr val="FF0000"/>
              </a:solidFill>
            </p:grpSpPr>
            <p:sp>
              <p:nvSpPr>
                <p:cNvPr id="1184" name="Freeform: Shape 1183">
                  <a:extLst>
                    <a:ext uri="{FF2B5EF4-FFF2-40B4-BE49-F238E27FC236}">
                      <a16:creationId xmlns="" xmlns:a16="http://schemas.microsoft.com/office/drawing/2014/main" id="{1001417B-D929-4D80-85BF-1859F445B07C}"/>
                    </a:ext>
                  </a:extLst>
                </p:cNvPr>
                <p:cNvSpPr/>
                <p:nvPr/>
              </p:nvSpPr>
              <p:spPr>
                <a:xfrm>
                  <a:off x="4870379" y="3193653"/>
                  <a:ext cx="215244" cy="177003"/>
                </a:xfrm>
                <a:custGeom>
                  <a:avLst/>
                  <a:gdLst>
                    <a:gd name="connsiteX0" fmla="*/ 49386 w 215244"/>
                    <a:gd name="connsiteY0" fmla="*/ 177003 h 177003"/>
                    <a:gd name="connsiteX1" fmla="*/ 215245 w 215244"/>
                    <a:gd name="connsiteY1" fmla="*/ 35400 h 177003"/>
                    <a:gd name="connsiteX2" fmla="*/ 0 w 215244"/>
                    <a:gd name="connsiteY2" fmla="*/ 0 h 177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5244" h="177003">
                      <a:moveTo>
                        <a:pt x="49386" y="177003"/>
                      </a:moveTo>
                      <a:lnTo>
                        <a:pt x="215245" y="35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="" xmlns:a16="http://schemas.microsoft.com/office/drawing/2014/main" id="{38D22F05-C90E-4B81-BDEC-71EF2708EDB7}"/>
                    </a:ext>
                  </a:extLst>
                </p:cNvPr>
                <p:cNvSpPr/>
                <p:nvPr/>
              </p:nvSpPr>
              <p:spPr>
                <a:xfrm>
                  <a:off x="4424593" y="3245661"/>
                  <a:ext cx="511560" cy="199729"/>
                </a:xfrm>
                <a:custGeom>
                  <a:avLst/>
                  <a:gdLst>
                    <a:gd name="connsiteX0" fmla="*/ 104890 w 511560"/>
                    <a:gd name="connsiteY0" fmla="*/ 199729 h 199729"/>
                    <a:gd name="connsiteX1" fmla="*/ 0 w 511560"/>
                    <a:gd name="connsiteY1" fmla="*/ 166514 h 199729"/>
                    <a:gd name="connsiteX2" fmla="*/ 12018 w 511560"/>
                    <a:gd name="connsiteY2" fmla="*/ 148158 h 199729"/>
                    <a:gd name="connsiteX3" fmla="*/ 146191 w 511560"/>
                    <a:gd name="connsiteY3" fmla="*/ 168480 h 199729"/>
                    <a:gd name="connsiteX4" fmla="*/ 168044 w 511560"/>
                    <a:gd name="connsiteY4" fmla="*/ 127180 h 199729"/>
                    <a:gd name="connsiteX5" fmla="*/ 220926 w 511560"/>
                    <a:gd name="connsiteY5" fmla="*/ 19667 h 199729"/>
                    <a:gd name="connsiteX6" fmla="*/ 348106 w 511560"/>
                    <a:gd name="connsiteY6" fmla="*/ 49168 h 199729"/>
                    <a:gd name="connsiteX7" fmla="*/ 423496 w 511560"/>
                    <a:gd name="connsiteY7" fmla="*/ 71457 h 199729"/>
                    <a:gd name="connsiteX8" fmla="*/ 491238 w 511560"/>
                    <a:gd name="connsiteY8" fmla="*/ 0 h 199729"/>
                    <a:gd name="connsiteX9" fmla="*/ 511560 w 511560"/>
                    <a:gd name="connsiteY9" fmla="*/ 7867 h 199729"/>
                    <a:gd name="connsiteX10" fmla="*/ 429178 w 511560"/>
                    <a:gd name="connsiteY10" fmla="*/ 92653 h 199729"/>
                    <a:gd name="connsiteX11" fmla="*/ 334558 w 511560"/>
                    <a:gd name="connsiteY11" fmla="*/ 66431 h 199729"/>
                    <a:gd name="connsiteX12" fmla="*/ 230759 w 511560"/>
                    <a:gd name="connsiteY12" fmla="*/ 39115 h 199729"/>
                    <a:gd name="connsiteX13" fmla="*/ 189677 w 511560"/>
                    <a:gd name="connsiteY13" fmla="*/ 126306 h 199729"/>
                    <a:gd name="connsiteX14" fmla="*/ 156680 w 511560"/>
                    <a:gd name="connsiteY14" fmla="*/ 187492 h 199729"/>
                    <a:gd name="connsiteX15" fmla="*/ 104890 w 511560"/>
                    <a:gd name="connsiteY15" fmla="*/ 199729 h 199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1560" h="199729">
                      <a:moveTo>
                        <a:pt x="104890" y="199729"/>
                      </a:moveTo>
                      <a:cubicBezTo>
                        <a:pt x="71238" y="199729"/>
                        <a:pt x="32778" y="188148"/>
                        <a:pt x="0" y="166514"/>
                      </a:cubicBezTo>
                      <a:lnTo>
                        <a:pt x="12018" y="148158"/>
                      </a:lnTo>
                      <a:cubicBezTo>
                        <a:pt x="56816" y="177658"/>
                        <a:pt x="114505" y="186399"/>
                        <a:pt x="146191" y="168480"/>
                      </a:cubicBezTo>
                      <a:cubicBezTo>
                        <a:pt x="161269" y="159958"/>
                        <a:pt x="168699" y="145973"/>
                        <a:pt x="168044" y="127180"/>
                      </a:cubicBezTo>
                      <a:cubicBezTo>
                        <a:pt x="166295" y="79979"/>
                        <a:pt x="187492" y="36712"/>
                        <a:pt x="220926" y="19667"/>
                      </a:cubicBezTo>
                      <a:cubicBezTo>
                        <a:pt x="245619" y="6993"/>
                        <a:pt x="287575" y="1967"/>
                        <a:pt x="348106" y="49168"/>
                      </a:cubicBezTo>
                      <a:cubicBezTo>
                        <a:pt x="375203" y="70364"/>
                        <a:pt x="400551" y="77794"/>
                        <a:pt x="423496" y="71457"/>
                      </a:cubicBezTo>
                      <a:cubicBezTo>
                        <a:pt x="467637" y="59438"/>
                        <a:pt x="491020" y="437"/>
                        <a:pt x="491238" y="0"/>
                      </a:cubicBezTo>
                      <a:lnTo>
                        <a:pt x="511560" y="7867"/>
                      </a:lnTo>
                      <a:cubicBezTo>
                        <a:pt x="510468" y="10707"/>
                        <a:pt x="484027" y="77575"/>
                        <a:pt x="429178" y="92653"/>
                      </a:cubicBezTo>
                      <a:cubicBezTo>
                        <a:pt x="399240" y="100957"/>
                        <a:pt x="367336" y="91998"/>
                        <a:pt x="334558" y="66431"/>
                      </a:cubicBezTo>
                      <a:cubicBezTo>
                        <a:pt x="293912" y="34745"/>
                        <a:pt x="258075" y="25348"/>
                        <a:pt x="230759" y="39115"/>
                      </a:cubicBezTo>
                      <a:cubicBezTo>
                        <a:pt x="204755" y="52445"/>
                        <a:pt x="188366" y="87409"/>
                        <a:pt x="189677" y="126306"/>
                      </a:cubicBezTo>
                      <a:cubicBezTo>
                        <a:pt x="190770" y="153184"/>
                        <a:pt x="178970" y="175036"/>
                        <a:pt x="156680" y="187492"/>
                      </a:cubicBezTo>
                      <a:cubicBezTo>
                        <a:pt x="142476" y="195796"/>
                        <a:pt x="124558" y="199729"/>
                        <a:pt x="104890" y="1997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186" name="Graphic 8">
                <a:extLst>
                  <a:ext uri="{FF2B5EF4-FFF2-40B4-BE49-F238E27FC236}">
                    <a16:creationId xmlns="" xmlns:a16="http://schemas.microsoft.com/office/drawing/2014/main" id="{997E9460-DF0C-4E82-A46B-4BC05D318FE6}"/>
                  </a:ext>
                </a:extLst>
              </p:cNvPr>
              <p:cNvGrpSpPr/>
              <p:nvPr/>
            </p:nvGrpSpPr>
            <p:grpSpPr>
              <a:xfrm>
                <a:off x="3982651" y="2406973"/>
                <a:ext cx="251609" cy="660811"/>
                <a:chOff x="3982651" y="2406973"/>
                <a:chExt cx="251609" cy="660811"/>
              </a:xfrm>
              <a:solidFill>
                <a:srgbClr val="FF0000"/>
              </a:solidFill>
            </p:grpSpPr>
            <p:sp>
              <p:nvSpPr>
                <p:cNvPr id="1187" name="Freeform: Shape 1186">
                  <a:extLst>
                    <a:ext uri="{FF2B5EF4-FFF2-40B4-BE49-F238E27FC236}">
                      <a16:creationId xmlns="" xmlns:a16="http://schemas.microsoft.com/office/drawing/2014/main" id="{B2D53054-7F6A-43B6-AFFB-295AFB8B71C1}"/>
                    </a:ext>
                  </a:extLst>
                </p:cNvPr>
                <p:cNvSpPr/>
                <p:nvPr/>
              </p:nvSpPr>
              <p:spPr>
                <a:xfrm>
                  <a:off x="4057258" y="2406973"/>
                  <a:ext cx="177002" cy="215244"/>
                </a:xfrm>
                <a:custGeom>
                  <a:avLst/>
                  <a:gdLst>
                    <a:gd name="connsiteX0" fmla="*/ 0 w 177002"/>
                    <a:gd name="connsiteY0" fmla="*/ 165640 h 215244"/>
                    <a:gd name="connsiteX1" fmla="*/ 141821 w 177002"/>
                    <a:gd name="connsiteY1" fmla="*/ 0 h 215244"/>
                    <a:gd name="connsiteX2" fmla="*/ 177003 w 177002"/>
                    <a:gd name="connsiteY2" fmla="*/ 215244 h 21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7002" h="215244">
                      <a:moveTo>
                        <a:pt x="0" y="165640"/>
                      </a:moveTo>
                      <a:lnTo>
                        <a:pt x="141821" y="0"/>
                      </a:lnTo>
                      <a:lnTo>
                        <a:pt x="177003" y="2152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1188" name="Freeform: Shape 1187">
                  <a:extLst>
                    <a:ext uri="{FF2B5EF4-FFF2-40B4-BE49-F238E27FC236}">
                      <a16:creationId xmlns="" xmlns:a16="http://schemas.microsoft.com/office/drawing/2014/main" id="{76188971-A9D7-4F68-A014-D3117904640D}"/>
                    </a:ext>
                  </a:extLst>
                </p:cNvPr>
                <p:cNvSpPr/>
                <p:nvPr/>
              </p:nvSpPr>
              <p:spPr>
                <a:xfrm>
                  <a:off x="3982651" y="2556005"/>
                  <a:ext cx="199382" cy="511779"/>
                </a:xfrm>
                <a:custGeom>
                  <a:avLst/>
                  <a:gdLst>
                    <a:gd name="connsiteX0" fmla="*/ 33087 w 199382"/>
                    <a:gd name="connsiteY0" fmla="*/ 511779 h 511779"/>
                    <a:gd name="connsiteX1" fmla="*/ 11890 w 199382"/>
                    <a:gd name="connsiteY1" fmla="*/ 354880 h 511779"/>
                    <a:gd name="connsiteX2" fmla="*/ 73076 w 199382"/>
                    <a:gd name="connsiteY2" fmla="*/ 321883 h 511779"/>
                    <a:gd name="connsiteX3" fmla="*/ 160267 w 199382"/>
                    <a:gd name="connsiteY3" fmla="*/ 280801 h 511779"/>
                    <a:gd name="connsiteX4" fmla="*/ 132952 w 199382"/>
                    <a:gd name="connsiteY4" fmla="*/ 177003 h 511779"/>
                    <a:gd name="connsiteX5" fmla="*/ 106729 w 199382"/>
                    <a:gd name="connsiteY5" fmla="*/ 82383 h 511779"/>
                    <a:gd name="connsiteX6" fmla="*/ 191515 w 199382"/>
                    <a:gd name="connsiteY6" fmla="*/ 0 h 511779"/>
                    <a:gd name="connsiteX7" fmla="*/ 199382 w 199382"/>
                    <a:gd name="connsiteY7" fmla="*/ 20323 h 511779"/>
                    <a:gd name="connsiteX8" fmla="*/ 127707 w 199382"/>
                    <a:gd name="connsiteY8" fmla="*/ 88064 h 511779"/>
                    <a:gd name="connsiteX9" fmla="*/ 149996 w 199382"/>
                    <a:gd name="connsiteY9" fmla="*/ 163455 h 511779"/>
                    <a:gd name="connsiteX10" fmla="*/ 179497 w 199382"/>
                    <a:gd name="connsiteY10" fmla="*/ 290634 h 511779"/>
                    <a:gd name="connsiteX11" fmla="*/ 71984 w 199382"/>
                    <a:gd name="connsiteY11" fmla="*/ 343517 h 511779"/>
                    <a:gd name="connsiteX12" fmla="*/ 30683 w 199382"/>
                    <a:gd name="connsiteY12" fmla="*/ 365369 h 511779"/>
                    <a:gd name="connsiteX13" fmla="*/ 51006 w 199382"/>
                    <a:gd name="connsiteY13" fmla="*/ 499323 h 511779"/>
                    <a:gd name="connsiteX14" fmla="*/ 33087 w 199382"/>
                    <a:gd name="connsiteY14" fmla="*/ 511779 h 51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382" h="511779">
                      <a:moveTo>
                        <a:pt x="33087" y="511779"/>
                      </a:moveTo>
                      <a:cubicBezTo>
                        <a:pt x="-1003" y="459771"/>
                        <a:pt x="-9962" y="393996"/>
                        <a:pt x="11890" y="354880"/>
                      </a:cubicBezTo>
                      <a:cubicBezTo>
                        <a:pt x="24346" y="332591"/>
                        <a:pt x="45543" y="321228"/>
                        <a:pt x="73076" y="321883"/>
                      </a:cubicBezTo>
                      <a:cubicBezTo>
                        <a:pt x="111755" y="323194"/>
                        <a:pt x="146937" y="306805"/>
                        <a:pt x="160267" y="280801"/>
                      </a:cubicBezTo>
                      <a:cubicBezTo>
                        <a:pt x="174252" y="253704"/>
                        <a:pt x="164637" y="217867"/>
                        <a:pt x="132952" y="177003"/>
                      </a:cubicBezTo>
                      <a:cubicBezTo>
                        <a:pt x="107385" y="144225"/>
                        <a:pt x="98425" y="112320"/>
                        <a:pt x="106729" y="82383"/>
                      </a:cubicBezTo>
                      <a:cubicBezTo>
                        <a:pt x="121807" y="27752"/>
                        <a:pt x="188675" y="1093"/>
                        <a:pt x="191515" y="0"/>
                      </a:cubicBezTo>
                      <a:lnTo>
                        <a:pt x="199382" y="20323"/>
                      </a:lnTo>
                      <a:cubicBezTo>
                        <a:pt x="198727" y="20541"/>
                        <a:pt x="139944" y="44141"/>
                        <a:pt x="127707" y="88064"/>
                      </a:cubicBezTo>
                      <a:cubicBezTo>
                        <a:pt x="121370" y="111009"/>
                        <a:pt x="129018" y="136358"/>
                        <a:pt x="149996" y="163455"/>
                      </a:cubicBezTo>
                      <a:cubicBezTo>
                        <a:pt x="197197" y="223985"/>
                        <a:pt x="191953" y="265942"/>
                        <a:pt x="179497" y="290634"/>
                      </a:cubicBezTo>
                      <a:cubicBezTo>
                        <a:pt x="162452" y="324069"/>
                        <a:pt x="119185" y="344828"/>
                        <a:pt x="71984" y="343517"/>
                      </a:cubicBezTo>
                      <a:cubicBezTo>
                        <a:pt x="52972" y="342424"/>
                        <a:pt x="39205" y="350073"/>
                        <a:pt x="30683" y="365369"/>
                      </a:cubicBezTo>
                      <a:cubicBezTo>
                        <a:pt x="12764" y="397055"/>
                        <a:pt x="21505" y="454745"/>
                        <a:pt x="51006" y="499323"/>
                      </a:cubicBezTo>
                      <a:lnTo>
                        <a:pt x="33087" y="51177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1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</p:grpSp>
        <p:sp>
          <p:nvSpPr>
            <p:cNvPr id="1189" name="TextBox 1188">
              <a:extLst>
                <a:ext uri="{FF2B5EF4-FFF2-40B4-BE49-F238E27FC236}">
                  <a16:creationId xmlns="" xmlns:a16="http://schemas.microsoft.com/office/drawing/2014/main" id="{28756BFD-7930-4D29-A7B7-ABE1ABC601EE}"/>
                </a:ext>
              </a:extLst>
            </p:cNvPr>
            <p:cNvSpPr txBox="1"/>
            <p:nvPr/>
          </p:nvSpPr>
          <p:spPr>
            <a:xfrm>
              <a:off x="2355243" y="1499086"/>
              <a:ext cx="2103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28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Атмосфера</a:t>
              </a:r>
            </a:p>
          </p:txBody>
        </p:sp>
        <p:sp>
          <p:nvSpPr>
            <p:cNvPr id="1190" name="TextBox 1189">
              <a:extLst>
                <a:ext uri="{FF2B5EF4-FFF2-40B4-BE49-F238E27FC236}">
                  <a16:creationId xmlns="" xmlns:a16="http://schemas.microsoft.com/office/drawing/2014/main" id="{9F8879F7-C7C7-4CC7-B744-E96FE7BCB89E}"/>
                </a:ext>
              </a:extLst>
            </p:cNvPr>
            <p:cNvSpPr txBox="1"/>
            <p:nvPr/>
          </p:nvSpPr>
          <p:spPr>
            <a:xfrm>
              <a:off x="7099514" y="1196337"/>
              <a:ext cx="1209934" cy="462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2753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Сонце</a:t>
              </a:r>
            </a:p>
          </p:txBody>
        </p:sp>
        <p:sp>
          <p:nvSpPr>
            <p:cNvPr id="1191" name="TextBox 1190">
              <a:extLst>
                <a:ext uri="{FF2B5EF4-FFF2-40B4-BE49-F238E27FC236}">
                  <a16:creationId xmlns="" xmlns:a16="http://schemas.microsoft.com/office/drawing/2014/main" id="{40CE2655-5367-46D1-8E09-8F3C7D42DDCB}"/>
                </a:ext>
              </a:extLst>
            </p:cNvPr>
            <p:cNvSpPr txBox="1"/>
            <p:nvPr/>
          </p:nvSpPr>
          <p:spPr>
            <a:xfrm>
              <a:off x="5514987" y="2994050"/>
              <a:ext cx="1824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28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Сонячний</a:t>
              </a:r>
            </a:p>
          </p:txBody>
        </p:sp>
        <p:sp>
          <p:nvSpPr>
            <p:cNvPr id="1192" name="TextBox 1191">
              <a:extLst>
                <a:ext uri="{FF2B5EF4-FFF2-40B4-BE49-F238E27FC236}">
                  <a16:creationId xmlns="" xmlns:a16="http://schemas.microsoft.com/office/drawing/2014/main" id="{C7604203-B677-4516-AA78-413A447FE243}"/>
                </a:ext>
              </a:extLst>
            </p:cNvPr>
            <p:cNvSpPr txBox="1"/>
            <p:nvPr/>
          </p:nvSpPr>
          <p:spPr>
            <a:xfrm>
              <a:off x="5514987" y="3413612"/>
              <a:ext cx="1649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28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Відблиск</a:t>
              </a:r>
            </a:p>
          </p:txBody>
        </p:sp>
        <p:sp>
          <p:nvSpPr>
            <p:cNvPr id="1193" name="TextBox 1192">
              <a:extLst>
                <a:ext uri="{FF2B5EF4-FFF2-40B4-BE49-F238E27FC236}">
                  <a16:creationId xmlns="" xmlns:a16="http://schemas.microsoft.com/office/drawing/2014/main" id="{FFC486D2-969D-4A3A-A0E2-F54F1604E282}"/>
                </a:ext>
              </a:extLst>
            </p:cNvPr>
            <p:cNvSpPr txBox="1"/>
            <p:nvPr/>
          </p:nvSpPr>
          <p:spPr>
            <a:xfrm>
              <a:off x="2635408" y="3934810"/>
              <a:ext cx="1362900" cy="52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3097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Земля</a:t>
              </a:r>
            </a:p>
          </p:txBody>
        </p:sp>
        <p:sp>
          <p:nvSpPr>
            <p:cNvPr id="1194" name="TextBox 1193">
              <a:extLst>
                <a:ext uri="{FF2B5EF4-FFF2-40B4-BE49-F238E27FC236}">
                  <a16:creationId xmlns="" xmlns:a16="http://schemas.microsoft.com/office/drawing/2014/main" id="{F51C1B19-93D6-4CF7-A350-D48E20DAA710}"/>
                </a:ext>
              </a:extLst>
            </p:cNvPr>
            <p:cNvSpPr txBox="1"/>
            <p:nvPr/>
          </p:nvSpPr>
          <p:spPr>
            <a:xfrm>
              <a:off x="2468315" y="367465"/>
              <a:ext cx="5175071" cy="249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3600" b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ПАРНИКОВИЙ ЕФЕКТ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8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9633"/>
              </p:ext>
            </p:extLst>
          </p:nvPr>
        </p:nvGraphicFramePr>
        <p:xfrm>
          <a:off x="4860032" y="654462"/>
          <a:ext cx="4032448" cy="55907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3093754266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7400" algn="l"/>
                          <a:tab pos="2030095" algn="l"/>
                        </a:tabLst>
                      </a:pPr>
                      <a:r>
                        <a:rPr lang="uk-UA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ЛІСІ Я …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7400" algn="l"/>
                          <a:tab pos="2030095" algn="l"/>
                        </a:tabLst>
                      </a:pPr>
                      <a:r>
                        <a:rPr lang="uk-U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br>
                        <a:rPr lang="uk-U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7400" algn="l"/>
                          <a:tab pos="2030095" algn="l"/>
                        </a:tabLs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7400" algn="l"/>
                          <a:tab pos="2030095" algn="l"/>
                        </a:tabLst>
                      </a:pPr>
                      <a:r>
                        <a:rPr lang="uk-UA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тоді лісових пожеж стане менше.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2208626"/>
                  </a:ext>
                </a:extLst>
              </a:tr>
            </a:tbl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503FE9E-612E-42D3-99D7-FA79E07A7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918974"/>
            <a:ext cx="4248471" cy="5678378"/>
          </a:xfr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F160B8-DA13-4F21-B9A8-41C11FBE0876}"/>
              </a:ext>
            </a:extLst>
          </p:cNvPr>
          <p:cNvSpPr txBox="1"/>
          <p:nvPr/>
        </p:nvSpPr>
        <p:spPr>
          <a:xfrm>
            <a:off x="1087124" y="323945"/>
            <a:ext cx="2764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РОЗФАРБУЙ</a:t>
            </a:r>
          </a:p>
        </p:txBody>
      </p:sp>
    </p:spTree>
    <p:extLst>
      <p:ext uri="{BB962C8B-B14F-4D97-AF65-F5344CB8AC3E}">
        <p14:creationId xmlns:p14="http://schemas.microsoft.com/office/powerpoint/2010/main" val="22092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Розшифруй слова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787400" algn="l"/>
              </a:tabLst>
            </a:pPr>
            <a:endParaRPr lang="uk-UA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787400" algn="l"/>
              </a:tabLst>
            </a:pPr>
            <a:endParaRPr lang="uk-UA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787400" algn="l"/>
              </a:tabLst>
            </a:pPr>
            <a:endParaRPr lang="uk-UA" sz="2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787400" algn="l"/>
              </a:tabLst>
            </a:pPr>
            <a:endParaRPr lang="uk-UA" sz="2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787400" algn="l"/>
              </a:tabLst>
            </a:pPr>
            <a:endParaRPr lang="uk-UA" sz="2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787400" algn="l"/>
              </a:tabLst>
            </a:pPr>
            <a:endParaRPr lang="uk-U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787400" algn="l"/>
              </a:tabLst>
            </a:pPr>
            <a:r>
              <a:rPr lang="uk-U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Назви ці слова одним словом і побудуй речення з ним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3212976"/>
            <a:ext cx="2736304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uk-UA" sz="4400" b="1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ХУР</a:t>
            </a:r>
          </a:p>
          <a:p>
            <a:pPr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3212976"/>
            <a:ext cx="2736304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АЖЇ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484784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ОЛТІВС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1484784"/>
            <a:ext cx="273630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ЛОПЕТ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74638"/>
            <a:ext cx="4536504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695807"/>
            <a:ext cx="3024336" cy="50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ВИДИ ЕНЕРГІЇ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Сонечко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Стокові фотографії Дитина їсть та роялті-фрі зображення Дитина їсть |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Стокові фотографії Дитина їсть та роялті-фрі зображення Дитина їсть |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AutoShape 14" descr="Стокові фотографії Дитина їсть та роялті-фрі зображення Дитина їсть |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24836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ЕЛЕКТРОЕНЕРГІЯ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755576" y="2699628"/>
            <a:ext cx="2088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3568" y="5589240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91880" y="6453336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72200" y="5589240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5A940BB9-A222-4EDA-B173-DE5F1136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8652" y="3068960"/>
            <a:ext cx="2150587" cy="21320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CC1B918-A435-45DE-B45C-838AB1780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6085" y="3000683"/>
            <a:ext cx="1880680" cy="219015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195CD7CC-74F1-4F74-8129-25FE1ECD9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58555" y="258213"/>
            <a:ext cx="1901877" cy="201865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99B9289-ABC1-42EA-B73C-15C27CDEB8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5576" y="235277"/>
            <a:ext cx="2006395" cy="2041595"/>
          </a:xfrm>
          <a:prstGeom prst="rect">
            <a:avLst/>
          </a:prstGeom>
        </p:spPr>
      </p:pic>
      <p:grpSp>
        <p:nvGrpSpPr>
          <p:cNvPr id="18" name="Graphic 2">
            <a:extLst>
              <a:ext uri="{FF2B5EF4-FFF2-40B4-BE49-F238E27FC236}">
                <a16:creationId xmlns:a16="http://schemas.microsoft.com/office/drawing/2014/main" xmlns="" id="{F4591ACE-1550-4578-9AA3-F33100A1BC43}"/>
              </a:ext>
            </a:extLst>
          </p:cNvPr>
          <p:cNvGrpSpPr/>
          <p:nvPr/>
        </p:nvGrpSpPr>
        <p:grpSpPr>
          <a:xfrm>
            <a:off x="3162779" y="4095762"/>
            <a:ext cx="2691172" cy="2003760"/>
            <a:chOff x="3531139" y="4102928"/>
            <a:chExt cx="1980141" cy="1474349"/>
          </a:xfrm>
        </p:grpSpPr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xmlns="" id="{6B42F796-DE61-491A-B3EA-F47539E2568B}"/>
                </a:ext>
              </a:extLst>
            </p:cNvPr>
            <p:cNvGrpSpPr/>
            <p:nvPr/>
          </p:nvGrpSpPr>
          <p:grpSpPr>
            <a:xfrm>
              <a:off x="4006441" y="5412755"/>
              <a:ext cx="1504838" cy="164522"/>
              <a:chOff x="4006441" y="5412755"/>
              <a:chExt cx="1504838" cy="164522"/>
            </a:xfrm>
          </p:grpSpPr>
          <p:grpSp>
            <p:nvGrpSpPr>
              <p:cNvPr id="87" name="Graphic 2">
                <a:extLst>
                  <a:ext uri="{FF2B5EF4-FFF2-40B4-BE49-F238E27FC236}">
                    <a16:creationId xmlns:a16="http://schemas.microsoft.com/office/drawing/2014/main" xmlns="" id="{61947E44-0A16-4387-B413-AD6DF8C636CE}"/>
                  </a:ext>
                </a:extLst>
              </p:cNvPr>
              <p:cNvGrpSpPr/>
              <p:nvPr/>
            </p:nvGrpSpPr>
            <p:grpSpPr>
              <a:xfrm>
                <a:off x="4046755" y="5432546"/>
                <a:ext cx="175279" cy="144731"/>
                <a:chOff x="4046755" y="5432546"/>
                <a:chExt cx="175279" cy="144731"/>
              </a:xfrm>
            </p:grpSpPr>
            <p:grpSp>
              <p:nvGrpSpPr>
                <p:cNvPr id="107" name="Graphic 2">
                  <a:extLst>
                    <a:ext uri="{FF2B5EF4-FFF2-40B4-BE49-F238E27FC236}">
                      <a16:creationId xmlns:a16="http://schemas.microsoft.com/office/drawing/2014/main" xmlns="" id="{ACBF5F09-0149-4666-94D9-F995A5DAF48C}"/>
                    </a:ext>
                  </a:extLst>
                </p:cNvPr>
                <p:cNvGrpSpPr/>
                <p:nvPr/>
              </p:nvGrpSpPr>
              <p:grpSpPr>
                <a:xfrm>
                  <a:off x="4131059" y="5432546"/>
                  <a:ext cx="90975" cy="80633"/>
                  <a:chOff x="4131059" y="5432546"/>
                  <a:chExt cx="90975" cy="80633"/>
                </a:xfrm>
              </p:grpSpPr>
              <p:sp>
                <p:nvSpPr>
                  <p:cNvPr id="114" name="Graphic 2">
                    <a:extLst>
                      <a:ext uri="{FF2B5EF4-FFF2-40B4-BE49-F238E27FC236}">
                        <a16:creationId xmlns:a16="http://schemas.microsoft.com/office/drawing/2014/main" xmlns="" id="{1873875C-875F-4A1F-873D-B716AF1B4F0A}"/>
                      </a:ext>
                    </a:extLst>
                  </p:cNvPr>
                  <p:cNvSpPr/>
                  <p:nvPr/>
                </p:nvSpPr>
                <p:spPr>
                  <a:xfrm>
                    <a:off x="4131059" y="5432546"/>
                    <a:ext cx="90975" cy="80633"/>
                  </a:xfrm>
                  <a:custGeom>
                    <a:avLst/>
                    <a:gdLst>
                      <a:gd name="connsiteX0" fmla="*/ 90146 w 90975"/>
                      <a:gd name="connsiteY0" fmla="*/ 41753 h 80633"/>
                      <a:gd name="connsiteX1" fmla="*/ 90976 w 90975"/>
                      <a:gd name="connsiteY1" fmla="*/ 34315 h 80633"/>
                      <a:gd name="connsiteX2" fmla="*/ 56660 w 90975"/>
                      <a:gd name="connsiteY2" fmla="*/ 0 h 80633"/>
                      <a:gd name="connsiteX3" fmla="*/ 48903 w 90975"/>
                      <a:gd name="connsiteY3" fmla="*/ 926 h 80633"/>
                      <a:gd name="connsiteX4" fmla="*/ 10981 w 90975"/>
                      <a:gd name="connsiteY4" fmla="*/ 21068 h 80633"/>
                      <a:gd name="connsiteX5" fmla="*/ 11013 w 90975"/>
                      <a:gd name="connsiteY5" fmla="*/ 21164 h 80633"/>
                      <a:gd name="connsiteX6" fmla="*/ 0 w 90975"/>
                      <a:gd name="connsiteY6" fmla="*/ 46318 h 80633"/>
                      <a:gd name="connsiteX7" fmla="*/ 34315 w 90975"/>
                      <a:gd name="connsiteY7" fmla="*/ 80633 h 80633"/>
                      <a:gd name="connsiteX8" fmla="*/ 39614 w 90975"/>
                      <a:gd name="connsiteY8" fmla="*/ 80186 h 80633"/>
                      <a:gd name="connsiteX9" fmla="*/ 39646 w 90975"/>
                      <a:gd name="connsiteY9" fmla="*/ 80250 h 80633"/>
                      <a:gd name="connsiteX10" fmla="*/ 40061 w 90975"/>
                      <a:gd name="connsiteY10" fmla="*/ 80123 h 80633"/>
                      <a:gd name="connsiteX11" fmla="*/ 48457 w 90975"/>
                      <a:gd name="connsiteY11" fmla="*/ 77569 h 80633"/>
                      <a:gd name="connsiteX12" fmla="*/ 90146 w 90975"/>
                      <a:gd name="connsiteY12" fmla="*/ 41753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0975" h="80633">
                        <a:moveTo>
                          <a:pt x="90146" y="41753"/>
                        </a:moveTo>
                        <a:cubicBezTo>
                          <a:pt x="90688" y="39359"/>
                          <a:pt x="90976" y="36869"/>
                          <a:pt x="90976" y="34315"/>
                        </a:cubicBezTo>
                        <a:cubicBezTo>
                          <a:pt x="90976" y="15354"/>
                          <a:pt x="75622" y="0"/>
                          <a:pt x="56660" y="0"/>
                        </a:cubicBezTo>
                        <a:cubicBezTo>
                          <a:pt x="53979" y="0"/>
                          <a:pt x="51393" y="351"/>
                          <a:pt x="48903" y="926"/>
                        </a:cubicBezTo>
                        <a:cubicBezTo>
                          <a:pt x="29527" y="4629"/>
                          <a:pt x="10981" y="21068"/>
                          <a:pt x="10981" y="21068"/>
                        </a:cubicBezTo>
                        <a:lnTo>
                          <a:pt x="11013" y="21164"/>
                        </a:lnTo>
                        <a:cubicBezTo>
                          <a:pt x="4245" y="27420"/>
                          <a:pt x="0" y="36358"/>
                          <a:pt x="0" y="46318"/>
                        </a:cubicBezTo>
                        <a:cubicBezTo>
                          <a:pt x="0" y="65279"/>
                          <a:pt x="15354" y="80633"/>
                          <a:pt x="34315" y="80633"/>
                        </a:cubicBezTo>
                        <a:cubicBezTo>
                          <a:pt x="36135" y="80633"/>
                          <a:pt x="37891" y="80442"/>
                          <a:pt x="39614" y="80186"/>
                        </a:cubicBezTo>
                        <a:lnTo>
                          <a:pt x="39646" y="80250"/>
                        </a:lnTo>
                        <a:cubicBezTo>
                          <a:pt x="39774" y="80218"/>
                          <a:pt x="39902" y="80186"/>
                          <a:pt x="40061" y="80123"/>
                        </a:cubicBezTo>
                        <a:cubicBezTo>
                          <a:pt x="42998" y="79612"/>
                          <a:pt x="45807" y="78782"/>
                          <a:pt x="48457" y="77569"/>
                        </a:cubicBezTo>
                        <a:cubicBezTo>
                          <a:pt x="86826" y="64641"/>
                          <a:pt x="89922" y="45105"/>
                          <a:pt x="90146" y="41753"/>
                        </a:cubicBezTo>
                        <a:close/>
                      </a:path>
                    </a:pathLst>
                  </a:custGeom>
                  <a:solidFill>
                    <a:srgbClr val="2A7A5D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15" name="Graphic 2">
                    <a:extLst>
                      <a:ext uri="{FF2B5EF4-FFF2-40B4-BE49-F238E27FC236}">
                        <a16:creationId xmlns:a16="http://schemas.microsoft.com/office/drawing/2014/main" xmlns="" id="{D68CBFB5-5254-430A-A0F0-D6CA7CDFC55F}"/>
                      </a:ext>
                    </a:extLst>
                  </p:cNvPr>
                  <p:cNvSpPr/>
                  <p:nvPr/>
                </p:nvSpPr>
                <p:spPr>
                  <a:xfrm>
                    <a:off x="4131059" y="5444517"/>
                    <a:ext cx="68630" cy="68630"/>
                  </a:xfrm>
                  <a:custGeom>
                    <a:avLst/>
                    <a:gdLst>
                      <a:gd name="connsiteX0" fmla="*/ 68631 w 68630"/>
                      <a:gd name="connsiteY0" fmla="*/ 34315 h 68630"/>
                      <a:gd name="connsiteX1" fmla="*/ 34315 w 68630"/>
                      <a:gd name="connsiteY1" fmla="*/ 68631 h 68630"/>
                      <a:gd name="connsiteX2" fmla="*/ 0 w 68630"/>
                      <a:gd name="connsiteY2" fmla="*/ 34315 h 68630"/>
                      <a:gd name="connsiteX3" fmla="*/ 34315 w 68630"/>
                      <a:gd name="connsiteY3" fmla="*/ 0 h 68630"/>
                      <a:gd name="connsiteX4" fmla="*/ 68631 w 68630"/>
                      <a:gd name="connsiteY4" fmla="*/ 34315 h 6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630" h="68630">
                        <a:moveTo>
                          <a:pt x="68631" y="34315"/>
                        </a:moveTo>
                        <a:cubicBezTo>
                          <a:pt x="68631" y="53267"/>
                          <a:pt x="53267" y="68631"/>
                          <a:pt x="34315" y="68631"/>
                        </a:cubicBezTo>
                        <a:cubicBezTo>
                          <a:pt x="15364" y="68631"/>
                          <a:pt x="0" y="53267"/>
                          <a:pt x="0" y="34315"/>
                        </a:cubicBezTo>
                        <a:cubicBezTo>
                          <a:pt x="0" y="15363"/>
                          <a:pt x="15364" y="0"/>
                          <a:pt x="34315" y="0"/>
                        </a:cubicBezTo>
                        <a:cubicBezTo>
                          <a:pt x="53267" y="0"/>
                          <a:pt x="68631" y="15363"/>
                          <a:pt x="68631" y="34315"/>
                        </a:cubicBezTo>
                        <a:close/>
                      </a:path>
                    </a:pathLst>
                  </a:custGeom>
                  <a:solidFill>
                    <a:srgbClr val="309171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16" name="Graphic 2">
                    <a:extLst>
                      <a:ext uri="{FF2B5EF4-FFF2-40B4-BE49-F238E27FC236}">
                        <a16:creationId xmlns:a16="http://schemas.microsoft.com/office/drawing/2014/main" xmlns="" id="{0C9756AB-A027-46E6-880B-7CE5CA879EAA}"/>
                      </a:ext>
                    </a:extLst>
                  </p:cNvPr>
                  <p:cNvSpPr/>
                  <p:nvPr/>
                </p:nvSpPr>
                <p:spPr>
                  <a:xfrm>
                    <a:off x="4144019" y="5457477"/>
                    <a:ext cx="42710" cy="42710"/>
                  </a:xfrm>
                  <a:custGeom>
                    <a:avLst/>
                    <a:gdLst>
                      <a:gd name="connsiteX0" fmla="*/ 42711 w 42710"/>
                      <a:gd name="connsiteY0" fmla="*/ 21355 h 42710"/>
                      <a:gd name="connsiteX1" fmla="*/ 21355 w 42710"/>
                      <a:gd name="connsiteY1" fmla="*/ 42711 h 42710"/>
                      <a:gd name="connsiteX2" fmla="*/ 0 w 42710"/>
                      <a:gd name="connsiteY2" fmla="*/ 21355 h 42710"/>
                      <a:gd name="connsiteX3" fmla="*/ 21355 w 42710"/>
                      <a:gd name="connsiteY3" fmla="*/ 0 h 42710"/>
                      <a:gd name="connsiteX4" fmla="*/ 42711 w 42710"/>
                      <a:gd name="connsiteY4" fmla="*/ 21355 h 42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710" h="42710">
                        <a:moveTo>
                          <a:pt x="42711" y="21355"/>
                        </a:moveTo>
                        <a:cubicBezTo>
                          <a:pt x="42711" y="33149"/>
                          <a:pt x="33150" y="42711"/>
                          <a:pt x="21355" y="42711"/>
                        </a:cubicBezTo>
                        <a:cubicBezTo>
                          <a:pt x="9561" y="42711"/>
                          <a:pt x="0" y="33149"/>
                          <a:pt x="0" y="21355"/>
                        </a:cubicBezTo>
                        <a:cubicBezTo>
                          <a:pt x="0" y="9561"/>
                          <a:pt x="9561" y="0"/>
                          <a:pt x="21355" y="0"/>
                        </a:cubicBezTo>
                        <a:cubicBezTo>
                          <a:pt x="33150" y="0"/>
                          <a:pt x="42711" y="9561"/>
                          <a:pt x="42711" y="213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  <p:sp>
              <p:nvSpPr>
                <p:cNvPr id="108" name="Graphic 2">
                  <a:extLst>
                    <a:ext uri="{FF2B5EF4-FFF2-40B4-BE49-F238E27FC236}">
                      <a16:creationId xmlns:a16="http://schemas.microsoft.com/office/drawing/2014/main" xmlns="" id="{7FF9D3CB-F9DC-40BD-951B-08221B36065A}"/>
                    </a:ext>
                  </a:extLst>
                </p:cNvPr>
                <p:cNvSpPr/>
                <p:nvPr/>
              </p:nvSpPr>
              <p:spPr>
                <a:xfrm>
                  <a:off x="4069698" y="5464906"/>
                  <a:ext cx="101487" cy="92972"/>
                </a:xfrm>
                <a:custGeom>
                  <a:avLst/>
                  <a:gdLst>
                    <a:gd name="connsiteX0" fmla="*/ 97943 w 101487"/>
                    <a:gd name="connsiteY0" fmla="*/ 18555 h 92972"/>
                    <a:gd name="connsiteX1" fmla="*/ 17725 w 101487"/>
                    <a:gd name="connsiteY1" fmla="*/ 90282 h 92972"/>
                    <a:gd name="connsiteX2" fmla="*/ 2690 w 101487"/>
                    <a:gd name="connsiteY2" fmla="*/ 89452 h 92972"/>
                    <a:gd name="connsiteX3" fmla="*/ 2690 w 101487"/>
                    <a:gd name="connsiteY3" fmla="*/ 89452 h 92972"/>
                    <a:gd name="connsiteX4" fmla="*/ 3520 w 101487"/>
                    <a:gd name="connsiteY4" fmla="*/ 74417 h 92972"/>
                    <a:gd name="connsiteX5" fmla="*/ 83738 w 101487"/>
                    <a:gd name="connsiteY5" fmla="*/ 2690 h 92972"/>
                    <a:gd name="connsiteX6" fmla="*/ 98773 w 101487"/>
                    <a:gd name="connsiteY6" fmla="*/ 3520 h 92972"/>
                    <a:gd name="connsiteX7" fmla="*/ 98773 w 101487"/>
                    <a:gd name="connsiteY7" fmla="*/ 3520 h 92972"/>
                    <a:gd name="connsiteX8" fmla="*/ 97943 w 101487"/>
                    <a:gd name="connsiteY8" fmla="*/ 18555 h 92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487" h="92972">
                      <a:moveTo>
                        <a:pt x="97943" y="18555"/>
                      </a:moveTo>
                      <a:lnTo>
                        <a:pt x="17725" y="90282"/>
                      </a:lnTo>
                      <a:cubicBezTo>
                        <a:pt x="13352" y="94177"/>
                        <a:pt x="6616" y="93794"/>
                        <a:pt x="2690" y="89452"/>
                      </a:cubicBezTo>
                      <a:lnTo>
                        <a:pt x="2690" y="89452"/>
                      </a:lnTo>
                      <a:cubicBezTo>
                        <a:pt x="-1204" y="85079"/>
                        <a:pt x="-821" y="78344"/>
                        <a:pt x="3520" y="74417"/>
                      </a:cubicBezTo>
                      <a:lnTo>
                        <a:pt x="83738" y="2690"/>
                      </a:lnTo>
                      <a:cubicBezTo>
                        <a:pt x="88112" y="-1204"/>
                        <a:pt x="94847" y="-821"/>
                        <a:pt x="98773" y="3520"/>
                      </a:cubicBezTo>
                      <a:lnTo>
                        <a:pt x="98773" y="3520"/>
                      </a:lnTo>
                      <a:cubicBezTo>
                        <a:pt x="102700" y="7893"/>
                        <a:pt x="102317" y="14629"/>
                        <a:pt x="97943" y="18555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109" name="Graphic 2">
                  <a:extLst>
                    <a:ext uri="{FF2B5EF4-FFF2-40B4-BE49-F238E27FC236}">
                      <a16:creationId xmlns:a16="http://schemas.microsoft.com/office/drawing/2014/main" xmlns="" id="{8D72998D-97DC-4279-8824-99A0BDEFF1CA}"/>
                    </a:ext>
                  </a:extLst>
                </p:cNvPr>
                <p:cNvSpPr/>
                <p:nvPr/>
              </p:nvSpPr>
              <p:spPr>
                <a:xfrm>
                  <a:off x="4097031" y="5452314"/>
                  <a:ext cx="54266" cy="52726"/>
                </a:xfrm>
                <a:custGeom>
                  <a:avLst/>
                  <a:gdLst>
                    <a:gd name="connsiteX0" fmla="*/ 0 w 54266"/>
                    <a:gd name="connsiteY0" fmla="*/ 15442 h 52726"/>
                    <a:gd name="connsiteX1" fmla="*/ 54266 w 54266"/>
                    <a:gd name="connsiteY1" fmla="*/ 15442 h 52726"/>
                    <a:gd name="connsiteX2" fmla="*/ 27133 w 54266"/>
                    <a:gd name="connsiteY2" fmla="*/ 52726 h 52726"/>
                    <a:gd name="connsiteX3" fmla="*/ 0 w 54266"/>
                    <a:gd name="connsiteY3" fmla="*/ 15442 h 5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266" h="52726">
                      <a:moveTo>
                        <a:pt x="0" y="15442"/>
                      </a:moveTo>
                      <a:cubicBezTo>
                        <a:pt x="0" y="-5147"/>
                        <a:pt x="54266" y="-5147"/>
                        <a:pt x="54266" y="15442"/>
                      </a:cubicBezTo>
                      <a:cubicBezTo>
                        <a:pt x="54266" y="36031"/>
                        <a:pt x="42104" y="52726"/>
                        <a:pt x="27133" y="52726"/>
                      </a:cubicBezTo>
                      <a:cubicBezTo>
                        <a:pt x="12162" y="52726"/>
                        <a:pt x="0" y="36031"/>
                        <a:pt x="0" y="15442"/>
                      </a:cubicBezTo>
                      <a:close/>
                    </a:path>
                  </a:pathLst>
                </a:custGeom>
                <a:solidFill>
                  <a:srgbClr val="AFAFA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grpSp>
              <p:nvGrpSpPr>
                <p:cNvPr id="110" name="Graphic 2">
                  <a:extLst>
                    <a:ext uri="{FF2B5EF4-FFF2-40B4-BE49-F238E27FC236}">
                      <a16:creationId xmlns:a16="http://schemas.microsoft.com/office/drawing/2014/main" xmlns="" id="{D4E8DF02-7C75-447D-B1D4-A31E36A711F0}"/>
                    </a:ext>
                  </a:extLst>
                </p:cNvPr>
                <p:cNvGrpSpPr/>
                <p:nvPr/>
              </p:nvGrpSpPr>
              <p:grpSpPr>
                <a:xfrm>
                  <a:off x="4046755" y="5496644"/>
                  <a:ext cx="90975" cy="80633"/>
                  <a:chOff x="4046755" y="5496644"/>
                  <a:chExt cx="90975" cy="80633"/>
                </a:xfrm>
              </p:grpSpPr>
              <p:sp>
                <p:nvSpPr>
                  <p:cNvPr id="111" name="Graphic 2">
                    <a:extLst>
                      <a:ext uri="{FF2B5EF4-FFF2-40B4-BE49-F238E27FC236}">
                        <a16:creationId xmlns:a16="http://schemas.microsoft.com/office/drawing/2014/main" xmlns="" id="{24A97DAF-0247-40EC-B051-7DD60DBC1714}"/>
                      </a:ext>
                    </a:extLst>
                  </p:cNvPr>
                  <p:cNvSpPr/>
                  <p:nvPr/>
                </p:nvSpPr>
                <p:spPr>
                  <a:xfrm>
                    <a:off x="4046755" y="5496644"/>
                    <a:ext cx="90975" cy="80633"/>
                  </a:xfrm>
                  <a:custGeom>
                    <a:avLst/>
                    <a:gdLst>
                      <a:gd name="connsiteX0" fmla="*/ 90146 w 90975"/>
                      <a:gd name="connsiteY0" fmla="*/ 41753 h 80633"/>
                      <a:gd name="connsiteX1" fmla="*/ 90976 w 90975"/>
                      <a:gd name="connsiteY1" fmla="*/ 34315 h 80633"/>
                      <a:gd name="connsiteX2" fmla="*/ 56660 w 90975"/>
                      <a:gd name="connsiteY2" fmla="*/ 0 h 80633"/>
                      <a:gd name="connsiteX3" fmla="*/ 48903 w 90975"/>
                      <a:gd name="connsiteY3" fmla="*/ 926 h 80633"/>
                      <a:gd name="connsiteX4" fmla="*/ 10981 w 90975"/>
                      <a:gd name="connsiteY4" fmla="*/ 21068 h 80633"/>
                      <a:gd name="connsiteX5" fmla="*/ 11013 w 90975"/>
                      <a:gd name="connsiteY5" fmla="*/ 21164 h 80633"/>
                      <a:gd name="connsiteX6" fmla="*/ 0 w 90975"/>
                      <a:gd name="connsiteY6" fmla="*/ 46318 h 80633"/>
                      <a:gd name="connsiteX7" fmla="*/ 34315 w 90975"/>
                      <a:gd name="connsiteY7" fmla="*/ 80633 h 80633"/>
                      <a:gd name="connsiteX8" fmla="*/ 39614 w 90975"/>
                      <a:gd name="connsiteY8" fmla="*/ 80186 h 80633"/>
                      <a:gd name="connsiteX9" fmla="*/ 39646 w 90975"/>
                      <a:gd name="connsiteY9" fmla="*/ 80250 h 80633"/>
                      <a:gd name="connsiteX10" fmla="*/ 40061 w 90975"/>
                      <a:gd name="connsiteY10" fmla="*/ 80122 h 80633"/>
                      <a:gd name="connsiteX11" fmla="*/ 48457 w 90975"/>
                      <a:gd name="connsiteY11" fmla="*/ 77569 h 80633"/>
                      <a:gd name="connsiteX12" fmla="*/ 90146 w 90975"/>
                      <a:gd name="connsiteY12" fmla="*/ 41753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0975" h="80633">
                        <a:moveTo>
                          <a:pt x="90146" y="41753"/>
                        </a:moveTo>
                        <a:cubicBezTo>
                          <a:pt x="90688" y="39359"/>
                          <a:pt x="90976" y="36869"/>
                          <a:pt x="90976" y="34315"/>
                        </a:cubicBezTo>
                        <a:cubicBezTo>
                          <a:pt x="90976" y="15354"/>
                          <a:pt x="75622" y="0"/>
                          <a:pt x="56660" y="0"/>
                        </a:cubicBezTo>
                        <a:cubicBezTo>
                          <a:pt x="53979" y="0"/>
                          <a:pt x="51393" y="351"/>
                          <a:pt x="48903" y="926"/>
                        </a:cubicBezTo>
                        <a:cubicBezTo>
                          <a:pt x="29527" y="4629"/>
                          <a:pt x="10981" y="21068"/>
                          <a:pt x="10981" y="21068"/>
                        </a:cubicBezTo>
                        <a:lnTo>
                          <a:pt x="11013" y="21164"/>
                        </a:lnTo>
                        <a:cubicBezTo>
                          <a:pt x="4246" y="27420"/>
                          <a:pt x="0" y="36358"/>
                          <a:pt x="0" y="46318"/>
                        </a:cubicBezTo>
                        <a:cubicBezTo>
                          <a:pt x="0" y="65279"/>
                          <a:pt x="15354" y="80633"/>
                          <a:pt x="34315" y="80633"/>
                        </a:cubicBezTo>
                        <a:cubicBezTo>
                          <a:pt x="36135" y="80633"/>
                          <a:pt x="37891" y="80442"/>
                          <a:pt x="39614" y="80186"/>
                        </a:cubicBezTo>
                        <a:lnTo>
                          <a:pt x="39646" y="80250"/>
                        </a:lnTo>
                        <a:cubicBezTo>
                          <a:pt x="39774" y="80218"/>
                          <a:pt x="39902" y="80186"/>
                          <a:pt x="40061" y="80122"/>
                        </a:cubicBezTo>
                        <a:cubicBezTo>
                          <a:pt x="42998" y="79612"/>
                          <a:pt x="45807" y="78782"/>
                          <a:pt x="48457" y="77569"/>
                        </a:cubicBezTo>
                        <a:cubicBezTo>
                          <a:pt x="86826" y="64641"/>
                          <a:pt x="89890" y="45105"/>
                          <a:pt x="90146" y="41753"/>
                        </a:cubicBezTo>
                        <a:close/>
                      </a:path>
                    </a:pathLst>
                  </a:custGeom>
                  <a:solidFill>
                    <a:srgbClr val="2A7A5D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12" name="Graphic 2">
                    <a:extLst>
                      <a:ext uri="{FF2B5EF4-FFF2-40B4-BE49-F238E27FC236}">
                        <a16:creationId xmlns:a16="http://schemas.microsoft.com/office/drawing/2014/main" xmlns="" id="{A30E8FE8-B5B3-46AB-AA45-43F578092E7A}"/>
                      </a:ext>
                    </a:extLst>
                  </p:cNvPr>
                  <p:cNvSpPr/>
                  <p:nvPr/>
                </p:nvSpPr>
                <p:spPr>
                  <a:xfrm>
                    <a:off x="4046755" y="5508647"/>
                    <a:ext cx="68630" cy="68630"/>
                  </a:xfrm>
                  <a:custGeom>
                    <a:avLst/>
                    <a:gdLst>
                      <a:gd name="connsiteX0" fmla="*/ 68631 w 68630"/>
                      <a:gd name="connsiteY0" fmla="*/ 34315 h 68630"/>
                      <a:gd name="connsiteX1" fmla="*/ 34315 w 68630"/>
                      <a:gd name="connsiteY1" fmla="*/ 68631 h 68630"/>
                      <a:gd name="connsiteX2" fmla="*/ 0 w 68630"/>
                      <a:gd name="connsiteY2" fmla="*/ 34315 h 68630"/>
                      <a:gd name="connsiteX3" fmla="*/ 34315 w 68630"/>
                      <a:gd name="connsiteY3" fmla="*/ 0 h 68630"/>
                      <a:gd name="connsiteX4" fmla="*/ 68631 w 68630"/>
                      <a:gd name="connsiteY4" fmla="*/ 34315 h 6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630" h="68630">
                        <a:moveTo>
                          <a:pt x="68631" y="34315"/>
                        </a:moveTo>
                        <a:cubicBezTo>
                          <a:pt x="68631" y="53267"/>
                          <a:pt x="53267" y="68631"/>
                          <a:pt x="34315" y="68631"/>
                        </a:cubicBezTo>
                        <a:cubicBezTo>
                          <a:pt x="15364" y="68631"/>
                          <a:pt x="0" y="53267"/>
                          <a:pt x="0" y="34315"/>
                        </a:cubicBezTo>
                        <a:cubicBezTo>
                          <a:pt x="0" y="15364"/>
                          <a:pt x="15364" y="0"/>
                          <a:pt x="34315" y="0"/>
                        </a:cubicBezTo>
                        <a:cubicBezTo>
                          <a:pt x="53267" y="0"/>
                          <a:pt x="68631" y="15364"/>
                          <a:pt x="68631" y="34315"/>
                        </a:cubicBezTo>
                        <a:close/>
                      </a:path>
                    </a:pathLst>
                  </a:custGeom>
                  <a:solidFill>
                    <a:srgbClr val="309171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13" name="Graphic 2">
                    <a:extLst>
                      <a:ext uri="{FF2B5EF4-FFF2-40B4-BE49-F238E27FC236}">
                        <a16:creationId xmlns:a16="http://schemas.microsoft.com/office/drawing/2014/main" xmlns="" id="{9FDACE83-AAA4-4A55-A03E-D57B53E58B15}"/>
                      </a:ext>
                    </a:extLst>
                  </p:cNvPr>
                  <p:cNvSpPr/>
                  <p:nvPr/>
                </p:nvSpPr>
                <p:spPr>
                  <a:xfrm>
                    <a:off x="4059715" y="5521607"/>
                    <a:ext cx="42710" cy="42710"/>
                  </a:xfrm>
                  <a:custGeom>
                    <a:avLst/>
                    <a:gdLst>
                      <a:gd name="connsiteX0" fmla="*/ 42711 w 42710"/>
                      <a:gd name="connsiteY0" fmla="*/ 21355 h 42710"/>
                      <a:gd name="connsiteX1" fmla="*/ 21355 w 42710"/>
                      <a:gd name="connsiteY1" fmla="*/ 42711 h 42710"/>
                      <a:gd name="connsiteX2" fmla="*/ 0 w 42710"/>
                      <a:gd name="connsiteY2" fmla="*/ 21355 h 42710"/>
                      <a:gd name="connsiteX3" fmla="*/ 21355 w 42710"/>
                      <a:gd name="connsiteY3" fmla="*/ 0 h 42710"/>
                      <a:gd name="connsiteX4" fmla="*/ 42711 w 42710"/>
                      <a:gd name="connsiteY4" fmla="*/ 21355 h 42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710" h="42710">
                        <a:moveTo>
                          <a:pt x="42711" y="21355"/>
                        </a:moveTo>
                        <a:cubicBezTo>
                          <a:pt x="42711" y="33150"/>
                          <a:pt x="33150" y="42711"/>
                          <a:pt x="21355" y="42711"/>
                        </a:cubicBezTo>
                        <a:cubicBezTo>
                          <a:pt x="9561" y="42711"/>
                          <a:pt x="0" y="33150"/>
                          <a:pt x="0" y="21355"/>
                        </a:cubicBezTo>
                        <a:cubicBezTo>
                          <a:pt x="0" y="9561"/>
                          <a:pt x="9561" y="0"/>
                          <a:pt x="21355" y="0"/>
                        </a:cubicBezTo>
                        <a:cubicBezTo>
                          <a:pt x="33150" y="0"/>
                          <a:pt x="42711" y="9561"/>
                          <a:pt x="42711" y="213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</p:grpSp>
          <p:grpSp>
            <p:nvGrpSpPr>
              <p:cNvPr id="88" name="Graphic 2">
                <a:extLst>
                  <a:ext uri="{FF2B5EF4-FFF2-40B4-BE49-F238E27FC236}">
                    <a16:creationId xmlns:a16="http://schemas.microsoft.com/office/drawing/2014/main" xmlns="" id="{7122FAD8-1BB8-41B4-81F0-A27CC6F046FC}"/>
                  </a:ext>
                </a:extLst>
              </p:cNvPr>
              <p:cNvGrpSpPr/>
              <p:nvPr/>
            </p:nvGrpSpPr>
            <p:grpSpPr>
              <a:xfrm>
                <a:off x="5277322" y="5426162"/>
                <a:ext cx="175279" cy="144731"/>
                <a:chOff x="5277322" y="5426162"/>
                <a:chExt cx="175279" cy="144731"/>
              </a:xfrm>
            </p:grpSpPr>
            <p:grpSp>
              <p:nvGrpSpPr>
                <p:cNvPr id="97" name="Graphic 2">
                  <a:extLst>
                    <a:ext uri="{FF2B5EF4-FFF2-40B4-BE49-F238E27FC236}">
                      <a16:creationId xmlns:a16="http://schemas.microsoft.com/office/drawing/2014/main" xmlns="" id="{67CE9BE9-984F-4DB5-88B3-D586C3C7EE81}"/>
                    </a:ext>
                  </a:extLst>
                </p:cNvPr>
                <p:cNvGrpSpPr/>
                <p:nvPr/>
              </p:nvGrpSpPr>
              <p:grpSpPr>
                <a:xfrm>
                  <a:off x="5277322" y="5426162"/>
                  <a:ext cx="90975" cy="80633"/>
                  <a:chOff x="5277322" y="5426162"/>
                  <a:chExt cx="90975" cy="80633"/>
                </a:xfrm>
              </p:grpSpPr>
              <p:sp>
                <p:nvSpPr>
                  <p:cNvPr id="104" name="Graphic 2">
                    <a:extLst>
                      <a:ext uri="{FF2B5EF4-FFF2-40B4-BE49-F238E27FC236}">
                        <a16:creationId xmlns:a16="http://schemas.microsoft.com/office/drawing/2014/main" xmlns="" id="{CD0C0AF1-2748-4EF3-8B5C-38F9612B5700}"/>
                      </a:ext>
                    </a:extLst>
                  </p:cNvPr>
                  <p:cNvSpPr/>
                  <p:nvPr/>
                </p:nvSpPr>
                <p:spPr>
                  <a:xfrm>
                    <a:off x="5277322" y="5426162"/>
                    <a:ext cx="90975" cy="80633"/>
                  </a:xfrm>
                  <a:custGeom>
                    <a:avLst/>
                    <a:gdLst>
                      <a:gd name="connsiteX0" fmla="*/ 830 w 90975"/>
                      <a:gd name="connsiteY0" fmla="*/ 41753 h 80633"/>
                      <a:gd name="connsiteX1" fmla="*/ 0 w 90975"/>
                      <a:gd name="connsiteY1" fmla="*/ 34315 h 80633"/>
                      <a:gd name="connsiteX2" fmla="*/ 34315 w 90975"/>
                      <a:gd name="connsiteY2" fmla="*/ 0 h 80633"/>
                      <a:gd name="connsiteX3" fmla="*/ 42072 w 90975"/>
                      <a:gd name="connsiteY3" fmla="*/ 926 h 80633"/>
                      <a:gd name="connsiteX4" fmla="*/ 79995 w 90975"/>
                      <a:gd name="connsiteY4" fmla="*/ 21068 h 80633"/>
                      <a:gd name="connsiteX5" fmla="*/ 79963 w 90975"/>
                      <a:gd name="connsiteY5" fmla="*/ 21164 h 80633"/>
                      <a:gd name="connsiteX6" fmla="*/ 90976 w 90975"/>
                      <a:gd name="connsiteY6" fmla="*/ 46318 h 80633"/>
                      <a:gd name="connsiteX7" fmla="*/ 56660 w 90975"/>
                      <a:gd name="connsiteY7" fmla="*/ 80633 h 80633"/>
                      <a:gd name="connsiteX8" fmla="*/ 51361 w 90975"/>
                      <a:gd name="connsiteY8" fmla="*/ 80186 h 80633"/>
                      <a:gd name="connsiteX9" fmla="*/ 51330 w 90975"/>
                      <a:gd name="connsiteY9" fmla="*/ 80250 h 80633"/>
                      <a:gd name="connsiteX10" fmla="*/ 50915 w 90975"/>
                      <a:gd name="connsiteY10" fmla="*/ 80123 h 80633"/>
                      <a:gd name="connsiteX11" fmla="*/ 42519 w 90975"/>
                      <a:gd name="connsiteY11" fmla="*/ 77569 h 80633"/>
                      <a:gd name="connsiteX12" fmla="*/ 830 w 90975"/>
                      <a:gd name="connsiteY12" fmla="*/ 41753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0975" h="80633">
                        <a:moveTo>
                          <a:pt x="830" y="41753"/>
                        </a:moveTo>
                        <a:cubicBezTo>
                          <a:pt x="287" y="39359"/>
                          <a:pt x="0" y="36869"/>
                          <a:pt x="0" y="34315"/>
                        </a:cubicBezTo>
                        <a:cubicBezTo>
                          <a:pt x="0" y="15354"/>
                          <a:pt x="15354" y="0"/>
                          <a:pt x="34315" y="0"/>
                        </a:cubicBezTo>
                        <a:cubicBezTo>
                          <a:pt x="36997" y="0"/>
                          <a:pt x="39583" y="351"/>
                          <a:pt x="42072" y="926"/>
                        </a:cubicBezTo>
                        <a:cubicBezTo>
                          <a:pt x="61449" y="4629"/>
                          <a:pt x="79995" y="21068"/>
                          <a:pt x="79995" y="21068"/>
                        </a:cubicBezTo>
                        <a:lnTo>
                          <a:pt x="79963" y="21164"/>
                        </a:lnTo>
                        <a:cubicBezTo>
                          <a:pt x="86730" y="27420"/>
                          <a:pt x="90976" y="36358"/>
                          <a:pt x="90976" y="46318"/>
                        </a:cubicBezTo>
                        <a:cubicBezTo>
                          <a:pt x="90976" y="65279"/>
                          <a:pt x="75622" y="80633"/>
                          <a:pt x="56660" y="80633"/>
                        </a:cubicBezTo>
                        <a:cubicBezTo>
                          <a:pt x="54841" y="80633"/>
                          <a:pt x="53085" y="80442"/>
                          <a:pt x="51361" y="80186"/>
                        </a:cubicBezTo>
                        <a:lnTo>
                          <a:pt x="51330" y="80250"/>
                        </a:lnTo>
                        <a:cubicBezTo>
                          <a:pt x="51202" y="80218"/>
                          <a:pt x="51074" y="80186"/>
                          <a:pt x="50915" y="80123"/>
                        </a:cubicBezTo>
                        <a:cubicBezTo>
                          <a:pt x="47978" y="79612"/>
                          <a:pt x="45169" y="78782"/>
                          <a:pt x="42519" y="77569"/>
                        </a:cubicBezTo>
                        <a:cubicBezTo>
                          <a:pt x="4150" y="64641"/>
                          <a:pt x="1053" y="45105"/>
                          <a:pt x="830" y="41753"/>
                        </a:cubicBezTo>
                        <a:close/>
                      </a:path>
                    </a:pathLst>
                  </a:custGeom>
                  <a:solidFill>
                    <a:srgbClr val="2A7A5D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05" name="Graphic 2">
                    <a:extLst>
                      <a:ext uri="{FF2B5EF4-FFF2-40B4-BE49-F238E27FC236}">
                        <a16:creationId xmlns:a16="http://schemas.microsoft.com/office/drawing/2014/main" xmlns="" id="{6C5A6282-61D2-497F-83BC-E199AF915739}"/>
                      </a:ext>
                    </a:extLst>
                  </p:cNvPr>
                  <p:cNvSpPr/>
                  <p:nvPr/>
                </p:nvSpPr>
                <p:spPr>
                  <a:xfrm>
                    <a:off x="5299667" y="5438132"/>
                    <a:ext cx="68630" cy="68630"/>
                  </a:xfrm>
                  <a:custGeom>
                    <a:avLst/>
                    <a:gdLst>
                      <a:gd name="connsiteX0" fmla="*/ 68631 w 68630"/>
                      <a:gd name="connsiteY0" fmla="*/ 34315 h 68630"/>
                      <a:gd name="connsiteX1" fmla="*/ 34315 w 68630"/>
                      <a:gd name="connsiteY1" fmla="*/ 68631 h 68630"/>
                      <a:gd name="connsiteX2" fmla="*/ 0 w 68630"/>
                      <a:gd name="connsiteY2" fmla="*/ 34315 h 68630"/>
                      <a:gd name="connsiteX3" fmla="*/ 34315 w 68630"/>
                      <a:gd name="connsiteY3" fmla="*/ 0 h 68630"/>
                      <a:gd name="connsiteX4" fmla="*/ 68631 w 68630"/>
                      <a:gd name="connsiteY4" fmla="*/ 34315 h 6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630" h="68630">
                        <a:moveTo>
                          <a:pt x="68631" y="34315"/>
                        </a:moveTo>
                        <a:cubicBezTo>
                          <a:pt x="68631" y="53267"/>
                          <a:pt x="53267" y="68631"/>
                          <a:pt x="34315" y="68631"/>
                        </a:cubicBezTo>
                        <a:cubicBezTo>
                          <a:pt x="15363" y="68631"/>
                          <a:pt x="0" y="53267"/>
                          <a:pt x="0" y="34315"/>
                        </a:cubicBezTo>
                        <a:cubicBezTo>
                          <a:pt x="0" y="15363"/>
                          <a:pt x="15363" y="0"/>
                          <a:pt x="34315" y="0"/>
                        </a:cubicBezTo>
                        <a:cubicBezTo>
                          <a:pt x="53267" y="0"/>
                          <a:pt x="68631" y="15363"/>
                          <a:pt x="68631" y="34315"/>
                        </a:cubicBezTo>
                        <a:close/>
                      </a:path>
                    </a:pathLst>
                  </a:custGeom>
                  <a:solidFill>
                    <a:srgbClr val="309171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06" name="Graphic 2">
                    <a:extLst>
                      <a:ext uri="{FF2B5EF4-FFF2-40B4-BE49-F238E27FC236}">
                        <a16:creationId xmlns:a16="http://schemas.microsoft.com/office/drawing/2014/main" xmlns="" id="{BC785152-02CB-474E-9DAB-08A369FDD2B8}"/>
                      </a:ext>
                    </a:extLst>
                  </p:cNvPr>
                  <p:cNvSpPr/>
                  <p:nvPr/>
                </p:nvSpPr>
                <p:spPr>
                  <a:xfrm>
                    <a:off x="5312627" y="5451093"/>
                    <a:ext cx="42710" cy="42710"/>
                  </a:xfrm>
                  <a:custGeom>
                    <a:avLst/>
                    <a:gdLst>
                      <a:gd name="connsiteX0" fmla="*/ 42711 w 42710"/>
                      <a:gd name="connsiteY0" fmla="*/ 21355 h 42710"/>
                      <a:gd name="connsiteX1" fmla="*/ 21355 w 42710"/>
                      <a:gd name="connsiteY1" fmla="*/ 42711 h 42710"/>
                      <a:gd name="connsiteX2" fmla="*/ 0 w 42710"/>
                      <a:gd name="connsiteY2" fmla="*/ 21355 h 42710"/>
                      <a:gd name="connsiteX3" fmla="*/ 21355 w 42710"/>
                      <a:gd name="connsiteY3" fmla="*/ 0 h 42710"/>
                      <a:gd name="connsiteX4" fmla="*/ 42711 w 42710"/>
                      <a:gd name="connsiteY4" fmla="*/ 21355 h 42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710" h="42710">
                        <a:moveTo>
                          <a:pt x="42711" y="21355"/>
                        </a:moveTo>
                        <a:cubicBezTo>
                          <a:pt x="42711" y="33149"/>
                          <a:pt x="33150" y="42711"/>
                          <a:pt x="21355" y="42711"/>
                        </a:cubicBezTo>
                        <a:cubicBezTo>
                          <a:pt x="9561" y="42711"/>
                          <a:pt x="0" y="33149"/>
                          <a:pt x="0" y="21355"/>
                        </a:cubicBezTo>
                        <a:cubicBezTo>
                          <a:pt x="0" y="9561"/>
                          <a:pt x="9561" y="0"/>
                          <a:pt x="21355" y="0"/>
                        </a:cubicBezTo>
                        <a:cubicBezTo>
                          <a:pt x="33150" y="0"/>
                          <a:pt x="42711" y="9561"/>
                          <a:pt x="42711" y="213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  <p:sp>
              <p:nvSpPr>
                <p:cNvPr id="98" name="Graphic 2">
                  <a:extLst>
                    <a:ext uri="{FF2B5EF4-FFF2-40B4-BE49-F238E27FC236}">
                      <a16:creationId xmlns:a16="http://schemas.microsoft.com/office/drawing/2014/main" xmlns="" id="{A779C96E-D4A3-4D86-80E5-D2F0068ED6A8}"/>
                    </a:ext>
                  </a:extLst>
                </p:cNvPr>
                <p:cNvSpPr/>
                <p:nvPr/>
              </p:nvSpPr>
              <p:spPr>
                <a:xfrm>
                  <a:off x="5328172" y="5458521"/>
                  <a:ext cx="101487" cy="92972"/>
                </a:xfrm>
                <a:custGeom>
                  <a:avLst/>
                  <a:gdLst>
                    <a:gd name="connsiteX0" fmla="*/ 3544 w 101487"/>
                    <a:gd name="connsiteY0" fmla="*/ 18555 h 92972"/>
                    <a:gd name="connsiteX1" fmla="*/ 83762 w 101487"/>
                    <a:gd name="connsiteY1" fmla="*/ 90282 h 92972"/>
                    <a:gd name="connsiteX2" fmla="*/ 98797 w 101487"/>
                    <a:gd name="connsiteY2" fmla="*/ 89452 h 92972"/>
                    <a:gd name="connsiteX3" fmla="*/ 98797 w 101487"/>
                    <a:gd name="connsiteY3" fmla="*/ 89452 h 92972"/>
                    <a:gd name="connsiteX4" fmla="*/ 97967 w 101487"/>
                    <a:gd name="connsiteY4" fmla="*/ 74417 h 92972"/>
                    <a:gd name="connsiteX5" fmla="*/ 17749 w 101487"/>
                    <a:gd name="connsiteY5" fmla="*/ 2690 h 92972"/>
                    <a:gd name="connsiteX6" fmla="*/ 2714 w 101487"/>
                    <a:gd name="connsiteY6" fmla="*/ 3520 h 92972"/>
                    <a:gd name="connsiteX7" fmla="*/ 2714 w 101487"/>
                    <a:gd name="connsiteY7" fmla="*/ 3520 h 92972"/>
                    <a:gd name="connsiteX8" fmla="*/ 3544 w 101487"/>
                    <a:gd name="connsiteY8" fmla="*/ 18555 h 92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487" h="92972">
                      <a:moveTo>
                        <a:pt x="3544" y="18555"/>
                      </a:moveTo>
                      <a:lnTo>
                        <a:pt x="83762" y="90282"/>
                      </a:lnTo>
                      <a:cubicBezTo>
                        <a:pt x="88135" y="94177"/>
                        <a:pt x="94871" y="93794"/>
                        <a:pt x="98797" y="89452"/>
                      </a:cubicBezTo>
                      <a:lnTo>
                        <a:pt x="98797" y="89452"/>
                      </a:lnTo>
                      <a:cubicBezTo>
                        <a:pt x="102691" y="85079"/>
                        <a:pt x="102308" y="78344"/>
                        <a:pt x="97967" y="74417"/>
                      </a:cubicBezTo>
                      <a:lnTo>
                        <a:pt x="17749" y="2690"/>
                      </a:lnTo>
                      <a:cubicBezTo>
                        <a:pt x="13376" y="-1204"/>
                        <a:pt x="6640" y="-821"/>
                        <a:pt x="2714" y="3520"/>
                      </a:cubicBezTo>
                      <a:lnTo>
                        <a:pt x="2714" y="3520"/>
                      </a:lnTo>
                      <a:cubicBezTo>
                        <a:pt x="-1212" y="7893"/>
                        <a:pt x="-829" y="14629"/>
                        <a:pt x="3544" y="18555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99" name="Graphic 2">
                  <a:extLst>
                    <a:ext uri="{FF2B5EF4-FFF2-40B4-BE49-F238E27FC236}">
                      <a16:creationId xmlns:a16="http://schemas.microsoft.com/office/drawing/2014/main" xmlns="" id="{C85C3F8F-9397-4672-92CB-F0E6AD3C5021}"/>
                    </a:ext>
                  </a:extLst>
                </p:cNvPr>
                <p:cNvSpPr/>
                <p:nvPr/>
              </p:nvSpPr>
              <p:spPr>
                <a:xfrm>
                  <a:off x="5348059" y="5445929"/>
                  <a:ext cx="54266" cy="52726"/>
                </a:xfrm>
                <a:custGeom>
                  <a:avLst/>
                  <a:gdLst>
                    <a:gd name="connsiteX0" fmla="*/ 54266 w 54266"/>
                    <a:gd name="connsiteY0" fmla="*/ 15442 h 52726"/>
                    <a:gd name="connsiteX1" fmla="*/ 0 w 54266"/>
                    <a:gd name="connsiteY1" fmla="*/ 15442 h 52726"/>
                    <a:gd name="connsiteX2" fmla="*/ 27133 w 54266"/>
                    <a:gd name="connsiteY2" fmla="*/ 52726 h 52726"/>
                    <a:gd name="connsiteX3" fmla="*/ 54266 w 54266"/>
                    <a:gd name="connsiteY3" fmla="*/ 15442 h 5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266" h="52726">
                      <a:moveTo>
                        <a:pt x="54266" y="15442"/>
                      </a:moveTo>
                      <a:cubicBezTo>
                        <a:pt x="54266" y="-5147"/>
                        <a:pt x="0" y="-5147"/>
                        <a:pt x="0" y="15442"/>
                      </a:cubicBezTo>
                      <a:cubicBezTo>
                        <a:pt x="0" y="36031"/>
                        <a:pt x="12162" y="52726"/>
                        <a:pt x="27133" y="52726"/>
                      </a:cubicBezTo>
                      <a:cubicBezTo>
                        <a:pt x="42136" y="52726"/>
                        <a:pt x="54266" y="36031"/>
                        <a:pt x="54266" y="15442"/>
                      </a:cubicBezTo>
                      <a:close/>
                    </a:path>
                  </a:pathLst>
                </a:custGeom>
                <a:solidFill>
                  <a:srgbClr val="AFAFA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grpSp>
              <p:nvGrpSpPr>
                <p:cNvPr id="100" name="Graphic 2">
                  <a:extLst>
                    <a:ext uri="{FF2B5EF4-FFF2-40B4-BE49-F238E27FC236}">
                      <a16:creationId xmlns:a16="http://schemas.microsoft.com/office/drawing/2014/main" xmlns="" id="{A201B912-6F16-496C-8AF6-8F6A1EDF8F34}"/>
                    </a:ext>
                  </a:extLst>
                </p:cNvPr>
                <p:cNvGrpSpPr/>
                <p:nvPr/>
              </p:nvGrpSpPr>
              <p:grpSpPr>
                <a:xfrm>
                  <a:off x="5361626" y="5490260"/>
                  <a:ext cx="90975" cy="80633"/>
                  <a:chOff x="5361626" y="5490260"/>
                  <a:chExt cx="90975" cy="80633"/>
                </a:xfrm>
              </p:grpSpPr>
              <p:sp>
                <p:nvSpPr>
                  <p:cNvPr id="101" name="Graphic 2">
                    <a:extLst>
                      <a:ext uri="{FF2B5EF4-FFF2-40B4-BE49-F238E27FC236}">
                        <a16:creationId xmlns:a16="http://schemas.microsoft.com/office/drawing/2014/main" xmlns="" id="{EF4A16BF-9C39-410B-B933-4B865045AC15}"/>
                      </a:ext>
                    </a:extLst>
                  </p:cNvPr>
                  <p:cNvSpPr/>
                  <p:nvPr/>
                </p:nvSpPr>
                <p:spPr>
                  <a:xfrm>
                    <a:off x="5361626" y="5490260"/>
                    <a:ext cx="90975" cy="80633"/>
                  </a:xfrm>
                  <a:custGeom>
                    <a:avLst/>
                    <a:gdLst>
                      <a:gd name="connsiteX0" fmla="*/ 830 w 90975"/>
                      <a:gd name="connsiteY0" fmla="*/ 41753 h 80633"/>
                      <a:gd name="connsiteX1" fmla="*/ 0 w 90975"/>
                      <a:gd name="connsiteY1" fmla="*/ 34315 h 80633"/>
                      <a:gd name="connsiteX2" fmla="*/ 34315 w 90975"/>
                      <a:gd name="connsiteY2" fmla="*/ 0 h 80633"/>
                      <a:gd name="connsiteX3" fmla="*/ 42072 w 90975"/>
                      <a:gd name="connsiteY3" fmla="*/ 926 h 80633"/>
                      <a:gd name="connsiteX4" fmla="*/ 79995 w 90975"/>
                      <a:gd name="connsiteY4" fmla="*/ 21068 h 80633"/>
                      <a:gd name="connsiteX5" fmla="*/ 79963 w 90975"/>
                      <a:gd name="connsiteY5" fmla="*/ 21164 h 80633"/>
                      <a:gd name="connsiteX6" fmla="*/ 90976 w 90975"/>
                      <a:gd name="connsiteY6" fmla="*/ 46318 h 80633"/>
                      <a:gd name="connsiteX7" fmla="*/ 56660 w 90975"/>
                      <a:gd name="connsiteY7" fmla="*/ 80633 h 80633"/>
                      <a:gd name="connsiteX8" fmla="*/ 51361 w 90975"/>
                      <a:gd name="connsiteY8" fmla="*/ 80186 h 80633"/>
                      <a:gd name="connsiteX9" fmla="*/ 51330 w 90975"/>
                      <a:gd name="connsiteY9" fmla="*/ 80250 h 80633"/>
                      <a:gd name="connsiteX10" fmla="*/ 50915 w 90975"/>
                      <a:gd name="connsiteY10" fmla="*/ 80122 h 80633"/>
                      <a:gd name="connsiteX11" fmla="*/ 42519 w 90975"/>
                      <a:gd name="connsiteY11" fmla="*/ 77569 h 80633"/>
                      <a:gd name="connsiteX12" fmla="*/ 830 w 90975"/>
                      <a:gd name="connsiteY12" fmla="*/ 41753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0975" h="80633">
                        <a:moveTo>
                          <a:pt x="830" y="41753"/>
                        </a:moveTo>
                        <a:cubicBezTo>
                          <a:pt x="287" y="39359"/>
                          <a:pt x="0" y="36869"/>
                          <a:pt x="0" y="34315"/>
                        </a:cubicBezTo>
                        <a:cubicBezTo>
                          <a:pt x="0" y="15354"/>
                          <a:pt x="15354" y="0"/>
                          <a:pt x="34315" y="0"/>
                        </a:cubicBezTo>
                        <a:cubicBezTo>
                          <a:pt x="36997" y="0"/>
                          <a:pt x="39583" y="351"/>
                          <a:pt x="42072" y="926"/>
                        </a:cubicBezTo>
                        <a:cubicBezTo>
                          <a:pt x="61449" y="4629"/>
                          <a:pt x="79995" y="21068"/>
                          <a:pt x="79995" y="21068"/>
                        </a:cubicBezTo>
                        <a:lnTo>
                          <a:pt x="79963" y="21164"/>
                        </a:lnTo>
                        <a:cubicBezTo>
                          <a:pt x="86730" y="27420"/>
                          <a:pt x="90976" y="36358"/>
                          <a:pt x="90976" y="46318"/>
                        </a:cubicBezTo>
                        <a:cubicBezTo>
                          <a:pt x="90976" y="65279"/>
                          <a:pt x="75622" y="80633"/>
                          <a:pt x="56660" y="80633"/>
                        </a:cubicBezTo>
                        <a:cubicBezTo>
                          <a:pt x="54841" y="80633"/>
                          <a:pt x="53085" y="80442"/>
                          <a:pt x="51361" y="80186"/>
                        </a:cubicBezTo>
                        <a:lnTo>
                          <a:pt x="51330" y="80250"/>
                        </a:lnTo>
                        <a:cubicBezTo>
                          <a:pt x="51202" y="80218"/>
                          <a:pt x="51074" y="80186"/>
                          <a:pt x="50915" y="80122"/>
                        </a:cubicBezTo>
                        <a:cubicBezTo>
                          <a:pt x="47978" y="79612"/>
                          <a:pt x="45169" y="78782"/>
                          <a:pt x="42519" y="77569"/>
                        </a:cubicBezTo>
                        <a:cubicBezTo>
                          <a:pt x="4150" y="64641"/>
                          <a:pt x="1085" y="45105"/>
                          <a:pt x="830" y="41753"/>
                        </a:cubicBezTo>
                        <a:close/>
                      </a:path>
                    </a:pathLst>
                  </a:custGeom>
                  <a:solidFill>
                    <a:srgbClr val="2A7A5D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02" name="Graphic 2">
                    <a:extLst>
                      <a:ext uri="{FF2B5EF4-FFF2-40B4-BE49-F238E27FC236}">
                        <a16:creationId xmlns:a16="http://schemas.microsoft.com/office/drawing/2014/main" xmlns="" id="{2EF7D456-7E06-486A-ABE9-A7093EDBDA6F}"/>
                      </a:ext>
                    </a:extLst>
                  </p:cNvPr>
                  <p:cNvSpPr/>
                  <p:nvPr/>
                </p:nvSpPr>
                <p:spPr>
                  <a:xfrm>
                    <a:off x="5383971" y="5502262"/>
                    <a:ext cx="68630" cy="68630"/>
                  </a:xfrm>
                  <a:custGeom>
                    <a:avLst/>
                    <a:gdLst>
                      <a:gd name="connsiteX0" fmla="*/ 68631 w 68630"/>
                      <a:gd name="connsiteY0" fmla="*/ 34315 h 68630"/>
                      <a:gd name="connsiteX1" fmla="*/ 34315 w 68630"/>
                      <a:gd name="connsiteY1" fmla="*/ 68631 h 68630"/>
                      <a:gd name="connsiteX2" fmla="*/ 0 w 68630"/>
                      <a:gd name="connsiteY2" fmla="*/ 34315 h 68630"/>
                      <a:gd name="connsiteX3" fmla="*/ 34315 w 68630"/>
                      <a:gd name="connsiteY3" fmla="*/ 0 h 68630"/>
                      <a:gd name="connsiteX4" fmla="*/ 68631 w 68630"/>
                      <a:gd name="connsiteY4" fmla="*/ 34315 h 6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630" h="68630">
                        <a:moveTo>
                          <a:pt x="68631" y="34315"/>
                        </a:moveTo>
                        <a:cubicBezTo>
                          <a:pt x="68631" y="53267"/>
                          <a:pt x="53267" y="68631"/>
                          <a:pt x="34315" y="68631"/>
                        </a:cubicBezTo>
                        <a:cubicBezTo>
                          <a:pt x="15363" y="68631"/>
                          <a:pt x="0" y="53267"/>
                          <a:pt x="0" y="34315"/>
                        </a:cubicBezTo>
                        <a:cubicBezTo>
                          <a:pt x="0" y="15364"/>
                          <a:pt x="15363" y="0"/>
                          <a:pt x="34315" y="0"/>
                        </a:cubicBezTo>
                        <a:cubicBezTo>
                          <a:pt x="53267" y="0"/>
                          <a:pt x="68631" y="15364"/>
                          <a:pt x="68631" y="34315"/>
                        </a:cubicBezTo>
                        <a:close/>
                      </a:path>
                    </a:pathLst>
                  </a:custGeom>
                  <a:solidFill>
                    <a:srgbClr val="309171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03" name="Graphic 2">
                    <a:extLst>
                      <a:ext uri="{FF2B5EF4-FFF2-40B4-BE49-F238E27FC236}">
                        <a16:creationId xmlns:a16="http://schemas.microsoft.com/office/drawing/2014/main" xmlns="" id="{D288FCB7-9171-4AEA-B881-DDAED08ED71A}"/>
                      </a:ext>
                    </a:extLst>
                  </p:cNvPr>
                  <p:cNvSpPr/>
                  <p:nvPr/>
                </p:nvSpPr>
                <p:spPr>
                  <a:xfrm>
                    <a:off x="5396931" y="5515222"/>
                    <a:ext cx="42710" cy="42710"/>
                  </a:xfrm>
                  <a:custGeom>
                    <a:avLst/>
                    <a:gdLst>
                      <a:gd name="connsiteX0" fmla="*/ 42711 w 42710"/>
                      <a:gd name="connsiteY0" fmla="*/ 21355 h 42710"/>
                      <a:gd name="connsiteX1" fmla="*/ 21355 w 42710"/>
                      <a:gd name="connsiteY1" fmla="*/ 42711 h 42710"/>
                      <a:gd name="connsiteX2" fmla="*/ 0 w 42710"/>
                      <a:gd name="connsiteY2" fmla="*/ 21355 h 42710"/>
                      <a:gd name="connsiteX3" fmla="*/ 21355 w 42710"/>
                      <a:gd name="connsiteY3" fmla="*/ 0 h 42710"/>
                      <a:gd name="connsiteX4" fmla="*/ 42711 w 42710"/>
                      <a:gd name="connsiteY4" fmla="*/ 21355 h 42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710" h="42710">
                        <a:moveTo>
                          <a:pt x="42711" y="21355"/>
                        </a:moveTo>
                        <a:cubicBezTo>
                          <a:pt x="42711" y="33150"/>
                          <a:pt x="33149" y="42711"/>
                          <a:pt x="21355" y="42711"/>
                        </a:cubicBezTo>
                        <a:cubicBezTo>
                          <a:pt x="9561" y="42711"/>
                          <a:pt x="0" y="33150"/>
                          <a:pt x="0" y="21355"/>
                        </a:cubicBezTo>
                        <a:cubicBezTo>
                          <a:pt x="0" y="9561"/>
                          <a:pt x="9561" y="0"/>
                          <a:pt x="21355" y="0"/>
                        </a:cubicBezTo>
                        <a:cubicBezTo>
                          <a:pt x="33149" y="0"/>
                          <a:pt x="42711" y="9561"/>
                          <a:pt x="42711" y="213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</p:grpSp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xmlns="" id="{CED91409-E6D7-4574-B1D2-7CF8982E2093}"/>
                  </a:ext>
                </a:extLst>
              </p:cNvPr>
              <p:cNvSpPr/>
              <p:nvPr/>
            </p:nvSpPr>
            <p:spPr>
              <a:xfrm>
                <a:off x="4006441" y="5457700"/>
                <a:ext cx="1504838" cy="69077"/>
              </a:xfrm>
              <a:custGeom>
                <a:avLst/>
                <a:gdLst>
                  <a:gd name="connsiteX0" fmla="*/ 1500554 w 1504838"/>
                  <a:gd name="connsiteY0" fmla="*/ 0 h 69077"/>
                  <a:gd name="connsiteX1" fmla="*/ 1480827 w 1504838"/>
                  <a:gd name="connsiteY1" fmla="*/ 28761 h 69077"/>
                  <a:gd name="connsiteX2" fmla="*/ 1352344 w 1504838"/>
                  <a:gd name="connsiteY2" fmla="*/ 13982 h 69077"/>
                  <a:gd name="connsiteX3" fmla="*/ 1314038 w 1504838"/>
                  <a:gd name="connsiteY3" fmla="*/ 29942 h 69077"/>
                  <a:gd name="connsiteX4" fmla="*/ 1284256 w 1504838"/>
                  <a:gd name="connsiteY4" fmla="*/ 48712 h 69077"/>
                  <a:gd name="connsiteX5" fmla="*/ 840996 w 1504838"/>
                  <a:gd name="connsiteY5" fmla="*/ 48712 h 69077"/>
                  <a:gd name="connsiteX6" fmla="*/ 663929 w 1504838"/>
                  <a:gd name="connsiteY6" fmla="*/ 48712 h 69077"/>
                  <a:gd name="connsiteX7" fmla="*/ 220637 w 1504838"/>
                  <a:gd name="connsiteY7" fmla="*/ 48712 h 69077"/>
                  <a:gd name="connsiteX8" fmla="*/ 190855 w 1504838"/>
                  <a:gd name="connsiteY8" fmla="*/ 29942 h 69077"/>
                  <a:gd name="connsiteX9" fmla="*/ 152549 w 1504838"/>
                  <a:gd name="connsiteY9" fmla="*/ 13982 h 69077"/>
                  <a:gd name="connsiteX10" fmla="*/ 24066 w 1504838"/>
                  <a:gd name="connsiteY10" fmla="*/ 28761 h 69077"/>
                  <a:gd name="connsiteX11" fmla="*/ 4339 w 1504838"/>
                  <a:gd name="connsiteY11" fmla="*/ 0 h 69077"/>
                  <a:gd name="connsiteX12" fmla="*/ 14075 w 1504838"/>
                  <a:gd name="connsiteY12" fmla="*/ 38529 h 69077"/>
                  <a:gd name="connsiteX13" fmla="*/ 151528 w 1504838"/>
                  <a:gd name="connsiteY13" fmla="*/ 28953 h 69077"/>
                  <a:gd name="connsiteX14" fmla="*/ 177863 w 1504838"/>
                  <a:gd name="connsiteY14" fmla="*/ 37539 h 69077"/>
                  <a:gd name="connsiteX15" fmla="*/ 229926 w 1504838"/>
                  <a:gd name="connsiteY15" fmla="*/ 69078 h 69077"/>
                  <a:gd name="connsiteX16" fmla="*/ 663865 w 1504838"/>
                  <a:gd name="connsiteY16" fmla="*/ 69078 h 69077"/>
                  <a:gd name="connsiteX17" fmla="*/ 840932 w 1504838"/>
                  <a:gd name="connsiteY17" fmla="*/ 69078 h 69077"/>
                  <a:gd name="connsiteX18" fmla="*/ 1274871 w 1504838"/>
                  <a:gd name="connsiteY18" fmla="*/ 69078 h 69077"/>
                  <a:gd name="connsiteX19" fmla="*/ 1326934 w 1504838"/>
                  <a:gd name="connsiteY19" fmla="*/ 37539 h 69077"/>
                  <a:gd name="connsiteX20" fmla="*/ 1353269 w 1504838"/>
                  <a:gd name="connsiteY20" fmla="*/ 28953 h 69077"/>
                  <a:gd name="connsiteX21" fmla="*/ 1490723 w 1504838"/>
                  <a:gd name="connsiteY21" fmla="*/ 38529 h 69077"/>
                  <a:gd name="connsiteX22" fmla="*/ 1500554 w 1504838"/>
                  <a:gd name="connsiteY22" fmla="*/ 0 h 6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04838" h="69077">
                    <a:moveTo>
                      <a:pt x="1500554" y="0"/>
                    </a:moveTo>
                    <a:cubicBezTo>
                      <a:pt x="1503555" y="21738"/>
                      <a:pt x="1491616" y="27165"/>
                      <a:pt x="1480827" y="28761"/>
                    </a:cubicBezTo>
                    <a:cubicBezTo>
                      <a:pt x="1470038" y="30357"/>
                      <a:pt x="1365495" y="16376"/>
                      <a:pt x="1352344" y="13982"/>
                    </a:cubicBezTo>
                    <a:cubicBezTo>
                      <a:pt x="1339192" y="11587"/>
                      <a:pt x="1316432" y="12385"/>
                      <a:pt x="1314038" y="29942"/>
                    </a:cubicBezTo>
                    <a:cubicBezTo>
                      <a:pt x="1311644" y="47499"/>
                      <a:pt x="1284256" y="48712"/>
                      <a:pt x="1284256" y="48712"/>
                    </a:cubicBezTo>
                    <a:lnTo>
                      <a:pt x="840996" y="48712"/>
                    </a:lnTo>
                    <a:lnTo>
                      <a:pt x="663929" y="48712"/>
                    </a:lnTo>
                    <a:lnTo>
                      <a:pt x="220637" y="48712"/>
                    </a:lnTo>
                    <a:cubicBezTo>
                      <a:pt x="220637" y="48712"/>
                      <a:pt x="193249" y="47499"/>
                      <a:pt x="190855" y="29942"/>
                    </a:cubicBezTo>
                    <a:cubicBezTo>
                      <a:pt x="188461" y="12385"/>
                      <a:pt x="165701" y="11587"/>
                      <a:pt x="152549" y="13982"/>
                    </a:cubicBezTo>
                    <a:cubicBezTo>
                      <a:pt x="139398" y="16376"/>
                      <a:pt x="34855" y="30357"/>
                      <a:pt x="24066" y="28761"/>
                    </a:cubicBezTo>
                    <a:cubicBezTo>
                      <a:pt x="13276" y="27165"/>
                      <a:pt x="1370" y="21738"/>
                      <a:pt x="4339" y="0"/>
                    </a:cubicBezTo>
                    <a:cubicBezTo>
                      <a:pt x="4339" y="0"/>
                      <a:pt x="-10250" y="28155"/>
                      <a:pt x="14075" y="38529"/>
                    </a:cubicBezTo>
                    <a:cubicBezTo>
                      <a:pt x="38399" y="48903"/>
                      <a:pt x="151528" y="28953"/>
                      <a:pt x="151528" y="28953"/>
                    </a:cubicBezTo>
                    <a:cubicBezTo>
                      <a:pt x="151528" y="28953"/>
                      <a:pt x="174479" y="23973"/>
                      <a:pt x="177863" y="37539"/>
                    </a:cubicBezTo>
                    <a:cubicBezTo>
                      <a:pt x="181246" y="51106"/>
                      <a:pt x="194015" y="69078"/>
                      <a:pt x="229926" y="69078"/>
                    </a:cubicBezTo>
                    <a:cubicBezTo>
                      <a:pt x="252654" y="69078"/>
                      <a:pt x="491649" y="69078"/>
                      <a:pt x="663865" y="69078"/>
                    </a:cubicBezTo>
                    <a:cubicBezTo>
                      <a:pt x="763587" y="69078"/>
                      <a:pt x="840932" y="69078"/>
                      <a:pt x="840932" y="69078"/>
                    </a:cubicBezTo>
                    <a:cubicBezTo>
                      <a:pt x="1013148" y="69078"/>
                      <a:pt x="1252143" y="69078"/>
                      <a:pt x="1274871" y="69078"/>
                    </a:cubicBezTo>
                    <a:cubicBezTo>
                      <a:pt x="1310782" y="69078"/>
                      <a:pt x="1323551" y="51106"/>
                      <a:pt x="1326934" y="37539"/>
                    </a:cubicBezTo>
                    <a:cubicBezTo>
                      <a:pt x="1330318" y="23973"/>
                      <a:pt x="1353269" y="28953"/>
                      <a:pt x="1353269" y="28953"/>
                    </a:cubicBezTo>
                    <a:cubicBezTo>
                      <a:pt x="1353269" y="28953"/>
                      <a:pt x="1466399" y="48903"/>
                      <a:pt x="1490723" y="38529"/>
                    </a:cubicBezTo>
                    <a:cubicBezTo>
                      <a:pt x="1515047" y="28155"/>
                      <a:pt x="1500554" y="0"/>
                      <a:pt x="1500554" y="0"/>
                    </a:cubicBezTo>
                    <a:close/>
                  </a:path>
                </a:pathLst>
              </a:custGeom>
              <a:solidFill>
                <a:srgbClr val="D3BD81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xmlns="" id="{BF6DDAE9-B1AB-4E71-8343-4A5249757BC7}"/>
                  </a:ext>
                </a:extLst>
              </p:cNvPr>
              <p:cNvSpPr/>
              <p:nvPr/>
            </p:nvSpPr>
            <p:spPr>
              <a:xfrm>
                <a:off x="4008418" y="5412755"/>
                <a:ext cx="1500844" cy="104287"/>
              </a:xfrm>
              <a:custGeom>
                <a:avLst/>
                <a:gdLst>
                  <a:gd name="connsiteX0" fmla="*/ 1322500 w 1500844"/>
                  <a:gd name="connsiteY0" fmla="*/ 28410 h 104287"/>
                  <a:gd name="connsiteX1" fmla="*/ 1265425 w 1500844"/>
                  <a:gd name="connsiteY1" fmla="*/ 0 h 104287"/>
                  <a:gd name="connsiteX2" fmla="*/ 1248538 w 1500844"/>
                  <a:gd name="connsiteY2" fmla="*/ 0 h 104287"/>
                  <a:gd name="connsiteX3" fmla="*/ 252306 w 1500844"/>
                  <a:gd name="connsiteY3" fmla="*/ 0 h 104287"/>
                  <a:gd name="connsiteX4" fmla="*/ 235420 w 1500844"/>
                  <a:gd name="connsiteY4" fmla="*/ 0 h 104287"/>
                  <a:gd name="connsiteX5" fmla="*/ 178344 w 1500844"/>
                  <a:gd name="connsiteY5" fmla="*/ 28410 h 104287"/>
                  <a:gd name="connsiteX6" fmla="*/ 0 w 1500844"/>
                  <a:gd name="connsiteY6" fmla="*/ 55352 h 104287"/>
                  <a:gd name="connsiteX7" fmla="*/ 177706 w 1500844"/>
                  <a:gd name="connsiteY7" fmla="*/ 71312 h 104287"/>
                  <a:gd name="connsiteX8" fmla="*/ 223449 w 1500844"/>
                  <a:gd name="connsiteY8" fmla="*/ 104287 h 104287"/>
                  <a:gd name="connsiteX9" fmla="*/ 252689 w 1500844"/>
                  <a:gd name="connsiteY9" fmla="*/ 104287 h 104287"/>
                  <a:gd name="connsiteX10" fmla="*/ 1248155 w 1500844"/>
                  <a:gd name="connsiteY10" fmla="*/ 104287 h 104287"/>
                  <a:gd name="connsiteX11" fmla="*/ 1277395 w 1500844"/>
                  <a:gd name="connsiteY11" fmla="*/ 104287 h 104287"/>
                  <a:gd name="connsiteX12" fmla="*/ 1323138 w 1500844"/>
                  <a:gd name="connsiteY12" fmla="*/ 71312 h 104287"/>
                  <a:gd name="connsiteX13" fmla="*/ 1500844 w 1500844"/>
                  <a:gd name="connsiteY13" fmla="*/ 55352 h 104287"/>
                  <a:gd name="connsiteX14" fmla="*/ 1322500 w 1500844"/>
                  <a:gd name="connsiteY14" fmla="*/ 28410 h 10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0844" h="104287">
                    <a:moveTo>
                      <a:pt x="1322500" y="28410"/>
                    </a:moveTo>
                    <a:cubicBezTo>
                      <a:pt x="1303347" y="11396"/>
                      <a:pt x="1293101" y="0"/>
                      <a:pt x="1265425" y="0"/>
                    </a:cubicBezTo>
                    <a:cubicBezTo>
                      <a:pt x="1263637" y="0"/>
                      <a:pt x="1257828" y="0"/>
                      <a:pt x="1248538" y="0"/>
                    </a:cubicBezTo>
                    <a:cubicBezTo>
                      <a:pt x="1114405" y="0"/>
                      <a:pt x="252306" y="0"/>
                      <a:pt x="252306" y="0"/>
                    </a:cubicBezTo>
                    <a:cubicBezTo>
                      <a:pt x="243049" y="0"/>
                      <a:pt x="237207" y="0"/>
                      <a:pt x="235420" y="0"/>
                    </a:cubicBezTo>
                    <a:cubicBezTo>
                      <a:pt x="207744" y="0"/>
                      <a:pt x="197497" y="11364"/>
                      <a:pt x="178344" y="28410"/>
                    </a:cubicBezTo>
                    <a:cubicBezTo>
                      <a:pt x="159192" y="45424"/>
                      <a:pt x="0" y="0"/>
                      <a:pt x="0" y="55352"/>
                    </a:cubicBezTo>
                    <a:cubicBezTo>
                      <a:pt x="0" y="110671"/>
                      <a:pt x="169758" y="50180"/>
                      <a:pt x="177706" y="71312"/>
                    </a:cubicBezTo>
                    <a:cubicBezTo>
                      <a:pt x="189357" y="102244"/>
                      <a:pt x="223449" y="104287"/>
                      <a:pt x="223449" y="104287"/>
                    </a:cubicBezTo>
                    <a:lnTo>
                      <a:pt x="252689" y="104287"/>
                    </a:lnTo>
                    <a:lnTo>
                      <a:pt x="1248155" y="104287"/>
                    </a:lnTo>
                    <a:lnTo>
                      <a:pt x="1277395" y="104287"/>
                    </a:lnTo>
                    <a:cubicBezTo>
                      <a:pt x="1277395" y="104287"/>
                      <a:pt x="1311519" y="102212"/>
                      <a:pt x="1323138" y="71312"/>
                    </a:cubicBezTo>
                    <a:cubicBezTo>
                      <a:pt x="1331087" y="50180"/>
                      <a:pt x="1500844" y="110671"/>
                      <a:pt x="1500844" y="55352"/>
                    </a:cubicBezTo>
                    <a:cubicBezTo>
                      <a:pt x="1500844" y="0"/>
                      <a:pt x="1341653" y="45424"/>
                      <a:pt x="1322500" y="28410"/>
                    </a:cubicBezTo>
                    <a:close/>
                  </a:path>
                </a:pathLst>
              </a:custGeom>
              <a:solidFill>
                <a:srgbClr val="606060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grpSp>
            <p:nvGrpSpPr>
              <p:cNvPr id="91" name="Graphic 2">
                <a:extLst>
                  <a:ext uri="{FF2B5EF4-FFF2-40B4-BE49-F238E27FC236}">
                    <a16:creationId xmlns:a16="http://schemas.microsoft.com/office/drawing/2014/main" xmlns="" id="{C351FCFA-B5F6-414E-96F9-E128AE470454}"/>
                  </a:ext>
                </a:extLst>
              </p:cNvPr>
              <p:cNvGrpSpPr/>
              <p:nvPr/>
            </p:nvGrpSpPr>
            <p:grpSpPr>
              <a:xfrm>
                <a:off x="5336472" y="5449337"/>
                <a:ext cx="44115" cy="21994"/>
                <a:chOff x="5336472" y="5449337"/>
                <a:chExt cx="44115" cy="21994"/>
              </a:xfrm>
              <a:solidFill>
                <a:srgbClr val="FFFFFF"/>
              </a:solidFill>
            </p:grpSpPr>
            <p:sp>
              <p:nvSpPr>
                <p:cNvPr id="93" name="Graphic 2">
                  <a:extLst>
                    <a:ext uri="{FF2B5EF4-FFF2-40B4-BE49-F238E27FC236}">
                      <a16:creationId xmlns:a16="http://schemas.microsoft.com/office/drawing/2014/main" xmlns="" id="{80A18409-D4D8-459E-A977-22D1B4FC08F7}"/>
                    </a:ext>
                  </a:extLst>
                </p:cNvPr>
                <p:cNvSpPr/>
                <p:nvPr/>
              </p:nvSpPr>
              <p:spPr>
                <a:xfrm>
                  <a:off x="5339058" y="5449337"/>
                  <a:ext cx="8810" cy="5299"/>
                </a:xfrm>
                <a:custGeom>
                  <a:avLst/>
                  <a:gdLst>
                    <a:gd name="connsiteX0" fmla="*/ 0 w 8810"/>
                    <a:gd name="connsiteY0" fmla="*/ 2650 h 5299"/>
                    <a:gd name="connsiteX1" fmla="*/ 4405 w 8810"/>
                    <a:gd name="connsiteY1" fmla="*/ 0 h 5299"/>
                    <a:gd name="connsiteX2" fmla="*/ 8810 w 8810"/>
                    <a:gd name="connsiteY2" fmla="*/ 2650 h 5299"/>
                    <a:gd name="connsiteX3" fmla="*/ 4405 w 8810"/>
                    <a:gd name="connsiteY3" fmla="*/ 5299 h 5299"/>
                    <a:gd name="connsiteX4" fmla="*/ 0 w 8810"/>
                    <a:gd name="connsiteY4" fmla="*/ 2650 h 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0" h="5299">
                      <a:moveTo>
                        <a:pt x="0" y="2650"/>
                      </a:moveTo>
                      <a:cubicBezTo>
                        <a:pt x="0" y="1181"/>
                        <a:pt x="1979" y="0"/>
                        <a:pt x="4405" y="0"/>
                      </a:cubicBezTo>
                      <a:cubicBezTo>
                        <a:pt x="6831" y="0"/>
                        <a:pt x="8810" y="1181"/>
                        <a:pt x="8810" y="2650"/>
                      </a:cubicBezTo>
                      <a:cubicBezTo>
                        <a:pt x="8810" y="4118"/>
                        <a:pt x="6831" y="5299"/>
                        <a:pt x="4405" y="5299"/>
                      </a:cubicBezTo>
                      <a:cubicBezTo>
                        <a:pt x="1979" y="5299"/>
                        <a:pt x="0" y="4118"/>
                        <a:pt x="0" y="26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94" name="Graphic 2">
                  <a:extLst>
                    <a:ext uri="{FF2B5EF4-FFF2-40B4-BE49-F238E27FC236}">
                      <a16:creationId xmlns:a16="http://schemas.microsoft.com/office/drawing/2014/main" xmlns="" id="{FC1D1201-F383-44A7-8A6F-93A8E914171E}"/>
                    </a:ext>
                  </a:extLst>
                </p:cNvPr>
                <p:cNvSpPr/>
                <p:nvPr/>
              </p:nvSpPr>
              <p:spPr>
                <a:xfrm>
                  <a:off x="5369191" y="5449337"/>
                  <a:ext cx="8810" cy="5299"/>
                </a:xfrm>
                <a:custGeom>
                  <a:avLst/>
                  <a:gdLst>
                    <a:gd name="connsiteX0" fmla="*/ 0 w 8810"/>
                    <a:gd name="connsiteY0" fmla="*/ 2650 h 5299"/>
                    <a:gd name="connsiteX1" fmla="*/ 4405 w 8810"/>
                    <a:gd name="connsiteY1" fmla="*/ 0 h 5299"/>
                    <a:gd name="connsiteX2" fmla="*/ 8810 w 8810"/>
                    <a:gd name="connsiteY2" fmla="*/ 2650 h 5299"/>
                    <a:gd name="connsiteX3" fmla="*/ 4405 w 8810"/>
                    <a:gd name="connsiteY3" fmla="*/ 5299 h 5299"/>
                    <a:gd name="connsiteX4" fmla="*/ 0 w 8810"/>
                    <a:gd name="connsiteY4" fmla="*/ 2650 h 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0" h="5299">
                      <a:moveTo>
                        <a:pt x="0" y="2650"/>
                      </a:moveTo>
                      <a:cubicBezTo>
                        <a:pt x="0" y="1181"/>
                        <a:pt x="1979" y="0"/>
                        <a:pt x="4405" y="0"/>
                      </a:cubicBezTo>
                      <a:cubicBezTo>
                        <a:pt x="6831" y="0"/>
                        <a:pt x="8810" y="1181"/>
                        <a:pt x="8810" y="2650"/>
                      </a:cubicBezTo>
                      <a:cubicBezTo>
                        <a:pt x="8810" y="4118"/>
                        <a:pt x="6831" y="5299"/>
                        <a:pt x="4405" y="5299"/>
                      </a:cubicBezTo>
                      <a:cubicBezTo>
                        <a:pt x="1979" y="5299"/>
                        <a:pt x="0" y="4118"/>
                        <a:pt x="0" y="26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95" name="Graphic 2">
                  <a:extLst>
                    <a:ext uri="{FF2B5EF4-FFF2-40B4-BE49-F238E27FC236}">
                      <a16:creationId xmlns:a16="http://schemas.microsoft.com/office/drawing/2014/main" xmlns="" id="{3D866076-A71E-4985-BA8B-54B88EE520DF}"/>
                    </a:ext>
                  </a:extLst>
                </p:cNvPr>
                <p:cNvSpPr/>
                <p:nvPr/>
              </p:nvSpPr>
              <p:spPr>
                <a:xfrm>
                  <a:off x="5336472" y="5465329"/>
                  <a:ext cx="9959" cy="6001"/>
                </a:xfrm>
                <a:custGeom>
                  <a:avLst/>
                  <a:gdLst>
                    <a:gd name="connsiteX0" fmla="*/ 0 w 9959"/>
                    <a:gd name="connsiteY0" fmla="*/ 3001 h 6001"/>
                    <a:gd name="connsiteX1" fmla="*/ 4980 w 9959"/>
                    <a:gd name="connsiteY1" fmla="*/ 0 h 6001"/>
                    <a:gd name="connsiteX2" fmla="*/ 9959 w 9959"/>
                    <a:gd name="connsiteY2" fmla="*/ 3001 h 6001"/>
                    <a:gd name="connsiteX3" fmla="*/ 4980 w 9959"/>
                    <a:gd name="connsiteY3" fmla="*/ 6001 h 6001"/>
                    <a:gd name="connsiteX4" fmla="*/ 0 w 9959"/>
                    <a:gd name="connsiteY4" fmla="*/ 3001 h 6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59" h="6001">
                      <a:moveTo>
                        <a:pt x="0" y="3001"/>
                      </a:moveTo>
                      <a:cubicBezTo>
                        <a:pt x="0" y="1341"/>
                        <a:pt x="2234" y="0"/>
                        <a:pt x="4980" y="0"/>
                      </a:cubicBezTo>
                      <a:cubicBezTo>
                        <a:pt x="7725" y="0"/>
                        <a:pt x="9959" y="1341"/>
                        <a:pt x="9959" y="3001"/>
                      </a:cubicBezTo>
                      <a:cubicBezTo>
                        <a:pt x="9959" y="4661"/>
                        <a:pt x="7725" y="6001"/>
                        <a:pt x="4980" y="6001"/>
                      </a:cubicBezTo>
                      <a:cubicBezTo>
                        <a:pt x="2202" y="6033"/>
                        <a:pt x="0" y="4661"/>
                        <a:pt x="0" y="30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96" name="Graphic 2">
                  <a:extLst>
                    <a:ext uri="{FF2B5EF4-FFF2-40B4-BE49-F238E27FC236}">
                      <a16:creationId xmlns:a16="http://schemas.microsoft.com/office/drawing/2014/main" xmlns="" id="{A28C3D17-822E-4097-BF25-B87741D1DE4A}"/>
                    </a:ext>
                  </a:extLst>
                </p:cNvPr>
                <p:cNvSpPr/>
                <p:nvPr/>
              </p:nvSpPr>
              <p:spPr>
                <a:xfrm>
                  <a:off x="5370628" y="5465329"/>
                  <a:ext cx="9959" cy="6001"/>
                </a:xfrm>
                <a:custGeom>
                  <a:avLst/>
                  <a:gdLst>
                    <a:gd name="connsiteX0" fmla="*/ 0 w 9959"/>
                    <a:gd name="connsiteY0" fmla="*/ 3001 h 6001"/>
                    <a:gd name="connsiteX1" fmla="*/ 4980 w 9959"/>
                    <a:gd name="connsiteY1" fmla="*/ 0 h 6001"/>
                    <a:gd name="connsiteX2" fmla="*/ 9959 w 9959"/>
                    <a:gd name="connsiteY2" fmla="*/ 3001 h 6001"/>
                    <a:gd name="connsiteX3" fmla="*/ 4980 w 9959"/>
                    <a:gd name="connsiteY3" fmla="*/ 6001 h 6001"/>
                    <a:gd name="connsiteX4" fmla="*/ 0 w 9959"/>
                    <a:gd name="connsiteY4" fmla="*/ 3001 h 6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59" h="6001">
                      <a:moveTo>
                        <a:pt x="0" y="3001"/>
                      </a:moveTo>
                      <a:cubicBezTo>
                        <a:pt x="0" y="1341"/>
                        <a:pt x="2235" y="0"/>
                        <a:pt x="4980" y="0"/>
                      </a:cubicBezTo>
                      <a:cubicBezTo>
                        <a:pt x="7725" y="0"/>
                        <a:pt x="9959" y="1341"/>
                        <a:pt x="9959" y="3001"/>
                      </a:cubicBezTo>
                      <a:cubicBezTo>
                        <a:pt x="9959" y="4661"/>
                        <a:pt x="7725" y="6001"/>
                        <a:pt x="4980" y="6001"/>
                      </a:cubicBezTo>
                      <a:cubicBezTo>
                        <a:pt x="2235" y="6033"/>
                        <a:pt x="0" y="4661"/>
                        <a:pt x="0" y="30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xmlns="" id="{210FC568-F66D-42E5-B0A9-632F4FDD2AD5}"/>
                  </a:ext>
                </a:extLst>
              </p:cNvPr>
              <p:cNvSpPr/>
              <p:nvPr/>
            </p:nvSpPr>
            <p:spPr>
              <a:xfrm>
                <a:off x="4646301" y="5442570"/>
                <a:ext cx="435215" cy="59565"/>
              </a:xfrm>
              <a:custGeom>
                <a:avLst/>
                <a:gdLst>
                  <a:gd name="connsiteX0" fmla="*/ 435215 w 435215"/>
                  <a:gd name="connsiteY0" fmla="*/ 29783 h 59565"/>
                  <a:gd name="connsiteX1" fmla="*/ 217607 w 435215"/>
                  <a:gd name="connsiteY1" fmla="*/ 59565 h 59565"/>
                  <a:gd name="connsiteX2" fmla="*/ 0 w 435215"/>
                  <a:gd name="connsiteY2" fmla="*/ 29783 h 59565"/>
                  <a:gd name="connsiteX3" fmla="*/ 217607 w 435215"/>
                  <a:gd name="connsiteY3" fmla="*/ 0 h 59565"/>
                  <a:gd name="connsiteX4" fmla="*/ 435215 w 435215"/>
                  <a:gd name="connsiteY4" fmla="*/ 29783 h 5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215" h="59565">
                    <a:moveTo>
                      <a:pt x="435215" y="29783"/>
                    </a:moveTo>
                    <a:cubicBezTo>
                      <a:pt x="435215" y="46231"/>
                      <a:pt x="337789" y="59565"/>
                      <a:pt x="217607" y="59565"/>
                    </a:cubicBezTo>
                    <a:cubicBezTo>
                      <a:pt x="97426" y="59565"/>
                      <a:pt x="0" y="46231"/>
                      <a:pt x="0" y="29783"/>
                    </a:cubicBezTo>
                    <a:cubicBezTo>
                      <a:pt x="0" y="13334"/>
                      <a:pt x="97426" y="0"/>
                      <a:pt x="217607" y="0"/>
                    </a:cubicBezTo>
                    <a:cubicBezTo>
                      <a:pt x="337789" y="0"/>
                      <a:pt x="435215" y="13334"/>
                      <a:pt x="435215" y="29783"/>
                    </a:cubicBezTo>
                    <a:close/>
                  </a:path>
                </a:pathLst>
              </a:custGeom>
              <a:solidFill>
                <a:srgbClr val="1E0909">
                  <a:alpha val="17000"/>
                </a:srgbClr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xmlns="" id="{1FB7FA88-29E3-40E5-9ED4-E8A044D57449}"/>
                </a:ext>
              </a:extLst>
            </p:cNvPr>
            <p:cNvGrpSpPr/>
            <p:nvPr/>
          </p:nvGrpSpPr>
          <p:grpSpPr>
            <a:xfrm>
              <a:off x="3531139" y="4102928"/>
              <a:ext cx="1973824" cy="1382735"/>
              <a:chOff x="3531139" y="4102928"/>
              <a:chExt cx="1973824" cy="1382735"/>
            </a:xfrm>
          </p:grpSpPr>
          <p:grpSp>
            <p:nvGrpSpPr>
              <p:cNvPr id="22" name="Graphic 2">
                <a:extLst>
                  <a:ext uri="{FF2B5EF4-FFF2-40B4-BE49-F238E27FC236}">
                    <a16:creationId xmlns:a16="http://schemas.microsoft.com/office/drawing/2014/main" xmlns="" id="{E4A75964-970C-4476-875E-02AA8E7A145B}"/>
                  </a:ext>
                </a:extLst>
              </p:cNvPr>
              <p:cNvGrpSpPr/>
              <p:nvPr/>
            </p:nvGrpSpPr>
            <p:grpSpPr>
              <a:xfrm>
                <a:off x="4131794" y="5449337"/>
                <a:ext cx="44115" cy="21994"/>
                <a:chOff x="4131794" y="5449337"/>
                <a:chExt cx="44115" cy="21994"/>
              </a:xfrm>
              <a:solidFill>
                <a:srgbClr val="FFFFFF"/>
              </a:solidFill>
            </p:grpSpPr>
            <p:sp>
              <p:nvSpPr>
                <p:cNvPr id="83" name="Graphic 2">
                  <a:extLst>
                    <a:ext uri="{FF2B5EF4-FFF2-40B4-BE49-F238E27FC236}">
                      <a16:creationId xmlns:a16="http://schemas.microsoft.com/office/drawing/2014/main" xmlns="" id="{EAB8BC3C-D202-48E0-B8C9-5E2582090BB9}"/>
                    </a:ext>
                  </a:extLst>
                </p:cNvPr>
                <p:cNvSpPr/>
                <p:nvPr/>
              </p:nvSpPr>
              <p:spPr>
                <a:xfrm>
                  <a:off x="4134379" y="5449337"/>
                  <a:ext cx="8810" cy="5299"/>
                </a:xfrm>
                <a:custGeom>
                  <a:avLst/>
                  <a:gdLst>
                    <a:gd name="connsiteX0" fmla="*/ 0 w 8810"/>
                    <a:gd name="connsiteY0" fmla="*/ 2650 h 5299"/>
                    <a:gd name="connsiteX1" fmla="*/ 4405 w 8810"/>
                    <a:gd name="connsiteY1" fmla="*/ 0 h 5299"/>
                    <a:gd name="connsiteX2" fmla="*/ 8810 w 8810"/>
                    <a:gd name="connsiteY2" fmla="*/ 2650 h 5299"/>
                    <a:gd name="connsiteX3" fmla="*/ 4405 w 8810"/>
                    <a:gd name="connsiteY3" fmla="*/ 5299 h 5299"/>
                    <a:gd name="connsiteX4" fmla="*/ 0 w 8810"/>
                    <a:gd name="connsiteY4" fmla="*/ 2650 h 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0" h="5299">
                      <a:moveTo>
                        <a:pt x="0" y="2650"/>
                      </a:moveTo>
                      <a:cubicBezTo>
                        <a:pt x="0" y="1181"/>
                        <a:pt x="1979" y="0"/>
                        <a:pt x="4405" y="0"/>
                      </a:cubicBezTo>
                      <a:cubicBezTo>
                        <a:pt x="6831" y="0"/>
                        <a:pt x="8810" y="1181"/>
                        <a:pt x="8810" y="2650"/>
                      </a:cubicBezTo>
                      <a:cubicBezTo>
                        <a:pt x="8810" y="4118"/>
                        <a:pt x="6831" y="5299"/>
                        <a:pt x="4405" y="5299"/>
                      </a:cubicBezTo>
                      <a:cubicBezTo>
                        <a:pt x="1979" y="5299"/>
                        <a:pt x="0" y="4118"/>
                        <a:pt x="0" y="26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84" name="Graphic 2">
                  <a:extLst>
                    <a:ext uri="{FF2B5EF4-FFF2-40B4-BE49-F238E27FC236}">
                      <a16:creationId xmlns:a16="http://schemas.microsoft.com/office/drawing/2014/main" xmlns="" id="{35F3124E-0604-4783-B1B3-38F9029C08A0}"/>
                    </a:ext>
                  </a:extLst>
                </p:cNvPr>
                <p:cNvSpPr/>
                <p:nvPr/>
              </p:nvSpPr>
              <p:spPr>
                <a:xfrm>
                  <a:off x="4164513" y="5449337"/>
                  <a:ext cx="8810" cy="5299"/>
                </a:xfrm>
                <a:custGeom>
                  <a:avLst/>
                  <a:gdLst>
                    <a:gd name="connsiteX0" fmla="*/ 0 w 8810"/>
                    <a:gd name="connsiteY0" fmla="*/ 2650 h 5299"/>
                    <a:gd name="connsiteX1" fmla="*/ 4405 w 8810"/>
                    <a:gd name="connsiteY1" fmla="*/ 0 h 5299"/>
                    <a:gd name="connsiteX2" fmla="*/ 8810 w 8810"/>
                    <a:gd name="connsiteY2" fmla="*/ 2650 h 5299"/>
                    <a:gd name="connsiteX3" fmla="*/ 4405 w 8810"/>
                    <a:gd name="connsiteY3" fmla="*/ 5299 h 5299"/>
                    <a:gd name="connsiteX4" fmla="*/ 0 w 8810"/>
                    <a:gd name="connsiteY4" fmla="*/ 2650 h 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0" h="5299">
                      <a:moveTo>
                        <a:pt x="0" y="2650"/>
                      </a:moveTo>
                      <a:cubicBezTo>
                        <a:pt x="0" y="1181"/>
                        <a:pt x="1979" y="0"/>
                        <a:pt x="4405" y="0"/>
                      </a:cubicBezTo>
                      <a:cubicBezTo>
                        <a:pt x="6831" y="0"/>
                        <a:pt x="8810" y="1181"/>
                        <a:pt x="8810" y="2650"/>
                      </a:cubicBezTo>
                      <a:cubicBezTo>
                        <a:pt x="8810" y="4118"/>
                        <a:pt x="6831" y="5299"/>
                        <a:pt x="4405" y="5299"/>
                      </a:cubicBezTo>
                      <a:cubicBezTo>
                        <a:pt x="1979" y="5299"/>
                        <a:pt x="0" y="4118"/>
                        <a:pt x="0" y="26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85" name="Graphic 2">
                  <a:extLst>
                    <a:ext uri="{FF2B5EF4-FFF2-40B4-BE49-F238E27FC236}">
                      <a16:creationId xmlns:a16="http://schemas.microsoft.com/office/drawing/2014/main" xmlns="" id="{526F11CB-F4D2-43A7-B71E-D3E13DBD7205}"/>
                    </a:ext>
                  </a:extLst>
                </p:cNvPr>
                <p:cNvSpPr/>
                <p:nvPr/>
              </p:nvSpPr>
              <p:spPr>
                <a:xfrm>
                  <a:off x="4131794" y="5465329"/>
                  <a:ext cx="9959" cy="6001"/>
                </a:xfrm>
                <a:custGeom>
                  <a:avLst/>
                  <a:gdLst>
                    <a:gd name="connsiteX0" fmla="*/ 0 w 9959"/>
                    <a:gd name="connsiteY0" fmla="*/ 3001 h 6001"/>
                    <a:gd name="connsiteX1" fmla="*/ 4980 w 9959"/>
                    <a:gd name="connsiteY1" fmla="*/ 0 h 6001"/>
                    <a:gd name="connsiteX2" fmla="*/ 9959 w 9959"/>
                    <a:gd name="connsiteY2" fmla="*/ 3001 h 6001"/>
                    <a:gd name="connsiteX3" fmla="*/ 4980 w 9959"/>
                    <a:gd name="connsiteY3" fmla="*/ 6001 h 6001"/>
                    <a:gd name="connsiteX4" fmla="*/ 0 w 9959"/>
                    <a:gd name="connsiteY4" fmla="*/ 3001 h 6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59" h="6001">
                      <a:moveTo>
                        <a:pt x="0" y="3001"/>
                      </a:moveTo>
                      <a:cubicBezTo>
                        <a:pt x="0" y="1341"/>
                        <a:pt x="2234" y="0"/>
                        <a:pt x="4980" y="0"/>
                      </a:cubicBezTo>
                      <a:cubicBezTo>
                        <a:pt x="7725" y="0"/>
                        <a:pt x="9959" y="1341"/>
                        <a:pt x="9959" y="3001"/>
                      </a:cubicBezTo>
                      <a:cubicBezTo>
                        <a:pt x="9959" y="4661"/>
                        <a:pt x="7725" y="6001"/>
                        <a:pt x="4980" y="6001"/>
                      </a:cubicBezTo>
                      <a:cubicBezTo>
                        <a:pt x="2202" y="6033"/>
                        <a:pt x="0" y="4661"/>
                        <a:pt x="0" y="30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86" name="Graphic 2">
                  <a:extLst>
                    <a:ext uri="{FF2B5EF4-FFF2-40B4-BE49-F238E27FC236}">
                      <a16:creationId xmlns:a16="http://schemas.microsoft.com/office/drawing/2014/main" xmlns="" id="{29815494-93EE-4387-BF86-BB47118D54D5}"/>
                    </a:ext>
                  </a:extLst>
                </p:cNvPr>
                <p:cNvSpPr/>
                <p:nvPr/>
              </p:nvSpPr>
              <p:spPr>
                <a:xfrm>
                  <a:off x="4165949" y="5465329"/>
                  <a:ext cx="9959" cy="6001"/>
                </a:xfrm>
                <a:custGeom>
                  <a:avLst/>
                  <a:gdLst>
                    <a:gd name="connsiteX0" fmla="*/ 0 w 9959"/>
                    <a:gd name="connsiteY0" fmla="*/ 3001 h 6001"/>
                    <a:gd name="connsiteX1" fmla="*/ 4980 w 9959"/>
                    <a:gd name="connsiteY1" fmla="*/ 0 h 6001"/>
                    <a:gd name="connsiteX2" fmla="*/ 9959 w 9959"/>
                    <a:gd name="connsiteY2" fmla="*/ 3001 h 6001"/>
                    <a:gd name="connsiteX3" fmla="*/ 4980 w 9959"/>
                    <a:gd name="connsiteY3" fmla="*/ 6001 h 6001"/>
                    <a:gd name="connsiteX4" fmla="*/ 0 w 9959"/>
                    <a:gd name="connsiteY4" fmla="*/ 3001 h 6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59" h="6001">
                      <a:moveTo>
                        <a:pt x="0" y="3001"/>
                      </a:moveTo>
                      <a:cubicBezTo>
                        <a:pt x="0" y="1341"/>
                        <a:pt x="2235" y="0"/>
                        <a:pt x="4980" y="0"/>
                      </a:cubicBezTo>
                      <a:cubicBezTo>
                        <a:pt x="7725" y="0"/>
                        <a:pt x="9959" y="1341"/>
                        <a:pt x="9959" y="3001"/>
                      </a:cubicBezTo>
                      <a:cubicBezTo>
                        <a:pt x="9959" y="4661"/>
                        <a:pt x="7725" y="6001"/>
                        <a:pt x="4980" y="6001"/>
                      </a:cubicBezTo>
                      <a:cubicBezTo>
                        <a:pt x="2235" y="6033"/>
                        <a:pt x="0" y="4661"/>
                        <a:pt x="0" y="30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xmlns="" id="{EE1F4B81-0365-4C85-A9A3-38C195067D38}"/>
                  </a:ext>
                </a:extLst>
              </p:cNvPr>
              <p:cNvGrpSpPr/>
              <p:nvPr/>
            </p:nvGrpSpPr>
            <p:grpSpPr>
              <a:xfrm>
                <a:off x="4711995" y="5333932"/>
                <a:ext cx="314859" cy="151731"/>
                <a:chOff x="4711995" y="5333932"/>
                <a:chExt cx="314859" cy="151731"/>
              </a:xfrm>
            </p:grpSpPr>
            <p:sp>
              <p:nvSpPr>
                <p:cNvPr id="79" name="Graphic 2">
                  <a:extLst>
                    <a:ext uri="{FF2B5EF4-FFF2-40B4-BE49-F238E27FC236}">
                      <a16:creationId xmlns:a16="http://schemas.microsoft.com/office/drawing/2014/main" xmlns="" id="{11B37B79-4F14-44FE-B176-C11F8FA8D909}"/>
                    </a:ext>
                  </a:extLst>
                </p:cNvPr>
                <p:cNvSpPr/>
                <p:nvPr/>
              </p:nvSpPr>
              <p:spPr>
                <a:xfrm>
                  <a:off x="4718156" y="5333932"/>
                  <a:ext cx="297314" cy="145161"/>
                </a:xfrm>
                <a:custGeom>
                  <a:avLst/>
                  <a:gdLst>
                    <a:gd name="connsiteX0" fmla="*/ 23398 w 297314"/>
                    <a:gd name="connsiteY0" fmla="*/ 9682 h 145161"/>
                    <a:gd name="connsiteX1" fmla="*/ 0 w 297314"/>
                    <a:gd name="connsiteY1" fmla="*/ 119267 h 145161"/>
                    <a:gd name="connsiteX2" fmla="*/ 271331 w 297314"/>
                    <a:gd name="connsiteY2" fmla="*/ 123513 h 145161"/>
                    <a:gd name="connsiteX3" fmla="*/ 118109 w 297314"/>
                    <a:gd name="connsiteY3" fmla="*/ 62862 h 145161"/>
                    <a:gd name="connsiteX4" fmla="*/ 101606 w 297314"/>
                    <a:gd name="connsiteY4" fmla="*/ 73 h 145161"/>
                    <a:gd name="connsiteX5" fmla="*/ 23398 w 297314"/>
                    <a:gd name="connsiteY5" fmla="*/ 9682 h 145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314" h="145161">
                      <a:moveTo>
                        <a:pt x="23398" y="9682"/>
                      </a:moveTo>
                      <a:cubicBezTo>
                        <a:pt x="23398" y="9682"/>
                        <a:pt x="255" y="59160"/>
                        <a:pt x="0" y="119267"/>
                      </a:cubicBezTo>
                      <a:cubicBezTo>
                        <a:pt x="0" y="119267"/>
                        <a:pt x="163852" y="174587"/>
                        <a:pt x="271331" y="123513"/>
                      </a:cubicBezTo>
                      <a:cubicBezTo>
                        <a:pt x="378810" y="72439"/>
                        <a:pt x="118109" y="62862"/>
                        <a:pt x="118109" y="62862"/>
                      </a:cubicBezTo>
                      <a:cubicBezTo>
                        <a:pt x="118109" y="62862"/>
                        <a:pt x="122897" y="1159"/>
                        <a:pt x="101606" y="73"/>
                      </a:cubicBezTo>
                      <a:cubicBezTo>
                        <a:pt x="80314" y="-980"/>
                        <a:pt x="23398" y="9682"/>
                        <a:pt x="23398" y="9682"/>
                      </a:cubicBezTo>
                      <a:close/>
                    </a:path>
                  </a:pathLst>
                </a:custGeom>
                <a:solidFill>
                  <a:srgbClr val="CE8686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80" name="Graphic 2">
                  <a:extLst>
                    <a:ext uri="{FF2B5EF4-FFF2-40B4-BE49-F238E27FC236}">
                      <a16:creationId xmlns:a16="http://schemas.microsoft.com/office/drawing/2014/main" xmlns="" id="{3BB8818F-5DD4-45E5-8FB8-80BC356311E7}"/>
                    </a:ext>
                  </a:extLst>
                </p:cNvPr>
                <p:cNvSpPr/>
                <p:nvPr/>
              </p:nvSpPr>
              <p:spPr>
                <a:xfrm>
                  <a:off x="4718124" y="5333964"/>
                  <a:ext cx="297308" cy="145130"/>
                </a:xfrm>
                <a:custGeom>
                  <a:avLst/>
                  <a:gdLst>
                    <a:gd name="connsiteX0" fmla="*/ 293102 w 297308"/>
                    <a:gd name="connsiteY0" fmla="*/ 92837 h 145130"/>
                    <a:gd name="connsiteX1" fmla="*/ 28729 w 297308"/>
                    <a:gd name="connsiteY1" fmla="*/ 109691 h 145130"/>
                    <a:gd name="connsiteX2" fmla="*/ 41498 w 297308"/>
                    <a:gd name="connsiteY2" fmla="*/ 53286 h 145130"/>
                    <a:gd name="connsiteX3" fmla="*/ 118524 w 297308"/>
                    <a:gd name="connsiteY3" fmla="*/ 44923 h 145130"/>
                    <a:gd name="connsiteX4" fmla="*/ 101605 w 297308"/>
                    <a:gd name="connsiteY4" fmla="*/ 73 h 145130"/>
                    <a:gd name="connsiteX5" fmla="*/ 23398 w 297308"/>
                    <a:gd name="connsiteY5" fmla="*/ 9650 h 145130"/>
                    <a:gd name="connsiteX6" fmla="*/ 0 w 297308"/>
                    <a:gd name="connsiteY6" fmla="*/ 119236 h 145130"/>
                    <a:gd name="connsiteX7" fmla="*/ 271331 w 297308"/>
                    <a:gd name="connsiteY7" fmla="*/ 123481 h 145130"/>
                    <a:gd name="connsiteX8" fmla="*/ 293102 w 297308"/>
                    <a:gd name="connsiteY8" fmla="*/ 92837 h 145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7308" h="145130">
                      <a:moveTo>
                        <a:pt x="293102" y="92837"/>
                      </a:moveTo>
                      <a:cubicBezTo>
                        <a:pt x="250423" y="157477"/>
                        <a:pt x="41785" y="122715"/>
                        <a:pt x="28729" y="109691"/>
                      </a:cubicBezTo>
                      <a:cubicBezTo>
                        <a:pt x="14907" y="95869"/>
                        <a:pt x="41498" y="53286"/>
                        <a:pt x="41498" y="53286"/>
                      </a:cubicBezTo>
                      <a:cubicBezTo>
                        <a:pt x="78143" y="54499"/>
                        <a:pt x="102435" y="50413"/>
                        <a:pt x="118524" y="44923"/>
                      </a:cubicBezTo>
                      <a:cubicBezTo>
                        <a:pt x="118205" y="26600"/>
                        <a:pt x="115332" y="776"/>
                        <a:pt x="101605" y="73"/>
                      </a:cubicBezTo>
                      <a:cubicBezTo>
                        <a:pt x="80314" y="-980"/>
                        <a:pt x="23398" y="9650"/>
                        <a:pt x="23398" y="9650"/>
                      </a:cubicBezTo>
                      <a:cubicBezTo>
                        <a:pt x="23398" y="9650"/>
                        <a:pt x="255" y="59128"/>
                        <a:pt x="0" y="119236"/>
                      </a:cubicBezTo>
                      <a:cubicBezTo>
                        <a:pt x="0" y="119236"/>
                        <a:pt x="163852" y="174555"/>
                        <a:pt x="271331" y="123481"/>
                      </a:cubicBezTo>
                      <a:cubicBezTo>
                        <a:pt x="297826" y="110904"/>
                        <a:pt x="301944" y="100849"/>
                        <a:pt x="293102" y="92837"/>
                      </a:cubicBezTo>
                      <a:close/>
                    </a:path>
                  </a:pathLst>
                </a:custGeom>
                <a:solidFill>
                  <a:srgbClr val="1E0909">
                    <a:alpha val="17000"/>
                  </a:srgbClr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81" name="Graphic 2">
                  <a:extLst>
                    <a:ext uri="{FF2B5EF4-FFF2-40B4-BE49-F238E27FC236}">
                      <a16:creationId xmlns:a16="http://schemas.microsoft.com/office/drawing/2014/main" xmlns="" id="{E2054FFE-BB84-4390-A237-3FD37A7E39F3}"/>
                    </a:ext>
                  </a:extLst>
                </p:cNvPr>
                <p:cNvSpPr/>
                <p:nvPr/>
              </p:nvSpPr>
              <p:spPr>
                <a:xfrm>
                  <a:off x="4711995" y="5404750"/>
                  <a:ext cx="314859" cy="80913"/>
                </a:xfrm>
                <a:custGeom>
                  <a:avLst/>
                  <a:gdLst>
                    <a:gd name="connsiteX0" fmla="*/ 241836 w 314859"/>
                    <a:gd name="connsiteY0" fmla="*/ 312 h 80913"/>
                    <a:gd name="connsiteX1" fmla="*/ 227854 w 314859"/>
                    <a:gd name="connsiteY1" fmla="*/ 60165 h 80913"/>
                    <a:gd name="connsiteX2" fmla="*/ 3607 w 314859"/>
                    <a:gd name="connsiteY2" fmla="*/ 36224 h 80913"/>
                    <a:gd name="connsiteX3" fmla="*/ 0 w 314859"/>
                    <a:gd name="connsiteY3" fmla="*/ 60165 h 80913"/>
                    <a:gd name="connsiteX4" fmla="*/ 177578 w 314859"/>
                    <a:gd name="connsiteY4" fmla="*/ 80913 h 80913"/>
                    <a:gd name="connsiteX5" fmla="*/ 314840 w 314859"/>
                    <a:gd name="connsiteY5" fmla="*/ 35425 h 80913"/>
                    <a:gd name="connsiteX6" fmla="*/ 241836 w 314859"/>
                    <a:gd name="connsiteY6" fmla="*/ 312 h 80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859" h="80913">
                      <a:moveTo>
                        <a:pt x="241836" y="312"/>
                      </a:moveTo>
                      <a:cubicBezTo>
                        <a:pt x="241836" y="312"/>
                        <a:pt x="214288" y="17071"/>
                        <a:pt x="227854" y="60165"/>
                      </a:cubicBezTo>
                      <a:cubicBezTo>
                        <a:pt x="227854" y="60165"/>
                        <a:pt x="146040" y="82509"/>
                        <a:pt x="3607" y="36224"/>
                      </a:cubicBezTo>
                      <a:lnTo>
                        <a:pt x="0" y="60165"/>
                      </a:lnTo>
                      <a:cubicBezTo>
                        <a:pt x="0" y="60165"/>
                        <a:pt x="84591" y="80913"/>
                        <a:pt x="177578" y="80913"/>
                      </a:cubicBezTo>
                      <a:cubicBezTo>
                        <a:pt x="270565" y="80913"/>
                        <a:pt x="314457" y="39001"/>
                        <a:pt x="314840" y="35425"/>
                      </a:cubicBezTo>
                      <a:cubicBezTo>
                        <a:pt x="315223" y="31850"/>
                        <a:pt x="310467" y="-3678"/>
                        <a:pt x="241836" y="312"/>
                      </a:cubicBezTo>
                      <a:close/>
                    </a:path>
                  </a:pathLst>
                </a:custGeom>
                <a:solidFill>
                  <a:srgbClr val="F1F2C7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82" name="Graphic 2">
                  <a:extLst>
                    <a:ext uri="{FF2B5EF4-FFF2-40B4-BE49-F238E27FC236}">
                      <a16:creationId xmlns:a16="http://schemas.microsoft.com/office/drawing/2014/main" xmlns="" id="{BB7544BA-B8C0-46BD-BACF-772680FD8B6D}"/>
                    </a:ext>
                  </a:extLst>
                </p:cNvPr>
                <p:cNvSpPr/>
                <p:nvPr/>
              </p:nvSpPr>
              <p:spPr>
                <a:xfrm>
                  <a:off x="4739761" y="5378401"/>
                  <a:ext cx="23569" cy="46521"/>
                </a:xfrm>
                <a:custGeom>
                  <a:avLst/>
                  <a:gdLst>
                    <a:gd name="connsiteX0" fmla="*/ 22989 w 23569"/>
                    <a:gd name="connsiteY0" fmla="*/ 25033 h 46521"/>
                    <a:gd name="connsiteX1" fmla="*/ 8146 w 23569"/>
                    <a:gd name="connsiteY1" fmla="*/ 46452 h 46521"/>
                    <a:gd name="connsiteX2" fmla="*/ 580 w 23569"/>
                    <a:gd name="connsiteY2" fmla="*/ 21489 h 46521"/>
                    <a:gd name="connsiteX3" fmla="*/ 15424 w 23569"/>
                    <a:gd name="connsiteY3" fmla="*/ 70 h 46521"/>
                    <a:gd name="connsiteX4" fmla="*/ 22989 w 23569"/>
                    <a:gd name="connsiteY4" fmla="*/ 25033 h 46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9" h="46521">
                      <a:moveTo>
                        <a:pt x="22989" y="25033"/>
                      </a:moveTo>
                      <a:cubicBezTo>
                        <a:pt x="20978" y="37833"/>
                        <a:pt x="14338" y="47441"/>
                        <a:pt x="8146" y="46452"/>
                      </a:cubicBezTo>
                      <a:cubicBezTo>
                        <a:pt x="1953" y="45494"/>
                        <a:pt x="-1431" y="34322"/>
                        <a:pt x="580" y="21489"/>
                      </a:cubicBezTo>
                      <a:cubicBezTo>
                        <a:pt x="2591" y="8689"/>
                        <a:pt x="9231" y="-919"/>
                        <a:pt x="15424" y="70"/>
                      </a:cubicBezTo>
                      <a:cubicBezTo>
                        <a:pt x="21616" y="1028"/>
                        <a:pt x="25000" y="12200"/>
                        <a:pt x="22989" y="25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xmlns="" id="{F823AF9A-B666-4A9E-8CFE-EA7D78BB7D01}"/>
                  </a:ext>
                </a:extLst>
              </p:cNvPr>
              <p:cNvGrpSpPr/>
              <p:nvPr/>
            </p:nvGrpSpPr>
            <p:grpSpPr>
              <a:xfrm>
                <a:off x="3531139" y="4521416"/>
                <a:ext cx="238954" cy="281312"/>
                <a:chOff x="3531139" y="4521416"/>
                <a:chExt cx="238954" cy="281312"/>
              </a:xfrm>
            </p:grpSpPr>
            <p:sp>
              <p:nvSpPr>
                <p:cNvPr id="75" name="Graphic 2">
                  <a:extLst>
                    <a:ext uri="{FF2B5EF4-FFF2-40B4-BE49-F238E27FC236}">
                      <a16:creationId xmlns:a16="http://schemas.microsoft.com/office/drawing/2014/main" xmlns="" id="{F42B44D8-48E1-403D-87CF-06987311B474}"/>
                    </a:ext>
                  </a:extLst>
                </p:cNvPr>
                <p:cNvSpPr/>
                <p:nvPr/>
              </p:nvSpPr>
              <p:spPr>
                <a:xfrm>
                  <a:off x="3538861" y="4532908"/>
                  <a:ext cx="231232" cy="261161"/>
                </a:xfrm>
                <a:custGeom>
                  <a:avLst/>
                  <a:gdLst>
                    <a:gd name="connsiteX0" fmla="*/ 231232 w 231232"/>
                    <a:gd name="connsiteY0" fmla="*/ 79101 h 261161"/>
                    <a:gd name="connsiteX1" fmla="*/ 151844 w 231232"/>
                    <a:gd name="connsiteY1" fmla="*/ 0 h 261161"/>
                    <a:gd name="connsiteX2" fmla="*/ 1111 w 231232"/>
                    <a:gd name="connsiteY2" fmla="*/ 225652 h 261161"/>
                    <a:gd name="connsiteX3" fmla="*/ 135181 w 231232"/>
                    <a:gd name="connsiteY3" fmla="*/ 129824 h 261161"/>
                    <a:gd name="connsiteX4" fmla="*/ 196853 w 231232"/>
                    <a:gd name="connsiteY4" fmla="*/ 150030 h 261161"/>
                    <a:gd name="connsiteX5" fmla="*/ 231232 w 231232"/>
                    <a:gd name="connsiteY5" fmla="*/ 79101 h 26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232" h="261161">
                      <a:moveTo>
                        <a:pt x="231232" y="79101"/>
                      </a:moveTo>
                      <a:cubicBezTo>
                        <a:pt x="231232" y="79101"/>
                        <a:pt x="202216" y="32815"/>
                        <a:pt x="151844" y="0"/>
                      </a:cubicBezTo>
                      <a:cubicBezTo>
                        <a:pt x="151844" y="0"/>
                        <a:pt x="16497" y="107671"/>
                        <a:pt x="1111" y="225652"/>
                      </a:cubicBezTo>
                      <a:cubicBezTo>
                        <a:pt x="-14275" y="343633"/>
                        <a:pt x="135181" y="129824"/>
                        <a:pt x="135181" y="129824"/>
                      </a:cubicBezTo>
                      <a:cubicBezTo>
                        <a:pt x="135181" y="129824"/>
                        <a:pt x="184435" y="167332"/>
                        <a:pt x="196853" y="150030"/>
                      </a:cubicBezTo>
                      <a:cubicBezTo>
                        <a:pt x="209302" y="132697"/>
                        <a:pt x="231232" y="79101"/>
                        <a:pt x="231232" y="79101"/>
                      </a:cubicBezTo>
                      <a:close/>
                    </a:path>
                  </a:pathLst>
                </a:custGeom>
                <a:solidFill>
                  <a:srgbClr val="CE8686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76" name="Graphic 2">
                  <a:extLst>
                    <a:ext uri="{FF2B5EF4-FFF2-40B4-BE49-F238E27FC236}">
                      <a16:creationId xmlns:a16="http://schemas.microsoft.com/office/drawing/2014/main" xmlns="" id="{DEF5B0BF-EEED-44BD-8F1E-A5B05732D390}"/>
                    </a:ext>
                  </a:extLst>
                </p:cNvPr>
                <p:cNvSpPr/>
                <p:nvPr/>
              </p:nvSpPr>
              <p:spPr>
                <a:xfrm>
                  <a:off x="3696829" y="4571115"/>
                  <a:ext cx="38154" cy="35580"/>
                </a:xfrm>
                <a:custGeom>
                  <a:avLst/>
                  <a:gdLst>
                    <a:gd name="connsiteX0" fmla="*/ 11528 w 38154"/>
                    <a:gd name="connsiteY0" fmla="*/ 26242 h 35580"/>
                    <a:gd name="connsiteX1" fmla="*/ 1569 w 38154"/>
                    <a:gd name="connsiteY1" fmla="*/ 2142 h 35580"/>
                    <a:gd name="connsiteX2" fmla="*/ 26627 w 38154"/>
                    <a:gd name="connsiteY2" fmla="*/ 9324 h 35580"/>
                    <a:gd name="connsiteX3" fmla="*/ 36586 w 38154"/>
                    <a:gd name="connsiteY3" fmla="*/ 33425 h 35580"/>
                    <a:gd name="connsiteX4" fmla="*/ 11528 w 38154"/>
                    <a:gd name="connsiteY4" fmla="*/ 26242 h 35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54" h="35580">
                      <a:moveTo>
                        <a:pt x="11528" y="26242"/>
                      </a:moveTo>
                      <a:cubicBezTo>
                        <a:pt x="1856" y="17592"/>
                        <a:pt x="-2613" y="6802"/>
                        <a:pt x="1569" y="2142"/>
                      </a:cubicBezTo>
                      <a:cubicBezTo>
                        <a:pt x="5750" y="-2519"/>
                        <a:pt x="16987" y="673"/>
                        <a:pt x="26627" y="9324"/>
                      </a:cubicBezTo>
                      <a:cubicBezTo>
                        <a:pt x="36299" y="17975"/>
                        <a:pt x="40768" y="28764"/>
                        <a:pt x="36586" y="33425"/>
                      </a:cubicBezTo>
                      <a:cubicBezTo>
                        <a:pt x="32405" y="38117"/>
                        <a:pt x="21200" y="34893"/>
                        <a:pt x="11528" y="262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77" name="Graphic 2">
                  <a:extLst>
                    <a:ext uri="{FF2B5EF4-FFF2-40B4-BE49-F238E27FC236}">
                      <a16:creationId xmlns:a16="http://schemas.microsoft.com/office/drawing/2014/main" xmlns="" id="{455CF410-7E30-4684-A761-4761A170BF0B}"/>
                    </a:ext>
                  </a:extLst>
                </p:cNvPr>
                <p:cNvSpPr/>
                <p:nvPr/>
              </p:nvSpPr>
              <p:spPr>
                <a:xfrm>
                  <a:off x="3538861" y="4586536"/>
                  <a:ext cx="231232" cy="207534"/>
                </a:xfrm>
                <a:custGeom>
                  <a:avLst/>
                  <a:gdLst>
                    <a:gd name="connsiteX0" fmla="*/ 158068 w 231232"/>
                    <a:gd name="connsiteY0" fmla="*/ 58799 h 207534"/>
                    <a:gd name="connsiteX1" fmla="*/ 95822 w 231232"/>
                    <a:gd name="connsiteY1" fmla="*/ 9321 h 207534"/>
                    <a:gd name="connsiteX2" fmla="*/ 93907 w 231232"/>
                    <a:gd name="connsiteY2" fmla="*/ 1819 h 207534"/>
                    <a:gd name="connsiteX3" fmla="*/ 1111 w 231232"/>
                    <a:gd name="connsiteY3" fmla="*/ 172024 h 207534"/>
                    <a:gd name="connsiteX4" fmla="*/ 135181 w 231232"/>
                    <a:gd name="connsiteY4" fmla="*/ 76196 h 207534"/>
                    <a:gd name="connsiteX5" fmla="*/ 196853 w 231232"/>
                    <a:gd name="connsiteY5" fmla="*/ 96402 h 207534"/>
                    <a:gd name="connsiteX6" fmla="*/ 231232 w 231232"/>
                    <a:gd name="connsiteY6" fmla="*/ 25505 h 207534"/>
                    <a:gd name="connsiteX7" fmla="*/ 211888 w 231232"/>
                    <a:gd name="connsiteY7" fmla="*/ 0 h 207534"/>
                    <a:gd name="connsiteX8" fmla="*/ 158068 w 231232"/>
                    <a:gd name="connsiteY8" fmla="*/ 58799 h 20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232" h="207534">
                      <a:moveTo>
                        <a:pt x="158068" y="58799"/>
                      </a:moveTo>
                      <a:cubicBezTo>
                        <a:pt x="134926" y="50021"/>
                        <a:pt x="88640" y="50021"/>
                        <a:pt x="95822" y="9321"/>
                      </a:cubicBezTo>
                      <a:cubicBezTo>
                        <a:pt x="96492" y="5459"/>
                        <a:pt x="95758" y="3032"/>
                        <a:pt x="93907" y="1819"/>
                      </a:cubicBezTo>
                      <a:cubicBezTo>
                        <a:pt x="55122" y="44307"/>
                        <a:pt x="9666" y="106553"/>
                        <a:pt x="1111" y="172024"/>
                      </a:cubicBezTo>
                      <a:cubicBezTo>
                        <a:pt x="-14275" y="290005"/>
                        <a:pt x="135181" y="76196"/>
                        <a:pt x="135181" y="76196"/>
                      </a:cubicBezTo>
                      <a:cubicBezTo>
                        <a:pt x="135181" y="76196"/>
                        <a:pt x="184435" y="113704"/>
                        <a:pt x="196853" y="96402"/>
                      </a:cubicBezTo>
                      <a:cubicBezTo>
                        <a:pt x="209302" y="79101"/>
                        <a:pt x="231232" y="25505"/>
                        <a:pt x="231232" y="25505"/>
                      </a:cubicBezTo>
                      <a:cubicBezTo>
                        <a:pt x="231232" y="25505"/>
                        <a:pt x="224497" y="14779"/>
                        <a:pt x="211888" y="0"/>
                      </a:cubicBezTo>
                      <a:cubicBezTo>
                        <a:pt x="205855" y="12545"/>
                        <a:pt x="178530" y="66556"/>
                        <a:pt x="158068" y="58799"/>
                      </a:cubicBezTo>
                      <a:close/>
                    </a:path>
                  </a:pathLst>
                </a:custGeom>
                <a:solidFill>
                  <a:srgbClr val="1E0909">
                    <a:alpha val="17000"/>
                  </a:srgbClr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78" name="Graphic 2">
                  <a:extLst>
                    <a:ext uri="{FF2B5EF4-FFF2-40B4-BE49-F238E27FC236}">
                      <a16:creationId xmlns:a16="http://schemas.microsoft.com/office/drawing/2014/main" xmlns="" id="{412F5F9D-F65D-4EE3-A98F-F519FFD225A5}"/>
                    </a:ext>
                  </a:extLst>
                </p:cNvPr>
                <p:cNvSpPr/>
                <p:nvPr/>
              </p:nvSpPr>
              <p:spPr>
                <a:xfrm>
                  <a:off x="3531139" y="4521416"/>
                  <a:ext cx="171217" cy="281312"/>
                </a:xfrm>
                <a:custGeom>
                  <a:avLst/>
                  <a:gdLst>
                    <a:gd name="connsiteX0" fmla="*/ 72197 w 171217"/>
                    <a:gd name="connsiteY0" fmla="*/ 235611 h 281312"/>
                    <a:gd name="connsiteX1" fmla="*/ 29487 w 171217"/>
                    <a:gd name="connsiteY1" fmla="*/ 191400 h 281312"/>
                    <a:gd name="connsiteX2" fmla="*/ 171217 w 171217"/>
                    <a:gd name="connsiteY2" fmla="*/ 15993 h 281312"/>
                    <a:gd name="connsiteX3" fmla="*/ 153054 w 171217"/>
                    <a:gd name="connsiteY3" fmla="*/ 0 h 281312"/>
                    <a:gd name="connsiteX4" fmla="*/ 39318 w 171217"/>
                    <a:gd name="connsiteY4" fmla="*/ 137932 h 281312"/>
                    <a:gd name="connsiteX5" fmla="*/ 3088 w 171217"/>
                    <a:gd name="connsiteY5" fmla="*/ 277907 h 281312"/>
                    <a:gd name="connsiteX6" fmla="*/ 72197 w 171217"/>
                    <a:gd name="connsiteY6" fmla="*/ 235611 h 28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217" h="281312">
                      <a:moveTo>
                        <a:pt x="72197" y="235611"/>
                      </a:moveTo>
                      <a:cubicBezTo>
                        <a:pt x="72197" y="235611"/>
                        <a:pt x="73059" y="203403"/>
                        <a:pt x="29487" y="191400"/>
                      </a:cubicBezTo>
                      <a:cubicBezTo>
                        <a:pt x="29487" y="191400"/>
                        <a:pt x="55088" y="110543"/>
                        <a:pt x="171217" y="15993"/>
                      </a:cubicBezTo>
                      <a:lnTo>
                        <a:pt x="153054" y="0"/>
                      </a:lnTo>
                      <a:cubicBezTo>
                        <a:pt x="153054" y="0"/>
                        <a:pt x="89754" y="59821"/>
                        <a:pt x="39318" y="137932"/>
                      </a:cubicBezTo>
                      <a:cubicBezTo>
                        <a:pt x="-11117" y="216043"/>
                        <a:pt x="279" y="275640"/>
                        <a:pt x="3088" y="277907"/>
                      </a:cubicBezTo>
                      <a:cubicBezTo>
                        <a:pt x="5897" y="280205"/>
                        <a:pt x="38329" y="295432"/>
                        <a:pt x="72197" y="235611"/>
                      </a:cubicBezTo>
                      <a:close/>
                    </a:path>
                  </a:pathLst>
                </a:custGeom>
                <a:solidFill>
                  <a:srgbClr val="D6D2B2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xmlns="" id="{C3C96083-3DE7-4BE8-BEA2-CA9B51907E5D}"/>
                  </a:ext>
                </a:extLst>
              </p:cNvPr>
              <p:cNvSpPr/>
              <p:nvPr/>
            </p:nvSpPr>
            <p:spPr>
              <a:xfrm>
                <a:off x="4472298" y="4266270"/>
                <a:ext cx="508155" cy="343020"/>
              </a:xfrm>
              <a:custGeom>
                <a:avLst/>
                <a:gdLst>
                  <a:gd name="connsiteX0" fmla="*/ 508155 w 508155"/>
                  <a:gd name="connsiteY0" fmla="*/ 185622 h 343020"/>
                  <a:gd name="connsiteX1" fmla="*/ 207680 w 508155"/>
                  <a:gd name="connsiteY1" fmla="*/ 1244 h 343020"/>
                  <a:gd name="connsiteX2" fmla="*/ 0 w 508155"/>
                  <a:gd name="connsiteY2" fmla="*/ 316403 h 343020"/>
                  <a:gd name="connsiteX3" fmla="*/ 38401 w 508155"/>
                  <a:gd name="connsiteY3" fmla="*/ 339770 h 343020"/>
                  <a:gd name="connsiteX4" fmla="*/ 240367 w 508155"/>
                  <a:gd name="connsiteY4" fmla="*/ 94391 h 343020"/>
                  <a:gd name="connsiteX5" fmla="*/ 444057 w 508155"/>
                  <a:gd name="connsiteY5" fmla="*/ 259839 h 343020"/>
                  <a:gd name="connsiteX6" fmla="*/ 508155 w 508155"/>
                  <a:gd name="connsiteY6" fmla="*/ 185622 h 34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155" h="343020">
                    <a:moveTo>
                      <a:pt x="508155" y="185622"/>
                    </a:moveTo>
                    <a:cubicBezTo>
                      <a:pt x="508155" y="185622"/>
                      <a:pt x="235707" y="-17685"/>
                      <a:pt x="207680" y="1244"/>
                    </a:cubicBezTo>
                    <a:cubicBezTo>
                      <a:pt x="179621" y="20206"/>
                      <a:pt x="0" y="316403"/>
                      <a:pt x="0" y="316403"/>
                    </a:cubicBezTo>
                    <a:cubicBezTo>
                      <a:pt x="0" y="316403"/>
                      <a:pt x="8300" y="354102"/>
                      <a:pt x="38401" y="339770"/>
                    </a:cubicBezTo>
                    <a:cubicBezTo>
                      <a:pt x="38401" y="339770"/>
                      <a:pt x="218661" y="88230"/>
                      <a:pt x="240367" y="94391"/>
                    </a:cubicBezTo>
                    <a:cubicBezTo>
                      <a:pt x="262106" y="100551"/>
                      <a:pt x="444057" y="259839"/>
                      <a:pt x="444057" y="259839"/>
                    </a:cubicBezTo>
                    <a:cubicBezTo>
                      <a:pt x="444057" y="259839"/>
                      <a:pt x="497749" y="270437"/>
                      <a:pt x="508155" y="185622"/>
                    </a:cubicBezTo>
                    <a:close/>
                  </a:path>
                </a:pathLst>
              </a:custGeom>
              <a:solidFill>
                <a:srgbClr val="CEA686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xmlns="" id="{A7AC59E4-E4AA-4B19-B464-C4EB1B9F7C8E}"/>
                  </a:ext>
                </a:extLst>
              </p:cNvPr>
              <p:cNvGrpSpPr/>
              <p:nvPr/>
            </p:nvGrpSpPr>
            <p:grpSpPr>
              <a:xfrm>
                <a:off x="5275156" y="4663057"/>
                <a:ext cx="149831" cy="133544"/>
                <a:chOff x="5275156" y="4663057"/>
                <a:chExt cx="149831" cy="133544"/>
              </a:xfrm>
            </p:grpSpPr>
            <p:grpSp>
              <p:nvGrpSpPr>
                <p:cNvPr id="67" name="Graphic 2">
                  <a:extLst>
                    <a:ext uri="{FF2B5EF4-FFF2-40B4-BE49-F238E27FC236}">
                      <a16:creationId xmlns:a16="http://schemas.microsoft.com/office/drawing/2014/main" xmlns="" id="{0DA8EBF0-60CB-43E3-B8F2-D20867B2A537}"/>
                    </a:ext>
                  </a:extLst>
                </p:cNvPr>
                <p:cNvGrpSpPr/>
                <p:nvPr/>
              </p:nvGrpSpPr>
              <p:grpSpPr>
                <a:xfrm>
                  <a:off x="5275156" y="4663057"/>
                  <a:ext cx="149831" cy="133544"/>
                  <a:chOff x="5275156" y="4663057"/>
                  <a:chExt cx="149831" cy="133544"/>
                </a:xfrm>
                <a:solidFill>
                  <a:srgbClr val="EFC09A"/>
                </a:solidFill>
              </p:grpSpPr>
              <p:sp>
                <p:nvSpPr>
                  <p:cNvPr id="70" name="Graphic 2">
                    <a:extLst>
                      <a:ext uri="{FF2B5EF4-FFF2-40B4-BE49-F238E27FC236}">
                        <a16:creationId xmlns:a16="http://schemas.microsoft.com/office/drawing/2014/main" xmlns="" id="{92E0F04E-4CAB-4CEA-BE30-283B876A24DC}"/>
                      </a:ext>
                    </a:extLst>
                  </p:cNvPr>
                  <p:cNvSpPr/>
                  <p:nvPr/>
                </p:nvSpPr>
                <p:spPr>
                  <a:xfrm>
                    <a:off x="5275156" y="4692263"/>
                    <a:ext cx="141434" cy="104337"/>
                  </a:xfrm>
                  <a:custGeom>
                    <a:avLst/>
                    <a:gdLst>
                      <a:gd name="connsiteX0" fmla="*/ 132883 w 141434"/>
                      <a:gd name="connsiteY0" fmla="*/ 89471 h 104337"/>
                      <a:gd name="connsiteX1" fmla="*/ 101313 w 141434"/>
                      <a:gd name="connsiteY1" fmla="*/ 100165 h 104337"/>
                      <a:gd name="connsiteX2" fmla="*/ 761 w 141434"/>
                      <a:gd name="connsiteY2" fmla="*/ 50527 h 104337"/>
                      <a:gd name="connsiteX3" fmla="*/ 761 w 141434"/>
                      <a:gd name="connsiteY3" fmla="*/ 50527 h 104337"/>
                      <a:gd name="connsiteX4" fmla="*/ 9827 w 141434"/>
                      <a:gd name="connsiteY4" fmla="*/ 32173 h 104337"/>
                      <a:gd name="connsiteX5" fmla="*/ 102782 w 141434"/>
                      <a:gd name="connsiteY5" fmla="*/ 666 h 104337"/>
                      <a:gd name="connsiteX6" fmla="*/ 118774 w 141434"/>
                      <a:gd name="connsiteY6" fmla="*/ 8551 h 104337"/>
                      <a:gd name="connsiteX7" fmla="*/ 140768 w 141434"/>
                      <a:gd name="connsiteY7" fmla="*/ 73479 h 104337"/>
                      <a:gd name="connsiteX8" fmla="*/ 132883 w 141434"/>
                      <a:gd name="connsiteY8" fmla="*/ 89471 h 10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434" h="104337">
                        <a:moveTo>
                          <a:pt x="132883" y="89471"/>
                        </a:moveTo>
                        <a:lnTo>
                          <a:pt x="101313" y="100165"/>
                        </a:lnTo>
                        <a:cubicBezTo>
                          <a:pt x="60007" y="114147"/>
                          <a:pt x="14775" y="91834"/>
                          <a:pt x="761" y="50527"/>
                        </a:cubicBezTo>
                        <a:lnTo>
                          <a:pt x="761" y="50527"/>
                        </a:lnTo>
                        <a:cubicBezTo>
                          <a:pt x="-1793" y="42994"/>
                          <a:pt x="2293" y="34726"/>
                          <a:pt x="9827" y="32173"/>
                        </a:cubicBezTo>
                        <a:lnTo>
                          <a:pt x="102782" y="666"/>
                        </a:lnTo>
                        <a:cubicBezTo>
                          <a:pt x="109357" y="-1568"/>
                          <a:pt x="116540" y="2007"/>
                          <a:pt x="118774" y="8551"/>
                        </a:cubicBezTo>
                        <a:lnTo>
                          <a:pt x="140768" y="73479"/>
                        </a:lnTo>
                        <a:cubicBezTo>
                          <a:pt x="143002" y="80023"/>
                          <a:pt x="139427" y="87237"/>
                          <a:pt x="132883" y="89471"/>
                        </a:cubicBezTo>
                        <a:close/>
                      </a:path>
                    </a:pathLst>
                  </a:custGeom>
                  <a:solidFill>
                    <a:srgbClr val="EFC09A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71" name="Graphic 2">
                    <a:extLst>
                      <a:ext uri="{FF2B5EF4-FFF2-40B4-BE49-F238E27FC236}">
                        <a16:creationId xmlns:a16="http://schemas.microsoft.com/office/drawing/2014/main" xmlns="" id="{460D0254-238F-40D1-ADAC-9F04FEED0F46}"/>
                      </a:ext>
                    </a:extLst>
                  </p:cNvPr>
                  <p:cNvSpPr/>
                  <p:nvPr/>
                </p:nvSpPr>
                <p:spPr>
                  <a:xfrm>
                    <a:off x="5390613" y="4718347"/>
                    <a:ext cx="31118" cy="31211"/>
                  </a:xfrm>
                  <a:custGeom>
                    <a:avLst/>
                    <a:gdLst>
                      <a:gd name="connsiteX0" fmla="*/ 8233 w 31118"/>
                      <a:gd name="connsiteY0" fmla="*/ 29360 h 31211"/>
                      <a:gd name="connsiteX1" fmla="*/ 6510 w 31118"/>
                      <a:gd name="connsiteY1" fmla="*/ 2929 h 31211"/>
                      <a:gd name="connsiteX2" fmla="*/ 22885 w 31118"/>
                      <a:gd name="connsiteY2" fmla="*/ 1875 h 31211"/>
                      <a:gd name="connsiteX3" fmla="*/ 24609 w 31118"/>
                      <a:gd name="connsiteY3" fmla="*/ 28306 h 31211"/>
                      <a:gd name="connsiteX4" fmla="*/ 8233 w 31118"/>
                      <a:gd name="connsiteY4" fmla="*/ 29360 h 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18" h="31211">
                        <a:moveTo>
                          <a:pt x="8233" y="29360"/>
                        </a:moveTo>
                        <a:cubicBezTo>
                          <a:pt x="-1950" y="23773"/>
                          <a:pt x="-2875" y="9792"/>
                          <a:pt x="6510" y="2929"/>
                        </a:cubicBezTo>
                        <a:cubicBezTo>
                          <a:pt x="11234" y="-551"/>
                          <a:pt x="17746" y="-966"/>
                          <a:pt x="22885" y="1875"/>
                        </a:cubicBezTo>
                        <a:cubicBezTo>
                          <a:pt x="33068" y="7462"/>
                          <a:pt x="33994" y="21443"/>
                          <a:pt x="24609" y="28306"/>
                        </a:cubicBezTo>
                        <a:cubicBezTo>
                          <a:pt x="19885" y="31754"/>
                          <a:pt x="13373" y="32169"/>
                          <a:pt x="8233" y="29360"/>
                        </a:cubicBezTo>
                        <a:close/>
                      </a:path>
                    </a:pathLst>
                  </a:custGeom>
                  <a:solidFill>
                    <a:srgbClr val="EFC09A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72" name="Graphic 2">
                    <a:extLst>
                      <a:ext uri="{FF2B5EF4-FFF2-40B4-BE49-F238E27FC236}">
                        <a16:creationId xmlns:a16="http://schemas.microsoft.com/office/drawing/2014/main" xmlns="" id="{642CA10D-702E-442C-B0C1-10013F8549D9}"/>
                      </a:ext>
                    </a:extLst>
                  </p:cNvPr>
                  <p:cNvSpPr/>
                  <p:nvPr/>
                </p:nvSpPr>
                <p:spPr>
                  <a:xfrm>
                    <a:off x="5373950" y="4692788"/>
                    <a:ext cx="31118" cy="31200"/>
                  </a:xfrm>
                  <a:custGeom>
                    <a:avLst/>
                    <a:gdLst>
                      <a:gd name="connsiteX0" fmla="*/ 8233 w 31118"/>
                      <a:gd name="connsiteY0" fmla="*/ 29349 h 31200"/>
                      <a:gd name="connsiteX1" fmla="*/ 6510 w 31118"/>
                      <a:gd name="connsiteY1" fmla="*/ 2918 h 31200"/>
                      <a:gd name="connsiteX2" fmla="*/ 22885 w 31118"/>
                      <a:gd name="connsiteY2" fmla="*/ 1865 h 31200"/>
                      <a:gd name="connsiteX3" fmla="*/ 24609 w 31118"/>
                      <a:gd name="connsiteY3" fmla="*/ 28296 h 31200"/>
                      <a:gd name="connsiteX4" fmla="*/ 8233 w 31118"/>
                      <a:gd name="connsiteY4" fmla="*/ 29349 h 3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18" h="31200">
                        <a:moveTo>
                          <a:pt x="8233" y="29349"/>
                        </a:moveTo>
                        <a:cubicBezTo>
                          <a:pt x="-1950" y="23763"/>
                          <a:pt x="-2875" y="9781"/>
                          <a:pt x="6510" y="2918"/>
                        </a:cubicBezTo>
                        <a:cubicBezTo>
                          <a:pt x="11234" y="-529"/>
                          <a:pt x="17746" y="-976"/>
                          <a:pt x="22885" y="1865"/>
                        </a:cubicBezTo>
                        <a:cubicBezTo>
                          <a:pt x="33068" y="7451"/>
                          <a:pt x="33994" y="21433"/>
                          <a:pt x="24609" y="28296"/>
                        </a:cubicBezTo>
                        <a:cubicBezTo>
                          <a:pt x="19885" y="31743"/>
                          <a:pt x="13373" y="32158"/>
                          <a:pt x="8233" y="29349"/>
                        </a:cubicBezTo>
                        <a:close/>
                      </a:path>
                    </a:pathLst>
                  </a:custGeom>
                  <a:solidFill>
                    <a:srgbClr val="EFC09A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73" name="Graphic 2">
                    <a:extLst>
                      <a:ext uri="{FF2B5EF4-FFF2-40B4-BE49-F238E27FC236}">
                        <a16:creationId xmlns:a16="http://schemas.microsoft.com/office/drawing/2014/main" xmlns="" id="{A425ABEB-8F9A-45E2-9C9D-1A3FF5A6B6DE}"/>
                      </a:ext>
                    </a:extLst>
                  </p:cNvPr>
                  <p:cNvSpPr/>
                  <p:nvPr/>
                </p:nvSpPr>
                <p:spPr>
                  <a:xfrm>
                    <a:off x="5393869" y="4749374"/>
                    <a:ext cx="31118" cy="31224"/>
                  </a:xfrm>
                  <a:custGeom>
                    <a:avLst/>
                    <a:gdLst>
                      <a:gd name="connsiteX0" fmla="*/ 8233 w 31118"/>
                      <a:gd name="connsiteY0" fmla="*/ 29360 h 31224"/>
                      <a:gd name="connsiteX1" fmla="*/ 6510 w 31118"/>
                      <a:gd name="connsiteY1" fmla="*/ 2929 h 31224"/>
                      <a:gd name="connsiteX2" fmla="*/ 22885 w 31118"/>
                      <a:gd name="connsiteY2" fmla="*/ 1875 h 31224"/>
                      <a:gd name="connsiteX3" fmla="*/ 24609 w 31118"/>
                      <a:gd name="connsiteY3" fmla="*/ 28306 h 31224"/>
                      <a:gd name="connsiteX4" fmla="*/ 8233 w 31118"/>
                      <a:gd name="connsiteY4" fmla="*/ 29360 h 3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18" h="31224">
                        <a:moveTo>
                          <a:pt x="8233" y="29360"/>
                        </a:moveTo>
                        <a:cubicBezTo>
                          <a:pt x="-1949" y="23773"/>
                          <a:pt x="-2875" y="9792"/>
                          <a:pt x="6510" y="2929"/>
                        </a:cubicBezTo>
                        <a:cubicBezTo>
                          <a:pt x="11234" y="-551"/>
                          <a:pt x="17746" y="-966"/>
                          <a:pt x="22885" y="1875"/>
                        </a:cubicBezTo>
                        <a:cubicBezTo>
                          <a:pt x="33068" y="7462"/>
                          <a:pt x="33994" y="21443"/>
                          <a:pt x="24609" y="28306"/>
                        </a:cubicBezTo>
                        <a:cubicBezTo>
                          <a:pt x="19885" y="31754"/>
                          <a:pt x="13373" y="32201"/>
                          <a:pt x="8233" y="29360"/>
                        </a:cubicBezTo>
                        <a:close/>
                      </a:path>
                    </a:pathLst>
                  </a:custGeom>
                  <a:solidFill>
                    <a:srgbClr val="EFC09A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74" name="Graphic 2">
                    <a:extLst>
                      <a:ext uri="{FF2B5EF4-FFF2-40B4-BE49-F238E27FC236}">
                        <a16:creationId xmlns:a16="http://schemas.microsoft.com/office/drawing/2014/main" xmlns="" id="{D56A29A0-3784-4CF9-AA28-FA5FE117E8A4}"/>
                      </a:ext>
                    </a:extLst>
                  </p:cNvPr>
                  <p:cNvSpPr/>
                  <p:nvPr/>
                </p:nvSpPr>
                <p:spPr>
                  <a:xfrm>
                    <a:off x="5279109" y="4663057"/>
                    <a:ext cx="87879" cy="64220"/>
                  </a:xfrm>
                  <a:custGeom>
                    <a:avLst/>
                    <a:gdLst>
                      <a:gd name="connsiteX0" fmla="*/ 0 w 87879"/>
                      <a:gd name="connsiteY0" fmla="*/ 64220 h 64220"/>
                      <a:gd name="connsiteX1" fmla="*/ 43253 w 87879"/>
                      <a:gd name="connsiteY1" fmla="*/ 26 h 64220"/>
                      <a:gd name="connsiteX2" fmla="*/ 87879 w 87879"/>
                      <a:gd name="connsiteY2" fmla="*/ 37247 h 64220"/>
                      <a:gd name="connsiteX3" fmla="*/ 86571 w 87879"/>
                      <a:gd name="connsiteY3" fmla="*/ 38715 h 64220"/>
                      <a:gd name="connsiteX4" fmla="*/ 0 w 87879"/>
                      <a:gd name="connsiteY4" fmla="*/ 64220 h 64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879" h="64220">
                        <a:moveTo>
                          <a:pt x="0" y="64220"/>
                        </a:moveTo>
                        <a:cubicBezTo>
                          <a:pt x="0" y="64220"/>
                          <a:pt x="34794" y="-1506"/>
                          <a:pt x="43253" y="26"/>
                        </a:cubicBezTo>
                        <a:cubicBezTo>
                          <a:pt x="51713" y="1559"/>
                          <a:pt x="87879" y="37247"/>
                          <a:pt x="87879" y="37247"/>
                        </a:cubicBezTo>
                        <a:lnTo>
                          <a:pt x="86571" y="38715"/>
                        </a:lnTo>
                        <a:lnTo>
                          <a:pt x="0" y="64220"/>
                        </a:lnTo>
                        <a:close/>
                      </a:path>
                    </a:pathLst>
                  </a:custGeom>
                  <a:solidFill>
                    <a:srgbClr val="EFC09A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  <p:sp>
              <p:nvSpPr>
                <p:cNvPr id="68" name="Graphic 2">
                  <a:extLst>
                    <a:ext uri="{FF2B5EF4-FFF2-40B4-BE49-F238E27FC236}">
                      <a16:creationId xmlns:a16="http://schemas.microsoft.com/office/drawing/2014/main" xmlns="" id="{2C39DB68-DF75-4FCF-8EA3-3CC95239A7E8}"/>
                    </a:ext>
                  </a:extLst>
                </p:cNvPr>
                <p:cNvSpPr/>
                <p:nvPr/>
              </p:nvSpPr>
              <p:spPr>
                <a:xfrm>
                  <a:off x="5314988" y="4694141"/>
                  <a:ext cx="59641" cy="17909"/>
                </a:xfrm>
                <a:custGeom>
                  <a:avLst/>
                  <a:gdLst>
                    <a:gd name="connsiteX0" fmla="*/ 97 w 59641"/>
                    <a:gd name="connsiteY0" fmla="*/ 17909 h 17909"/>
                    <a:gd name="connsiteX1" fmla="*/ 59630 w 59641"/>
                    <a:gd name="connsiteY1" fmla="*/ 97 h 17909"/>
                    <a:gd name="connsiteX2" fmla="*/ 97 w 59641"/>
                    <a:gd name="connsiteY2" fmla="*/ 17909 h 17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41" h="17909">
                      <a:moveTo>
                        <a:pt x="97" y="17909"/>
                      </a:moveTo>
                      <a:cubicBezTo>
                        <a:pt x="97" y="17909"/>
                        <a:pt x="58640" y="863"/>
                        <a:pt x="59630" y="97"/>
                      </a:cubicBezTo>
                      <a:cubicBezTo>
                        <a:pt x="60620" y="-669"/>
                        <a:pt x="-2808" y="2906"/>
                        <a:pt x="97" y="17909"/>
                      </a:cubicBezTo>
                      <a:close/>
                    </a:path>
                  </a:pathLst>
                </a:custGeom>
                <a:solidFill>
                  <a:srgbClr val="A57B5E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69" name="Graphic 2">
                  <a:extLst>
                    <a:ext uri="{FF2B5EF4-FFF2-40B4-BE49-F238E27FC236}">
                      <a16:creationId xmlns:a16="http://schemas.microsoft.com/office/drawing/2014/main" xmlns="" id="{206D7CE9-202E-4C17-90E1-43FD2CA988A4}"/>
                    </a:ext>
                  </a:extLst>
                </p:cNvPr>
                <p:cNvSpPr/>
                <p:nvPr/>
              </p:nvSpPr>
              <p:spPr>
                <a:xfrm>
                  <a:off x="5326823" y="4691543"/>
                  <a:ext cx="10542" cy="10580"/>
                </a:xfrm>
                <a:custGeom>
                  <a:avLst/>
                  <a:gdLst>
                    <a:gd name="connsiteX0" fmla="*/ 1381 w 10542"/>
                    <a:gd name="connsiteY0" fmla="*/ 10388 h 10580"/>
                    <a:gd name="connsiteX1" fmla="*/ 966 w 10542"/>
                    <a:gd name="connsiteY1" fmla="*/ 206 h 10580"/>
                    <a:gd name="connsiteX2" fmla="*/ 10543 w 10542"/>
                    <a:gd name="connsiteY2" fmla="*/ 10580 h 10580"/>
                    <a:gd name="connsiteX3" fmla="*/ 1381 w 10542"/>
                    <a:gd name="connsiteY3" fmla="*/ 10388 h 1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42" h="10580">
                      <a:moveTo>
                        <a:pt x="1381" y="10388"/>
                      </a:moveTo>
                      <a:cubicBezTo>
                        <a:pt x="1381" y="10388"/>
                        <a:pt x="-1428" y="-1710"/>
                        <a:pt x="966" y="206"/>
                      </a:cubicBezTo>
                      <a:cubicBezTo>
                        <a:pt x="3360" y="2153"/>
                        <a:pt x="10543" y="10580"/>
                        <a:pt x="10543" y="10580"/>
                      </a:cubicBezTo>
                      <a:lnTo>
                        <a:pt x="1381" y="10388"/>
                      </a:lnTo>
                      <a:close/>
                    </a:path>
                  </a:pathLst>
                </a:custGeom>
                <a:solidFill>
                  <a:srgbClr val="A57B5E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xmlns="" id="{16374AC6-53AC-4F82-8027-F63BE05D2A9D}"/>
                  </a:ext>
                </a:extLst>
              </p:cNvPr>
              <p:cNvSpPr/>
              <p:nvPr/>
            </p:nvSpPr>
            <p:spPr>
              <a:xfrm>
                <a:off x="4533722" y="4428977"/>
                <a:ext cx="530980" cy="264495"/>
              </a:xfrm>
              <a:custGeom>
                <a:avLst/>
                <a:gdLst>
                  <a:gd name="connsiteX0" fmla="*/ 446189 w 530980"/>
                  <a:gd name="connsiteY0" fmla="*/ 602 h 264495"/>
                  <a:gd name="connsiteX1" fmla="*/ 2483 w 530980"/>
                  <a:gd name="connsiteY1" fmla="*/ 109135 h 264495"/>
                  <a:gd name="connsiteX2" fmla="*/ 69518 w 530980"/>
                  <a:gd name="connsiteY2" fmla="*/ 264496 h 264495"/>
                  <a:gd name="connsiteX3" fmla="*/ 391923 w 530980"/>
                  <a:gd name="connsiteY3" fmla="*/ 175116 h 264495"/>
                  <a:gd name="connsiteX4" fmla="*/ 469587 w 530980"/>
                  <a:gd name="connsiteY4" fmla="*/ 226190 h 264495"/>
                  <a:gd name="connsiteX5" fmla="*/ 527046 w 530980"/>
                  <a:gd name="connsiteY5" fmla="*/ 85736 h 264495"/>
                  <a:gd name="connsiteX6" fmla="*/ 446189 w 530980"/>
                  <a:gd name="connsiteY6" fmla="*/ 602 h 26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980" h="264495">
                    <a:moveTo>
                      <a:pt x="446189" y="602"/>
                    </a:moveTo>
                    <a:lnTo>
                      <a:pt x="2483" y="109135"/>
                    </a:lnTo>
                    <a:cubicBezTo>
                      <a:pt x="2483" y="109135"/>
                      <a:pt x="-19862" y="199568"/>
                      <a:pt x="69518" y="264496"/>
                    </a:cubicBezTo>
                    <a:lnTo>
                      <a:pt x="391923" y="175116"/>
                    </a:lnTo>
                    <a:cubicBezTo>
                      <a:pt x="391923" y="175116"/>
                      <a:pt x="421705" y="224051"/>
                      <a:pt x="469587" y="226190"/>
                    </a:cubicBezTo>
                    <a:cubicBezTo>
                      <a:pt x="517469" y="228329"/>
                      <a:pt x="540868" y="146387"/>
                      <a:pt x="527046" y="85736"/>
                    </a:cubicBezTo>
                    <a:cubicBezTo>
                      <a:pt x="513224" y="25086"/>
                      <a:pt x="492986" y="-4697"/>
                      <a:pt x="446189" y="602"/>
                    </a:cubicBezTo>
                    <a:close/>
                  </a:path>
                </a:pathLst>
              </a:custGeom>
              <a:solidFill>
                <a:srgbClr val="CE8686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xmlns="" id="{F354FCBC-6338-4E0C-A4ED-1127237553C0}"/>
                  </a:ext>
                </a:extLst>
              </p:cNvPr>
              <p:cNvSpPr/>
              <p:nvPr/>
            </p:nvSpPr>
            <p:spPr>
              <a:xfrm>
                <a:off x="3701973" y="4524258"/>
                <a:ext cx="1233006" cy="845632"/>
              </a:xfrm>
              <a:custGeom>
                <a:avLst/>
                <a:gdLst>
                  <a:gd name="connsiteX0" fmla="*/ 834232 w 1233006"/>
                  <a:gd name="connsiteY0" fmla="*/ 13854 h 845632"/>
                  <a:gd name="connsiteX1" fmla="*/ 670890 w 1233006"/>
                  <a:gd name="connsiteY1" fmla="*/ 21291 h 845632"/>
                  <a:gd name="connsiteX2" fmla="*/ 284642 w 1233006"/>
                  <a:gd name="connsiteY2" fmla="*/ 243144 h 845632"/>
                  <a:gd name="connsiteX3" fmla="*/ 59597 w 1233006"/>
                  <a:gd name="connsiteY3" fmla="*/ 71312 h 845632"/>
                  <a:gd name="connsiteX4" fmla="*/ 0 w 1233006"/>
                  <a:gd name="connsiteY4" fmla="*/ 148977 h 845632"/>
                  <a:gd name="connsiteX5" fmla="*/ 303252 w 1233006"/>
                  <a:gd name="connsiteY5" fmla="*/ 389440 h 845632"/>
                  <a:gd name="connsiteX6" fmla="*/ 725156 w 1233006"/>
                  <a:gd name="connsiteY6" fmla="*/ 249529 h 845632"/>
                  <a:gd name="connsiteX7" fmla="*/ 1081079 w 1233006"/>
                  <a:gd name="connsiteY7" fmla="*/ 500111 h 845632"/>
                  <a:gd name="connsiteX8" fmla="*/ 1034251 w 1233006"/>
                  <a:gd name="connsiteY8" fmla="*/ 825708 h 845632"/>
                  <a:gd name="connsiteX9" fmla="*/ 1141730 w 1233006"/>
                  <a:gd name="connsiteY9" fmla="*/ 833146 h 845632"/>
                  <a:gd name="connsiteX10" fmla="*/ 1232705 w 1233006"/>
                  <a:gd name="connsiteY10" fmla="*/ 441056 h 845632"/>
                  <a:gd name="connsiteX11" fmla="*/ 901266 w 1233006"/>
                  <a:gd name="connsiteY11" fmla="*/ 169183 h 845632"/>
                  <a:gd name="connsiteX12" fmla="*/ 834232 w 1233006"/>
                  <a:gd name="connsiteY12" fmla="*/ 13854 h 84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3006" h="845632">
                    <a:moveTo>
                      <a:pt x="834232" y="13854"/>
                    </a:moveTo>
                    <a:cubicBezTo>
                      <a:pt x="834232" y="13854"/>
                      <a:pt x="745905" y="-21802"/>
                      <a:pt x="670890" y="21291"/>
                    </a:cubicBezTo>
                    <a:cubicBezTo>
                      <a:pt x="595875" y="64385"/>
                      <a:pt x="284642" y="243144"/>
                      <a:pt x="284642" y="243144"/>
                    </a:cubicBezTo>
                    <a:lnTo>
                      <a:pt x="59597" y="71312"/>
                    </a:lnTo>
                    <a:cubicBezTo>
                      <a:pt x="59597" y="71312"/>
                      <a:pt x="1085" y="102180"/>
                      <a:pt x="0" y="148977"/>
                    </a:cubicBezTo>
                    <a:cubicBezTo>
                      <a:pt x="0" y="148977"/>
                      <a:pt x="271331" y="393717"/>
                      <a:pt x="303252" y="389440"/>
                    </a:cubicBezTo>
                    <a:cubicBezTo>
                      <a:pt x="335174" y="385194"/>
                      <a:pt x="725156" y="249529"/>
                      <a:pt x="725156" y="249529"/>
                    </a:cubicBezTo>
                    <a:cubicBezTo>
                      <a:pt x="725156" y="249529"/>
                      <a:pt x="1078940" y="487342"/>
                      <a:pt x="1081079" y="500111"/>
                    </a:cubicBezTo>
                    <a:cubicBezTo>
                      <a:pt x="1083218" y="512879"/>
                      <a:pt x="1034251" y="825708"/>
                      <a:pt x="1034251" y="825708"/>
                    </a:cubicBezTo>
                    <a:cubicBezTo>
                      <a:pt x="1034251" y="825708"/>
                      <a:pt x="1074695" y="865067"/>
                      <a:pt x="1141730" y="833146"/>
                    </a:cubicBezTo>
                    <a:cubicBezTo>
                      <a:pt x="1141730" y="833146"/>
                      <a:pt x="1239090" y="464997"/>
                      <a:pt x="1232705" y="441056"/>
                    </a:cubicBezTo>
                    <a:cubicBezTo>
                      <a:pt x="1226321" y="417115"/>
                      <a:pt x="901266" y="169183"/>
                      <a:pt x="901266" y="169183"/>
                    </a:cubicBezTo>
                    <a:cubicBezTo>
                      <a:pt x="901266" y="169183"/>
                      <a:pt x="836338" y="104319"/>
                      <a:pt x="834232" y="13854"/>
                    </a:cubicBezTo>
                    <a:close/>
                  </a:path>
                </a:pathLst>
              </a:custGeom>
              <a:solidFill>
                <a:srgbClr val="5DCECE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xmlns="" id="{23EAEE55-444F-45E5-AE1B-1208AFAAF558}"/>
                  </a:ext>
                </a:extLst>
              </p:cNvPr>
              <p:cNvSpPr/>
              <p:nvPr/>
            </p:nvSpPr>
            <p:spPr>
              <a:xfrm>
                <a:off x="3701973" y="4620947"/>
                <a:ext cx="1233006" cy="748968"/>
              </a:xfrm>
              <a:custGeom>
                <a:avLst/>
                <a:gdLst>
                  <a:gd name="connsiteX0" fmla="*/ 1141730 w 1233006"/>
                  <a:gd name="connsiteY0" fmla="*/ 736488 h 748968"/>
                  <a:gd name="connsiteX1" fmla="*/ 1232705 w 1233006"/>
                  <a:gd name="connsiteY1" fmla="*/ 344399 h 748968"/>
                  <a:gd name="connsiteX2" fmla="*/ 901266 w 1233006"/>
                  <a:gd name="connsiteY2" fmla="*/ 72525 h 748968"/>
                  <a:gd name="connsiteX3" fmla="*/ 878411 w 1233006"/>
                  <a:gd name="connsiteY3" fmla="*/ 44051 h 748968"/>
                  <a:gd name="connsiteX4" fmla="*/ 291569 w 1233006"/>
                  <a:gd name="connsiteY4" fmla="*/ 254477 h 748968"/>
                  <a:gd name="connsiteX5" fmla="*/ 25952 w 1233006"/>
                  <a:gd name="connsiteY5" fmla="*/ 0 h 748968"/>
                  <a:gd name="connsiteX6" fmla="*/ 0 w 1233006"/>
                  <a:gd name="connsiteY6" fmla="*/ 52287 h 748968"/>
                  <a:gd name="connsiteX7" fmla="*/ 303252 w 1233006"/>
                  <a:gd name="connsiteY7" fmla="*/ 292750 h 748968"/>
                  <a:gd name="connsiteX8" fmla="*/ 725156 w 1233006"/>
                  <a:gd name="connsiteY8" fmla="*/ 152839 h 748968"/>
                  <a:gd name="connsiteX9" fmla="*/ 1081079 w 1233006"/>
                  <a:gd name="connsiteY9" fmla="*/ 403421 h 748968"/>
                  <a:gd name="connsiteX10" fmla="*/ 1034251 w 1233006"/>
                  <a:gd name="connsiteY10" fmla="*/ 729019 h 748968"/>
                  <a:gd name="connsiteX11" fmla="*/ 1141730 w 1233006"/>
                  <a:gd name="connsiteY11" fmla="*/ 736488 h 74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3006" h="748968">
                    <a:moveTo>
                      <a:pt x="1141730" y="736488"/>
                    </a:moveTo>
                    <a:cubicBezTo>
                      <a:pt x="1141730" y="736488"/>
                      <a:pt x="1239090" y="368340"/>
                      <a:pt x="1232705" y="344399"/>
                    </a:cubicBezTo>
                    <a:cubicBezTo>
                      <a:pt x="1226321" y="320458"/>
                      <a:pt x="901266" y="72525"/>
                      <a:pt x="901266" y="72525"/>
                    </a:cubicBezTo>
                    <a:cubicBezTo>
                      <a:pt x="901266" y="72525"/>
                      <a:pt x="890956" y="62183"/>
                      <a:pt x="878411" y="44051"/>
                    </a:cubicBezTo>
                    <a:cubicBezTo>
                      <a:pt x="801927" y="75015"/>
                      <a:pt x="355731" y="254477"/>
                      <a:pt x="291569" y="254477"/>
                    </a:cubicBezTo>
                    <a:cubicBezTo>
                      <a:pt x="236122" y="254477"/>
                      <a:pt x="86475" y="75366"/>
                      <a:pt x="25952" y="0"/>
                    </a:cubicBezTo>
                    <a:cubicBezTo>
                      <a:pt x="12705" y="13279"/>
                      <a:pt x="479" y="31155"/>
                      <a:pt x="0" y="52287"/>
                    </a:cubicBezTo>
                    <a:cubicBezTo>
                      <a:pt x="0" y="52287"/>
                      <a:pt x="271331" y="297028"/>
                      <a:pt x="303252" y="292750"/>
                    </a:cubicBezTo>
                    <a:cubicBezTo>
                      <a:pt x="335174" y="288505"/>
                      <a:pt x="725156" y="152839"/>
                      <a:pt x="725156" y="152839"/>
                    </a:cubicBezTo>
                    <a:cubicBezTo>
                      <a:pt x="725156" y="152839"/>
                      <a:pt x="1078940" y="390653"/>
                      <a:pt x="1081079" y="403421"/>
                    </a:cubicBezTo>
                    <a:cubicBezTo>
                      <a:pt x="1083218" y="416190"/>
                      <a:pt x="1034251" y="729019"/>
                      <a:pt x="1034251" y="729019"/>
                    </a:cubicBezTo>
                    <a:cubicBezTo>
                      <a:pt x="1034251" y="729019"/>
                      <a:pt x="1074695" y="768410"/>
                      <a:pt x="1141730" y="736488"/>
                    </a:cubicBezTo>
                    <a:close/>
                  </a:path>
                </a:pathLst>
              </a:custGeom>
              <a:solidFill>
                <a:srgbClr val="1E0909">
                  <a:alpha val="17000"/>
                </a:srgbClr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xmlns="" id="{06DEC13A-D577-4049-8205-8A734CDA6F80}"/>
                  </a:ext>
                </a:extLst>
              </p:cNvPr>
              <p:cNvSpPr/>
              <p:nvPr/>
            </p:nvSpPr>
            <p:spPr>
              <a:xfrm>
                <a:off x="4580384" y="4430537"/>
                <a:ext cx="484319" cy="262935"/>
              </a:xfrm>
              <a:custGeom>
                <a:avLst/>
                <a:gdLst>
                  <a:gd name="connsiteX0" fmla="*/ 480384 w 484319"/>
                  <a:gd name="connsiteY0" fmla="*/ 84176 h 262935"/>
                  <a:gd name="connsiteX1" fmla="*/ 424362 w 484319"/>
                  <a:gd name="connsiteY1" fmla="*/ 0 h 262935"/>
                  <a:gd name="connsiteX2" fmla="*/ 459635 w 484319"/>
                  <a:gd name="connsiteY2" fmla="*/ 83091 h 262935"/>
                  <a:gd name="connsiteX3" fmla="*/ 0 w 484319"/>
                  <a:gd name="connsiteY3" fmla="*/ 234462 h 262935"/>
                  <a:gd name="connsiteX4" fmla="*/ 22856 w 484319"/>
                  <a:gd name="connsiteY4" fmla="*/ 262936 h 262935"/>
                  <a:gd name="connsiteX5" fmla="*/ 345261 w 484319"/>
                  <a:gd name="connsiteY5" fmla="*/ 173556 h 262935"/>
                  <a:gd name="connsiteX6" fmla="*/ 422925 w 484319"/>
                  <a:gd name="connsiteY6" fmla="*/ 224630 h 262935"/>
                  <a:gd name="connsiteX7" fmla="*/ 480384 w 484319"/>
                  <a:gd name="connsiteY7" fmla="*/ 84176 h 26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319" h="262935">
                    <a:moveTo>
                      <a:pt x="480384" y="84176"/>
                    </a:moveTo>
                    <a:cubicBezTo>
                      <a:pt x="469275" y="35528"/>
                      <a:pt x="454081" y="6767"/>
                      <a:pt x="424362" y="0"/>
                    </a:cubicBezTo>
                    <a:lnTo>
                      <a:pt x="459635" y="83091"/>
                    </a:lnTo>
                    <a:lnTo>
                      <a:pt x="0" y="234462"/>
                    </a:lnTo>
                    <a:cubicBezTo>
                      <a:pt x="0" y="234462"/>
                      <a:pt x="15801" y="256807"/>
                      <a:pt x="22856" y="262936"/>
                    </a:cubicBezTo>
                    <a:lnTo>
                      <a:pt x="345261" y="173556"/>
                    </a:lnTo>
                    <a:cubicBezTo>
                      <a:pt x="345261" y="173556"/>
                      <a:pt x="375043" y="222491"/>
                      <a:pt x="422925" y="224630"/>
                    </a:cubicBezTo>
                    <a:cubicBezTo>
                      <a:pt x="470807" y="226769"/>
                      <a:pt x="494206" y="144827"/>
                      <a:pt x="480384" y="84176"/>
                    </a:cubicBezTo>
                    <a:close/>
                  </a:path>
                </a:pathLst>
              </a:custGeom>
              <a:solidFill>
                <a:srgbClr val="1E0909">
                  <a:alpha val="17000"/>
                </a:srgbClr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xmlns="" id="{08685531-2127-4F58-8814-1E851C53185A}"/>
                  </a:ext>
                </a:extLst>
              </p:cNvPr>
              <p:cNvSpPr/>
              <p:nvPr/>
            </p:nvSpPr>
            <p:spPr>
              <a:xfrm>
                <a:off x="4851651" y="4480034"/>
                <a:ext cx="458555" cy="368584"/>
              </a:xfrm>
              <a:custGeom>
                <a:avLst/>
                <a:gdLst>
                  <a:gd name="connsiteX0" fmla="*/ 0 w 458555"/>
                  <a:gd name="connsiteY0" fmla="*/ 25390 h 368584"/>
                  <a:gd name="connsiteX1" fmla="*/ 82102 w 458555"/>
                  <a:gd name="connsiteY1" fmla="*/ 368225 h 368584"/>
                  <a:gd name="connsiteX2" fmla="*/ 451814 w 458555"/>
                  <a:gd name="connsiteY2" fmla="*/ 292220 h 368584"/>
                  <a:gd name="connsiteX3" fmla="*/ 441184 w 458555"/>
                  <a:gd name="connsiteY3" fmla="*/ 248552 h 368584"/>
                  <a:gd name="connsiteX4" fmla="*/ 124844 w 458555"/>
                  <a:gd name="connsiteY4" fmla="*/ 279260 h 368584"/>
                  <a:gd name="connsiteX5" fmla="*/ 97807 w 458555"/>
                  <a:gd name="connsiteY5" fmla="*/ 18240 h 368584"/>
                  <a:gd name="connsiteX6" fmla="*/ 0 w 458555"/>
                  <a:gd name="connsiteY6" fmla="*/ 25390 h 36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555" h="368584">
                    <a:moveTo>
                      <a:pt x="0" y="25390"/>
                    </a:moveTo>
                    <a:cubicBezTo>
                      <a:pt x="0" y="25390"/>
                      <a:pt x="48872" y="361809"/>
                      <a:pt x="82102" y="368225"/>
                    </a:cubicBezTo>
                    <a:cubicBezTo>
                      <a:pt x="115332" y="374673"/>
                      <a:pt x="451814" y="292220"/>
                      <a:pt x="451814" y="292220"/>
                    </a:cubicBezTo>
                    <a:cubicBezTo>
                      <a:pt x="451814" y="292220"/>
                      <a:pt x="472595" y="259692"/>
                      <a:pt x="441184" y="248552"/>
                    </a:cubicBezTo>
                    <a:cubicBezTo>
                      <a:pt x="441184" y="248552"/>
                      <a:pt x="135857" y="298956"/>
                      <a:pt x="124844" y="279260"/>
                    </a:cubicBezTo>
                    <a:cubicBezTo>
                      <a:pt x="113831" y="259533"/>
                      <a:pt x="97807" y="18240"/>
                      <a:pt x="97807" y="18240"/>
                    </a:cubicBezTo>
                    <a:cubicBezTo>
                      <a:pt x="97807" y="18240"/>
                      <a:pt x="67322" y="-27216"/>
                      <a:pt x="0" y="25390"/>
                    </a:cubicBezTo>
                    <a:close/>
                  </a:path>
                </a:pathLst>
              </a:custGeom>
              <a:solidFill>
                <a:srgbClr val="EFC09A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xmlns="" id="{FBBC69D9-7E38-4040-AE14-CA44346C6711}"/>
                  </a:ext>
                </a:extLst>
              </p:cNvPr>
              <p:cNvSpPr/>
              <p:nvPr/>
            </p:nvSpPr>
            <p:spPr>
              <a:xfrm>
                <a:off x="4984816" y="4390081"/>
                <a:ext cx="121578" cy="109512"/>
              </a:xfrm>
              <a:custGeom>
                <a:avLst/>
                <a:gdLst>
                  <a:gd name="connsiteX0" fmla="*/ 21271 w 121578"/>
                  <a:gd name="connsiteY0" fmla="*/ 99861 h 109512"/>
                  <a:gd name="connsiteX1" fmla="*/ 3299 w 121578"/>
                  <a:gd name="connsiteY1" fmla="*/ 71834 h 109512"/>
                  <a:gd name="connsiteX2" fmla="*/ 9652 w 121578"/>
                  <a:gd name="connsiteY2" fmla="*/ 42786 h 109512"/>
                  <a:gd name="connsiteX3" fmla="*/ 71260 w 121578"/>
                  <a:gd name="connsiteY3" fmla="*/ 3299 h 109512"/>
                  <a:gd name="connsiteX4" fmla="*/ 100308 w 121578"/>
                  <a:gd name="connsiteY4" fmla="*/ 9652 h 109512"/>
                  <a:gd name="connsiteX5" fmla="*/ 118280 w 121578"/>
                  <a:gd name="connsiteY5" fmla="*/ 37678 h 109512"/>
                  <a:gd name="connsiteX6" fmla="*/ 111927 w 121578"/>
                  <a:gd name="connsiteY6" fmla="*/ 66727 h 109512"/>
                  <a:gd name="connsiteX7" fmla="*/ 50319 w 121578"/>
                  <a:gd name="connsiteY7" fmla="*/ 106213 h 109512"/>
                  <a:gd name="connsiteX8" fmla="*/ 21271 w 121578"/>
                  <a:gd name="connsiteY8" fmla="*/ 99861 h 109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78" h="109512">
                    <a:moveTo>
                      <a:pt x="21271" y="99861"/>
                    </a:moveTo>
                    <a:lnTo>
                      <a:pt x="3299" y="71834"/>
                    </a:lnTo>
                    <a:cubicBezTo>
                      <a:pt x="-2925" y="62098"/>
                      <a:pt x="-84" y="49042"/>
                      <a:pt x="9652" y="42786"/>
                    </a:cubicBezTo>
                    <a:lnTo>
                      <a:pt x="71260" y="3299"/>
                    </a:lnTo>
                    <a:cubicBezTo>
                      <a:pt x="80996" y="-2925"/>
                      <a:pt x="94052" y="-84"/>
                      <a:pt x="100308" y="9652"/>
                    </a:cubicBezTo>
                    <a:lnTo>
                      <a:pt x="118280" y="37678"/>
                    </a:lnTo>
                    <a:cubicBezTo>
                      <a:pt x="124504" y="47414"/>
                      <a:pt x="121663" y="60470"/>
                      <a:pt x="111927" y="66727"/>
                    </a:cubicBezTo>
                    <a:lnTo>
                      <a:pt x="50319" y="106213"/>
                    </a:lnTo>
                    <a:cubicBezTo>
                      <a:pt x="40583" y="112438"/>
                      <a:pt x="27495" y="109597"/>
                      <a:pt x="21271" y="99861"/>
                    </a:cubicBezTo>
                    <a:close/>
                  </a:path>
                </a:pathLst>
              </a:custGeom>
              <a:solidFill>
                <a:srgbClr val="EFC09A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xmlns="" id="{C9A0C97B-DD71-4B4E-B54E-541E372B9D5A}"/>
                  </a:ext>
                </a:extLst>
              </p:cNvPr>
              <p:cNvSpPr/>
              <p:nvPr/>
            </p:nvSpPr>
            <p:spPr>
              <a:xfrm>
                <a:off x="4975716" y="4433974"/>
                <a:ext cx="78392" cy="141183"/>
              </a:xfrm>
              <a:custGeom>
                <a:avLst/>
                <a:gdLst>
                  <a:gd name="connsiteX0" fmla="*/ 72698 w 78392"/>
                  <a:gd name="connsiteY0" fmla="*/ 60852 h 141183"/>
                  <a:gd name="connsiteX1" fmla="*/ 59514 w 78392"/>
                  <a:gd name="connsiteY1" fmla="*/ 140496 h 141183"/>
                  <a:gd name="connsiteX2" fmla="*/ 5695 w 78392"/>
                  <a:gd name="connsiteY2" fmla="*/ 80324 h 141183"/>
                  <a:gd name="connsiteX3" fmla="*/ 18878 w 78392"/>
                  <a:gd name="connsiteY3" fmla="*/ 681 h 141183"/>
                  <a:gd name="connsiteX4" fmla="*/ 72698 w 78392"/>
                  <a:gd name="connsiteY4" fmla="*/ 60852 h 14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92" h="141183">
                    <a:moveTo>
                      <a:pt x="72698" y="60852"/>
                    </a:moveTo>
                    <a:cubicBezTo>
                      <a:pt x="83934" y="99445"/>
                      <a:pt x="78029" y="135101"/>
                      <a:pt x="59514" y="140496"/>
                    </a:cubicBezTo>
                    <a:cubicBezTo>
                      <a:pt x="41000" y="145891"/>
                      <a:pt x="16899" y="118949"/>
                      <a:pt x="5695" y="80324"/>
                    </a:cubicBezTo>
                    <a:cubicBezTo>
                      <a:pt x="-5541" y="41731"/>
                      <a:pt x="364" y="6075"/>
                      <a:pt x="18878" y="681"/>
                    </a:cubicBezTo>
                    <a:cubicBezTo>
                      <a:pt x="37393" y="-4682"/>
                      <a:pt x="61493" y="22228"/>
                      <a:pt x="72698" y="60852"/>
                    </a:cubicBezTo>
                    <a:close/>
                  </a:path>
                </a:pathLst>
              </a:custGeom>
              <a:solidFill>
                <a:srgbClr val="EFC09A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grpSp>
            <p:nvGrpSpPr>
              <p:cNvPr id="36" name="Graphic 2">
                <a:extLst>
                  <a:ext uri="{FF2B5EF4-FFF2-40B4-BE49-F238E27FC236}">
                    <a16:creationId xmlns:a16="http://schemas.microsoft.com/office/drawing/2014/main" xmlns="" id="{3B9FE4FA-8CF8-4699-9506-6D9B4A29B759}"/>
                  </a:ext>
                </a:extLst>
              </p:cNvPr>
              <p:cNvGrpSpPr/>
              <p:nvPr/>
            </p:nvGrpSpPr>
            <p:grpSpPr>
              <a:xfrm>
                <a:off x="4411441" y="4102928"/>
                <a:ext cx="1093521" cy="397769"/>
                <a:chOff x="4411441" y="4102928"/>
                <a:chExt cx="1093521" cy="397769"/>
              </a:xfrm>
            </p:grpSpPr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xmlns="" id="{2E629351-2F0F-436F-9C50-CBD58BAA7F03}"/>
                    </a:ext>
                  </a:extLst>
                </p:cNvPr>
                <p:cNvSpPr/>
                <p:nvPr/>
              </p:nvSpPr>
              <p:spPr>
                <a:xfrm>
                  <a:off x="5019238" y="4122113"/>
                  <a:ext cx="364988" cy="378584"/>
                </a:xfrm>
                <a:custGeom>
                  <a:avLst/>
                  <a:gdLst>
                    <a:gd name="connsiteX0" fmla="*/ 349028 w 364988"/>
                    <a:gd name="connsiteY0" fmla="*/ 173812 h 378584"/>
                    <a:gd name="connsiteX1" fmla="*/ 349028 w 364988"/>
                    <a:gd name="connsiteY1" fmla="*/ 173428 h 378584"/>
                    <a:gd name="connsiteX2" fmla="*/ 174514 w 364988"/>
                    <a:gd name="connsiteY2" fmla="*/ 0 h 378584"/>
                    <a:gd name="connsiteX3" fmla="*/ 0 w 364988"/>
                    <a:gd name="connsiteY3" fmla="*/ 173428 h 378584"/>
                    <a:gd name="connsiteX4" fmla="*/ 511 w 364988"/>
                    <a:gd name="connsiteY4" fmla="*/ 185974 h 378584"/>
                    <a:gd name="connsiteX5" fmla="*/ 415 w 364988"/>
                    <a:gd name="connsiteY5" fmla="*/ 186005 h 378584"/>
                    <a:gd name="connsiteX6" fmla="*/ 130111 w 364988"/>
                    <a:gd name="connsiteY6" fmla="*/ 370830 h 378584"/>
                    <a:gd name="connsiteX7" fmla="*/ 364478 w 364988"/>
                    <a:gd name="connsiteY7" fmla="*/ 253774 h 378584"/>
                    <a:gd name="connsiteX8" fmla="*/ 349028 w 364988"/>
                    <a:gd name="connsiteY8" fmla="*/ 173812 h 378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4988" h="378584">
                      <a:moveTo>
                        <a:pt x="349028" y="173812"/>
                      </a:moveTo>
                      <a:cubicBezTo>
                        <a:pt x="349028" y="173684"/>
                        <a:pt x="349028" y="173556"/>
                        <a:pt x="349028" y="173428"/>
                      </a:cubicBezTo>
                      <a:cubicBezTo>
                        <a:pt x="349028" y="77633"/>
                        <a:pt x="270884" y="0"/>
                        <a:pt x="174514" y="0"/>
                      </a:cubicBezTo>
                      <a:cubicBezTo>
                        <a:pt x="78143" y="0"/>
                        <a:pt x="0" y="77665"/>
                        <a:pt x="0" y="173428"/>
                      </a:cubicBezTo>
                      <a:cubicBezTo>
                        <a:pt x="0" y="177642"/>
                        <a:pt x="192" y="181824"/>
                        <a:pt x="511" y="185974"/>
                      </a:cubicBezTo>
                      <a:cubicBezTo>
                        <a:pt x="479" y="185974"/>
                        <a:pt x="415" y="186005"/>
                        <a:pt x="415" y="186005"/>
                      </a:cubicBezTo>
                      <a:cubicBezTo>
                        <a:pt x="415" y="186005"/>
                        <a:pt x="8012" y="333322"/>
                        <a:pt x="130111" y="370830"/>
                      </a:cubicBezTo>
                      <a:cubicBezTo>
                        <a:pt x="252210" y="408337"/>
                        <a:pt x="360487" y="300060"/>
                        <a:pt x="364478" y="253774"/>
                      </a:cubicBezTo>
                      <a:cubicBezTo>
                        <a:pt x="367893" y="213937"/>
                        <a:pt x="353209" y="208159"/>
                        <a:pt x="349028" y="173812"/>
                      </a:cubicBezTo>
                      <a:close/>
                    </a:path>
                  </a:pathLst>
                </a:custGeom>
                <a:solidFill>
                  <a:srgbClr val="EFC09A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43" name="Graphic 2">
                  <a:extLst>
                    <a:ext uri="{FF2B5EF4-FFF2-40B4-BE49-F238E27FC236}">
                      <a16:creationId xmlns:a16="http://schemas.microsoft.com/office/drawing/2014/main" xmlns="" id="{497F2E7E-8C62-4A48-B5AC-1C40A6190DAC}"/>
                    </a:ext>
                  </a:extLst>
                </p:cNvPr>
                <p:cNvSpPr/>
                <p:nvPr/>
              </p:nvSpPr>
              <p:spPr>
                <a:xfrm>
                  <a:off x="5115002" y="4381665"/>
                  <a:ext cx="146071" cy="96913"/>
                </a:xfrm>
                <a:custGeom>
                  <a:avLst/>
                  <a:gdLst>
                    <a:gd name="connsiteX0" fmla="*/ 114534 w 146071"/>
                    <a:gd name="connsiteY0" fmla="*/ 40221 h 96913"/>
                    <a:gd name="connsiteX1" fmla="*/ 43062 w 146071"/>
                    <a:gd name="connsiteY1" fmla="*/ 0 h 96913"/>
                    <a:gd name="connsiteX2" fmla="*/ 0 w 146071"/>
                    <a:gd name="connsiteY2" fmla="*/ 46222 h 96913"/>
                    <a:gd name="connsiteX3" fmla="*/ 73036 w 146071"/>
                    <a:gd name="connsiteY3" fmla="*/ 96913 h 96913"/>
                    <a:gd name="connsiteX4" fmla="*/ 146072 w 146071"/>
                    <a:gd name="connsiteY4" fmla="*/ 46222 h 96913"/>
                    <a:gd name="connsiteX5" fmla="*/ 144508 w 146071"/>
                    <a:gd name="connsiteY5" fmla="*/ 35784 h 96913"/>
                    <a:gd name="connsiteX6" fmla="*/ 114534 w 146071"/>
                    <a:gd name="connsiteY6" fmla="*/ 40221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071" h="96913">
                      <a:moveTo>
                        <a:pt x="114534" y="40221"/>
                      </a:moveTo>
                      <a:cubicBezTo>
                        <a:pt x="79356" y="40221"/>
                        <a:pt x="50021" y="22983"/>
                        <a:pt x="43062" y="0"/>
                      </a:cubicBezTo>
                      <a:cubicBezTo>
                        <a:pt x="17684" y="7948"/>
                        <a:pt x="0" y="25633"/>
                        <a:pt x="0" y="46222"/>
                      </a:cubicBezTo>
                      <a:cubicBezTo>
                        <a:pt x="0" y="74217"/>
                        <a:pt x="32687" y="96913"/>
                        <a:pt x="73036" y="96913"/>
                      </a:cubicBezTo>
                      <a:cubicBezTo>
                        <a:pt x="113384" y="96913"/>
                        <a:pt x="146072" y="74217"/>
                        <a:pt x="146072" y="46222"/>
                      </a:cubicBezTo>
                      <a:cubicBezTo>
                        <a:pt x="146072" y="42647"/>
                        <a:pt x="145529" y="39136"/>
                        <a:pt x="144508" y="35784"/>
                      </a:cubicBezTo>
                      <a:cubicBezTo>
                        <a:pt x="135378" y="38593"/>
                        <a:pt x="125227" y="40221"/>
                        <a:pt x="114534" y="40221"/>
                      </a:cubicBezTo>
                      <a:close/>
                    </a:path>
                  </a:pathLst>
                </a:custGeom>
                <a:solidFill>
                  <a:srgbClr val="433B5B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44" name="Graphic 2">
                  <a:extLst>
                    <a:ext uri="{FF2B5EF4-FFF2-40B4-BE49-F238E27FC236}">
                      <a16:creationId xmlns:a16="http://schemas.microsoft.com/office/drawing/2014/main" xmlns="" id="{EC2F1B0B-7EB0-4D83-9754-AD6939CB0B77}"/>
                    </a:ext>
                  </a:extLst>
                </p:cNvPr>
                <p:cNvSpPr/>
                <p:nvPr/>
              </p:nvSpPr>
              <p:spPr>
                <a:xfrm>
                  <a:off x="5153850" y="4381633"/>
                  <a:ext cx="106106" cy="45296"/>
                </a:xfrm>
                <a:custGeom>
                  <a:avLst/>
                  <a:gdLst>
                    <a:gd name="connsiteX0" fmla="*/ 106106 w 106106"/>
                    <a:gd name="connsiteY0" fmla="*/ 37476 h 45296"/>
                    <a:gd name="connsiteX1" fmla="*/ 105659 w 106106"/>
                    <a:gd name="connsiteY1" fmla="*/ 35752 h 45296"/>
                    <a:gd name="connsiteX2" fmla="*/ 75686 w 106106"/>
                    <a:gd name="connsiteY2" fmla="*/ 40221 h 45296"/>
                    <a:gd name="connsiteX3" fmla="*/ 4214 w 106106"/>
                    <a:gd name="connsiteY3" fmla="*/ 0 h 45296"/>
                    <a:gd name="connsiteX4" fmla="*/ 4150 w 106106"/>
                    <a:gd name="connsiteY4" fmla="*/ 32 h 45296"/>
                    <a:gd name="connsiteX5" fmla="*/ 0 w 106106"/>
                    <a:gd name="connsiteY5" fmla="*/ 11779 h 45296"/>
                    <a:gd name="connsiteX6" fmla="*/ 64641 w 106106"/>
                    <a:gd name="connsiteY6" fmla="*/ 45296 h 45296"/>
                    <a:gd name="connsiteX7" fmla="*/ 106106 w 106106"/>
                    <a:gd name="connsiteY7" fmla="*/ 37476 h 45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106" h="45296">
                      <a:moveTo>
                        <a:pt x="106106" y="37476"/>
                      </a:moveTo>
                      <a:cubicBezTo>
                        <a:pt x="105947" y="36901"/>
                        <a:pt x="105819" y="36326"/>
                        <a:pt x="105659" y="35752"/>
                      </a:cubicBezTo>
                      <a:cubicBezTo>
                        <a:pt x="96530" y="38625"/>
                        <a:pt x="86379" y="40221"/>
                        <a:pt x="75686" y="40221"/>
                      </a:cubicBezTo>
                      <a:cubicBezTo>
                        <a:pt x="40508" y="40221"/>
                        <a:pt x="11172" y="22983"/>
                        <a:pt x="4214" y="0"/>
                      </a:cubicBezTo>
                      <a:cubicBezTo>
                        <a:pt x="4182" y="0"/>
                        <a:pt x="4182" y="0"/>
                        <a:pt x="4150" y="32"/>
                      </a:cubicBezTo>
                      <a:cubicBezTo>
                        <a:pt x="1500" y="3703"/>
                        <a:pt x="0" y="7629"/>
                        <a:pt x="0" y="11779"/>
                      </a:cubicBezTo>
                      <a:cubicBezTo>
                        <a:pt x="0" y="30293"/>
                        <a:pt x="28953" y="45296"/>
                        <a:pt x="64641" y="45296"/>
                      </a:cubicBezTo>
                      <a:cubicBezTo>
                        <a:pt x="80442" y="45296"/>
                        <a:pt x="94902" y="42360"/>
                        <a:pt x="106106" y="374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grpSp>
              <p:nvGrpSpPr>
                <p:cNvPr id="45" name="Graphic 2">
                  <a:extLst>
                    <a:ext uri="{FF2B5EF4-FFF2-40B4-BE49-F238E27FC236}">
                      <a16:creationId xmlns:a16="http://schemas.microsoft.com/office/drawing/2014/main" xmlns="" id="{5DF09BBF-0746-45CB-8D97-0050BCD8EC65}"/>
                    </a:ext>
                  </a:extLst>
                </p:cNvPr>
                <p:cNvGrpSpPr/>
                <p:nvPr/>
              </p:nvGrpSpPr>
              <p:grpSpPr>
                <a:xfrm>
                  <a:off x="5195188" y="4305118"/>
                  <a:ext cx="45647" cy="84846"/>
                  <a:chOff x="5195188" y="4305118"/>
                  <a:chExt cx="45647" cy="84846"/>
                </a:xfrm>
              </p:grpSpPr>
              <p:sp>
                <p:nvSpPr>
                  <p:cNvPr id="64" name="Graphic 2">
                    <a:extLst>
                      <a:ext uri="{FF2B5EF4-FFF2-40B4-BE49-F238E27FC236}">
                        <a16:creationId xmlns:a16="http://schemas.microsoft.com/office/drawing/2014/main" xmlns="" id="{A420142A-67BE-43AE-A8C8-F4E62EDAD383}"/>
                      </a:ext>
                    </a:extLst>
                  </p:cNvPr>
                  <p:cNvSpPr/>
                  <p:nvPr/>
                </p:nvSpPr>
                <p:spPr>
                  <a:xfrm>
                    <a:off x="5195188" y="4305118"/>
                    <a:ext cx="45647" cy="84846"/>
                  </a:xfrm>
                  <a:custGeom>
                    <a:avLst/>
                    <a:gdLst>
                      <a:gd name="connsiteX0" fmla="*/ 45648 w 45647"/>
                      <a:gd name="connsiteY0" fmla="*/ 42423 h 84846"/>
                      <a:gd name="connsiteX1" fmla="*/ 22824 w 45647"/>
                      <a:gd name="connsiteY1" fmla="*/ 84847 h 84846"/>
                      <a:gd name="connsiteX2" fmla="*/ 0 w 45647"/>
                      <a:gd name="connsiteY2" fmla="*/ 42423 h 84846"/>
                      <a:gd name="connsiteX3" fmla="*/ 22824 w 45647"/>
                      <a:gd name="connsiteY3" fmla="*/ 0 h 84846"/>
                      <a:gd name="connsiteX4" fmla="*/ 45648 w 45647"/>
                      <a:gd name="connsiteY4" fmla="*/ 42423 h 84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647" h="84846">
                        <a:moveTo>
                          <a:pt x="45648" y="42423"/>
                        </a:moveTo>
                        <a:cubicBezTo>
                          <a:pt x="45648" y="65853"/>
                          <a:pt x="35429" y="84847"/>
                          <a:pt x="22824" y="84847"/>
                        </a:cubicBezTo>
                        <a:cubicBezTo>
                          <a:pt x="10218" y="84847"/>
                          <a:pt x="0" y="65853"/>
                          <a:pt x="0" y="42423"/>
                        </a:cubicBezTo>
                        <a:cubicBezTo>
                          <a:pt x="0" y="18994"/>
                          <a:pt x="10218" y="0"/>
                          <a:pt x="22824" y="0"/>
                        </a:cubicBezTo>
                        <a:cubicBezTo>
                          <a:pt x="35429" y="0"/>
                          <a:pt x="45648" y="18994"/>
                          <a:pt x="45648" y="424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65" name="Graphic 2">
                    <a:extLst>
                      <a:ext uri="{FF2B5EF4-FFF2-40B4-BE49-F238E27FC236}">
                        <a16:creationId xmlns:a16="http://schemas.microsoft.com/office/drawing/2014/main" xmlns="" id="{2223D3C0-8D5C-47B9-9086-C9D48F6A5624}"/>
                      </a:ext>
                    </a:extLst>
                  </p:cNvPr>
                  <p:cNvSpPr/>
                  <p:nvPr/>
                </p:nvSpPr>
                <p:spPr>
                  <a:xfrm>
                    <a:off x="5214469" y="4309714"/>
                    <a:ext cx="26367" cy="75781"/>
                  </a:xfrm>
                  <a:custGeom>
                    <a:avLst/>
                    <a:gdLst>
                      <a:gd name="connsiteX0" fmla="*/ 26367 w 26367"/>
                      <a:gd name="connsiteY0" fmla="*/ 37891 h 75781"/>
                      <a:gd name="connsiteX1" fmla="*/ 13184 w 26367"/>
                      <a:gd name="connsiteY1" fmla="*/ 75781 h 75781"/>
                      <a:gd name="connsiteX2" fmla="*/ 0 w 26367"/>
                      <a:gd name="connsiteY2" fmla="*/ 37891 h 75781"/>
                      <a:gd name="connsiteX3" fmla="*/ 13184 w 26367"/>
                      <a:gd name="connsiteY3" fmla="*/ 0 h 75781"/>
                      <a:gd name="connsiteX4" fmla="*/ 26367 w 26367"/>
                      <a:gd name="connsiteY4" fmla="*/ 37891 h 75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67" h="75781">
                        <a:moveTo>
                          <a:pt x="26367" y="37891"/>
                        </a:moveTo>
                        <a:cubicBezTo>
                          <a:pt x="26367" y="58817"/>
                          <a:pt x="20465" y="75781"/>
                          <a:pt x="13184" y="75781"/>
                        </a:cubicBezTo>
                        <a:cubicBezTo>
                          <a:pt x="5902" y="75781"/>
                          <a:pt x="0" y="58817"/>
                          <a:pt x="0" y="37891"/>
                        </a:cubicBezTo>
                        <a:cubicBezTo>
                          <a:pt x="0" y="16964"/>
                          <a:pt x="5902" y="0"/>
                          <a:pt x="13184" y="0"/>
                        </a:cubicBezTo>
                        <a:cubicBezTo>
                          <a:pt x="20465" y="0"/>
                          <a:pt x="26367" y="16964"/>
                          <a:pt x="26367" y="37891"/>
                        </a:cubicBezTo>
                        <a:close/>
                      </a:path>
                    </a:pathLst>
                  </a:custGeom>
                  <a:solidFill>
                    <a:srgbClr val="1D5630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66" name="Graphic 2">
                    <a:extLst>
                      <a:ext uri="{FF2B5EF4-FFF2-40B4-BE49-F238E27FC236}">
                        <a16:creationId xmlns:a16="http://schemas.microsoft.com/office/drawing/2014/main" xmlns="" id="{C802A1A0-04FE-4871-9815-3AC48DFD4363}"/>
                      </a:ext>
                    </a:extLst>
                  </p:cNvPr>
                  <p:cNvSpPr/>
                  <p:nvPr/>
                </p:nvSpPr>
                <p:spPr>
                  <a:xfrm>
                    <a:off x="5210191" y="4320440"/>
                    <a:ext cx="14428" cy="14428"/>
                  </a:xfrm>
                  <a:custGeom>
                    <a:avLst/>
                    <a:gdLst>
                      <a:gd name="connsiteX0" fmla="*/ 14428 w 14428"/>
                      <a:gd name="connsiteY0" fmla="*/ 7214 h 14428"/>
                      <a:gd name="connsiteX1" fmla="*/ 7214 w 14428"/>
                      <a:gd name="connsiteY1" fmla="*/ 14428 h 14428"/>
                      <a:gd name="connsiteX2" fmla="*/ 0 w 14428"/>
                      <a:gd name="connsiteY2" fmla="*/ 7214 h 14428"/>
                      <a:gd name="connsiteX3" fmla="*/ 7214 w 14428"/>
                      <a:gd name="connsiteY3" fmla="*/ 0 h 14428"/>
                      <a:gd name="connsiteX4" fmla="*/ 14428 w 14428"/>
                      <a:gd name="connsiteY4" fmla="*/ 7214 h 14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8" h="14428">
                        <a:moveTo>
                          <a:pt x="14428" y="7214"/>
                        </a:moveTo>
                        <a:cubicBezTo>
                          <a:pt x="14428" y="11204"/>
                          <a:pt x="11204" y="14428"/>
                          <a:pt x="7214" y="14428"/>
                        </a:cubicBezTo>
                        <a:cubicBezTo>
                          <a:pt x="3224" y="14428"/>
                          <a:pt x="0" y="11204"/>
                          <a:pt x="0" y="7214"/>
                        </a:cubicBezTo>
                        <a:cubicBezTo>
                          <a:pt x="0" y="3224"/>
                          <a:pt x="3224" y="0"/>
                          <a:pt x="7214" y="0"/>
                        </a:cubicBezTo>
                        <a:cubicBezTo>
                          <a:pt x="11204" y="0"/>
                          <a:pt x="14428" y="3224"/>
                          <a:pt x="14428" y="72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  <p:grpSp>
              <p:nvGrpSpPr>
                <p:cNvPr id="46" name="Graphic 2">
                  <a:extLst>
                    <a:ext uri="{FF2B5EF4-FFF2-40B4-BE49-F238E27FC236}">
                      <a16:creationId xmlns:a16="http://schemas.microsoft.com/office/drawing/2014/main" xmlns="" id="{3B46D094-8DE7-4882-9B3D-1F4368B7D547}"/>
                    </a:ext>
                  </a:extLst>
                </p:cNvPr>
                <p:cNvGrpSpPr/>
                <p:nvPr/>
              </p:nvGrpSpPr>
              <p:grpSpPr>
                <a:xfrm>
                  <a:off x="5310392" y="4305628"/>
                  <a:ext cx="45647" cy="84846"/>
                  <a:chOff x="5310392" y="4305628"/>
                  <a:chExt cx="45647" cy="84846"/>
                </a:xfrm>
              </p:grpSpPr>
              <p:sp>
                <p:nvSpPr>
                  <p:cNvPr id="61" name="Graphic 2">
                    <a:extLst>
                      <a:ext uri="{FF2B5EF4-FFF2-40B4-BE49-F238E27FC236}">
                        <a16:creationId xmlns:a16="http://schemas.microsoft.com/office/drawing/2014/main" xmlns="" id="{7637C45E-B213-4DA7-BCFE-D538FE50DC58}"/>
                      </a:ext>
                    </a:extLst>
                  </p:cNvPr>
                  <p:cNvSpPr/>
                  <p:nvPr/>
                </p:nvSpPr>
                <p:spPr>
                  <a:xfrm>
                    <a:off x="5310392" y="4305628"/>
                    <a:ext cx="45647" cy="84846"/>
                  </a:xfrm>
                  <a:custGeom>
                    <a:avLst/>
                    <a:gdLst>
                      <a:gd name="connsiteX0" fmla="*/ 45647 w 45647"/>
                      <a:gd name="connsiteY0" fmla="*/ 42423 h 84846"/>
                      <a:gd name="connsiteX1" fmla="*/ 22824 w 45647"/>
                      <a:gd name="connsiteY1" fmla="*/ 84847 h 84846"/>
                      <a:gd name="connsiteX2" fmla="*/ 0 w 45647"/>
                      <a:gd name="connsiteY2" fmla="*/ 42423 h 84846"/>
                      <a:gd name="connsiteX3" fmla="*/ 22824 w 45647"/>
                      <a:gd name="connsiteY3" fmla="*/ 0 h 84846"/>
                      <a:gd name="connsiteX4" fmla="*/ 45647 w 45647"/>
                      <a:gd name="connsiteY4" fmla="*/ 42423 h 84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647" h="84846">
                        <a:moveTo>
                          <a:pt x="45647" y="42423"/>
                        </a:moveTo>
                        <a:cubicBezTo>
                          <a:pt x="45647" y="65853"/>
                          <a:pt x="35429" y="84847"/>
                          <a:pt x="22824" y="84847"/>
                        </a:cubicBezTo>
                        <a:cubicBezTo>
                          <a:pt x="10218" y="84847"/>
                          <a:pt x="0" y="65853"/>
                          <a:pt x="0" y="42423"/>
                        </a:cubicBezTo>
                        <a:cubicBezTo>
                          <a:pt x="0" y="18994"/>
                          <a:pt x="10218" y="0"/>
                          <a:pt x="22824" y="0"/>
                        </a:cubicBezTo>
                        <a:cubicBezTo>
                          <a:pt x="35429" y="0"/>
                          <a:pt x="45647" y="18994"/>
                          <a:pt x="45647" y="424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62" name="Graphic 2">
                    <a:extLst>
                      <a:ext uri="{FF2B5EF4-FFF2-40B4-BE49-F238E27FC236}">
                        <a16:creationId xmlns:a16="http://schemas.microsoft.com/office/drawing/2014/main" xmlns="" id="{2CD46EFD-83ED-476D-BA88-5AAE155FFFD3}"/>
                      </a:ext>
                    </a:extLst>
                  </p:cNvPr>
                  <p:cNvSpPr/>
                  <p:nvPr/>
                </p:nvSpPr>
                <p:spPr>
                  <a:xfrm>
                    <a:off x="5329641" y="4310257"/>
                    <a:ext cx="26367" cy="75781"/>
                  </a:xfrm>
                  <a:custGeom>
                    <a:avLst/>
                    <a:gdLst>
                      <a:gd name="connsiteX0" fmla="*/ 26367 w 26367"/>
                      <a:gd name="connsiteY0" fmla="*/ 37891 h 75781"/>
                      <a:gd name="connsiteX1" fmla="*/ 13184 w 26367"/>
                      <a:gd name="connsiteY1" fmla="*/ 75781 h 75781"/>
                      <a:gd name="connsiteX2" fmla="*/ 0 w 26367"/>
                      <a:gd name="connsiteY2" fmla="*/ 37891 h 75781"/>
                      <a:gd name="connsiteX3" fmla="*/ 13184 w 26367"/>
                      <a:gd name="connsiteY3" fmla="*/ 0 h 75781"/>
                      <a:gd name="connsiteX4" fmla="*/ 26367 w 26367"/>
                      <a:gd name="connsiteY4" fmla="*/ 37891 h 75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67" h="75781">
                        <a:moveTo>
                          <a:pt x="26367" y="37891"/>
                        </a:moveTo>
                        <a:cubicBezTo>
                          <a:pt x="26367" y="58817"/>
                          <a:pt x="20465" y="75781"/>
                          <a:pt x="13184" y="75781"/>
                        </a:cubicBezTo>
                        <a:cubicBezTo>
                          <a:pt x="5902" y="75781"/>
                          <a:pt x="0" y="58817"/>
                          <a:pt x="0" y="37891"/>
                        </a:cubicBezTo>
                        <a:cubicBezTo>
                          <a:pt x="0" y="16964"/>
                          <a:pt x="5902" y="0"/>
                          <a:pt x="13184" y="0"/>
                        </a:cubicBezTo>
                        <a:cubicBezTo>
                          <a:pt x="20465" y="0"/>
                          <a:pt x="26367" y="16964"/>
                          <a:pt x="26367" y="37891"/>
                        </a:cubicBezTo>
                        <a:close/>
                      </a:path>
                    </a:pathLst>
                  </a:custGeom>
                  <a:solidFill>
                    <a:srgbClr val="1D5630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63" name="Graphic 2">
                    <a:extLst>
                      <a:ext uri="{FF2B5EF4-FFF2-40B4-BE49-F238E27FC236}">
                        <a16:creationId xmlns:a16="http://schemas.microsoft.com/office/drawing/2014/main" xmlns="" id="{22C83BA1-5FEB-4037-9E41-506884AC3351}"/>
                      </a:ext>
                    </a:extLst>
                  </p:cNvPr>
                  <p:cNvSpPr/>
                  <p:nvPr/>
                </p:nvSpPr>
                <p:spPr>
                  <a:xfrm>
                    <a:off x="5325363" y="4320983"/>
                    <a:ext cx="14428" cy="14428"/>
                  </a:xfrm>
                  <a:custGeom>
                    <a:avLst/>
                    <a:gdLst>
                      <a:gd name="connsiteX0" fmla="*/ 14428 w 14428"/>
                      <a:gd name="connsiteY0" fmla="*/ 7214 h 14428"/>
                      <a:gd name="connsiteX1" fmla="*/ 7214 w 14428"/>
                      <a:gd name="connsiteY1" fmla="*/ 14428 h 14428"/>
                      <a:gd name="connsiteX2" fmla="*/ 0 w 14428"/>
                      <a:gd name="connsiteY2" fmla="*/ 7214 h 14428"/>
                      <a:gd name="connsiteX3" fmla="*/ 7214 w 14428"/>
                      <a:gd name="connsiteY3" fmla="*/ 0 h 14428"/>
                      <a:gd name="connsiteX4" fmla="*/ 14428 w 14428"/>
                      <a:gd name="connsiteY4" fmla="*/ 7214 h 14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8" h="14428">
                        <a:moveTo>
                          <a:pt x="14428" y="7214"/>
                        </a:moveTo>
                        <a:cubicBezTo>
                          <a:pt x="14428" y="11204"/>
                          <a:pt x="11204" y="14428"/>
                          <a:pt x="7214" y="14428"/>
                        </a:cubicBezTo>
                        <a:cubicBezTo>
                          <a:pt x="3224" y="14428"/>
                          <a:pt x="0" y="11204"/>
                          <a:pt x="0" y="7214"/>
                        </a:cubicBezTo>
                        <a:cubicBezTo>
                          <a:pt x="0" y="3224"/>
                          <a:pt x="3224" y="0"/>
                          <a:pt x="7214" y="0"/>
                        </a:cubicBezTo>
                        <a:cubicBezTo>
                          <a:pt x="11204" y="0"/>
                          <a:pt x="14428" y="3224"/>
                          <a:pt x="14428" y="72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  <p:sp>
              <p:nvSpPr>
                <p:cNvPr id="47" name="Graphic 2">
                  <a:extLst>
                    <a:ext uri="{FF2B5EF4-FFF2-40B4-BE49-F238E27FC236}">
                      <a16:creationId xmlns:a16="http://schemas.microsoft.com/office/drawing/2014/main" xmlns="" id="{FD6CC775-133D-4688-B5DE-6A253C88BFFF}"/>
                    </a:ext>
                  </a:extLst>
                </p:cNvPr>
                <p:cNvSpPr/>
                <p:nvPr/>
              </p:nvSpPr>
              <p:spPr>
                <a:xfrm>
                  <a:off x="5115002" y="4398424"/>
                  <a:ext cx="119672" cy="80122"/>
                </a:xfrm>
                <a:custGeom>
                  <a:avLst/>
                  <a:gdLst>
                    <a:gd name="connsiteX0" fmla="*/ 119673 w 119672"/>
                    <a:gd name="connsiteY0" fmla="*/ 68439 h 80122"/>
                    <a:gd name="connsiteX1" fmla="*/ 44307 w 119672"/>
                    <a:gd name="connsiteY1" fmla="*/ 13279 h 80122"/>
                    <a:gd name="connsiteX2" fmla="*/ 56948 w 119672"/>
                    <a:gd name="connsiteY2" fmla="*/ 45009 h 80122"/>
                    <a:gd name="connsiteX3" fmla="*/ 13662 w 119672"/>
                    <a:gd name="connsiteY3" fmla="*/ 0 h 80122"/>
                    <a:gd name="connsiteX4" fmla="*/ 0 w 119672"/>
                    <a:gd name="connsiteY4" fmla="*/ 29431 h 80122"/>
                    <a:gd name="connsiteX5" fmla="*/ 73036 w 119672"/>
                    <a:gd name="connsiteY5" fmla="*/ 80122 h 80122"/>
                    <a:gd name="connsiteX6" fmla="*/ 119673 w 119672"/>
                    <a:gd name="connsiteY6" fmla="*/ 68439 h 80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672" h="80122">
                      <a:moveTo>
                        <a:pt x="119673" y="68439"/>
                      </a:moveTo>
                      <a:cubicBezTo>
                        <a:pt x="101637" y="36135"/>
                        <a:pt x="44307" y="13279"/>
                        <a:pt x="44307" y="13279"/>
                      </a:cubicBezTo>
                      <a:cubicBezTo>
                        <a:pt x="56469" y="24643"/>
                        <a:pt x="56948" y="45009"/>
                        <a:pt x="56948" y="45009"/>
                      </a:cubicBezTo>
                      <a:cubicBezTo>
                        <a:pt x="51010" y="24228"/>
                        <a:pt x="29304" y="8746"/>
                        <a:pt x="13662" y="0"/>
                      </a:cubicBezTo>
                      <a:cubicBezTo>
                        <a:pt x="5075" y="8300"/>
                        <a:pt x="0" y="18451"/>
                        <a:pt x="0" y="29431"/>
                      </a:cubicBezTo>
                      <a:cubicBezTo>
                        <a:pt x="0" y="57426"/>
                        <a:pt x="32687" y="80122"/>
                        <a:pt x="73036" y="80122"/>
                      </a:cubicBezTo>
                      <a:cubicBezTo>
                        <a:pt x="90784" y="80122"/>
                        <a:pt x="107032" y="75717"/>
                        <a:pt x="119673" y="68439"/>
                      </a:cubicBezTo>
                      <a:close/>
                    </a:path>
                  </a:pathLst>
                </a:custGeom>
                <a:solidFill>
                  <a:srgbClr val="B25959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48" name="Graphic 2">
                  <a:extLst>
                    <a:ext uri="{FF2B5EF4-FFF2-40B4-BE49-F238E27FC236}">
                      <a16:creationId xmlns:a16="http://schemas.microsoft.com/office/drawing/2014/main" xmlns="" id="{C1EFC8B7-81F9-4061-9991-79CF94877859}"/>
                    </a:ext>
                  </a:extLst>
                </p:cNvPr>
                <p:cNvSpPr/>
                <p:nvPr/>
              </p:nvSpPr>
              <p:spPr>
                <a:xfrm>
                  <a:off x="5019270" y="4122081"/>
                  <a:ext cx="364509" cy="265170"/>
                </a:xfrm>
                <a:custGeom>
                  <a:avLst/>
                  <a:gdLst>
                    <a:gd name="connsiteX0" fmla="*/ 174514 w 364509"/>
                    <a:gd name="connsiteY0" fmla="*/ 0 h 265170"/>
                    <a:gd name="connsiteX1" fmla="*/ 0 w 364509"/>
                    <a:gd name="connsiteY1" fmla="*/ 173428 h 265170"/>
                    <a:gd name="connsiteX2" fmla="*/ 511 w 364509"/>
                    <a:gd name="connsiteY2" fmla="*/ 185974 h 265170"/>
                    <a:gd name="connsiteX3" fmla="*/ 415 w 364509"/>
                    <a:gd name="connsiteY3" fmla="*/ 186005 h 265170"/>
                    <a:gd name="connsiteX4" fmla="*/ 19823 w 364509"/>
                    <a:gd name="connsiteY4" fmla="*/ 265170 h 265170"/>
                    <a:gd name="connsiteX5" fmla="*/ 138794 w 364509"/>
                    <a:gd name="connsiteY5" fmla="*/ 166533 h 265170"/>
                    <a:gd name="connsiteX6" fmla="*/ 211192 w 364509"/>
                    <a:gd name="connsiteY6" fmla="*/ 166533 h 265170"/>
                    <a:gd name="connsiteX7" fmla="*/ 364509 w 364509"/>
                    <a:gd name="connsiteY7" fmla="*/ 233089 h 265170"/>
                    <a:gd name="connsiteX8" fmla="*/ 348996 w 364509"/>
                    <a:gd name="connsiteY8" fmla="*/ 173843 h 265170"/>
                    <a:gd name="connsiteX9" fmla="*/ 348996 w 364509"/>
                    <a:gd name="connsiteY9" fmla="*/ 173460 h 265170"/>
                    <a:gd name="connsiteX10" fmla="*/ 174514 w 364509"/>
                    <a:gd name="connsiteY10" fmla="*/ 0 h 26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4509" h="265170">
                      <a:moveTo>
                        <a:pt x="174514" y="0"/>
                      </a:moveTo>
                      <a:cubicBezTo>
                        <a:pt x="78144" y="0"/>
                        <a:pt x="0" y="77665"/>
                        <a:pt x="0" y="173428"/>
                      </a:cubicBezTo>
                      <a:cubicBezTo>
                        <a:pt x="0" y="177642"/>
                        <a:pt x="192" y="181824"/>
                        <a:pt x="511" y="185974"/>
                      </a:cubicBezTo>
                      <a:cubicBezTo>
                        <a:pt x="479" y="185974"/>
                        <a:pt x="415" y="186005"/>
                        <a:pt x="415" y="186005"/>
                      </a:cubicBezTo>
                      <a:cubicBezTo>
                        <a:pt x="415" y="186005"/>
                        <a:pt x="2330" y="223321"/>
                        <a:pt x="19823" y="265170"/>
                      </a:cubicBezTo>
                      <a:cubicBezTo>
                        <a:pt x="59054" y="253296"/>
                        <a:pt x="107703" y="226546"/>
                        <a:pt x="138794" y="166533"/>
                      </a:cubicBezTo>
                      <a:lnTo>
                        <a:pt x="211192" y="166533"/>
                      </a:lnTo>
                      <a:cubicBezTo>
                        <a:pt x="237495" y="196093"/>
                        <a:pt x="286175" y="233217"/>
                        <a:pt x="364509" y="233089"/>
                      </a:cubicBezTo>
                      <a:cubicBezTo>
                        <a:pt x="362307" y="210425"/>
                        <a:pt x="352316" y="201168"/>
                        <a:pt x="348996" y="173843"/>
                      </a:cubicBezTo>
                      <a:cubicBezTo>
                        <a:pt x="348996" y="173716"/>
                        <a:pt x="348996" y="173588"/>
                        <a:pt x="348996" y="173460"/>
                      </a:cubicBezTo>
                      <a:cubicBezTo>
                        <a:pt x="348996" y="77665"/>
                        <a:pt x="270884" y="0"/>
                        <a:pt x="174514" y="0"/>
                      </a:cubicBezTo>
                      <a:close/>
                    </a:path>
                  </a:pathLst>
                </a:custGeom>
                <a:solidFill>
                  <a:srgbClr val="1E0909">
                    <a:alpha val="17000"/>
                  </a:srgbClr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49" name="Graphic 2">
                  <a:extLst>
                    <a:ext uri="{FF2B5EF4-FFF2-40B4-BE49-F238E27FC236}">
                      <a16:creationId xmlns:a16="http://schemas.microsoft.com/office/drawing/2014/main" xmlns="" id="{593B6805-F47C-47EB-AB7F-67234BF0DAFE}"/>
                    </a:ext>
                  </a:extLst>
                </p:cNvPr>
                <p:cNvSpPr/>
                <p:nvPr/>
              </p:nvSpPr>
              <p:spPr>
                <a:xfrm>
                  <a:off x="4411505" y="4119463"/>
                  <a:ext cx="1093457" cy="273204"/>
                </a:xfrm>
                <a:custGeom>
                  <a:avLst/>
                  <a:gdLst>
                    <a:gd name="connsiteX0" fmla="*/ 824830 w 1093457"/>
                    <a:gd name="connsiteY0" fmla="*/ 159575 h 273204"/>
                    <a:gd name="connsiteX1" fmla="*/ 1009973 w 1093457"/>
                    <a:gd name="connsiteY1" fmla="*/ 225013 h 273204"/>
                    <a:gd name="connsiteX2" fmla="*/ 1059994 w 1093457"/>
                    <a:gd name="connsiteY2" fmla="*/ 102659 h 273204"/>
                    <a:gd name="connsiteX3" fmla="*/ 1034457 w 1093457"/>
                    <a:gd name="connsiteY3" fmla="*/ 155872 h 273204"/>
                    <a:gd name="connsiteX4" fmla="*/ 969018 w 1093457"/>
                    <a:gd name="connsiteY4" fmla="*/ 140454 h 273204"/>
                    <a:gd name="connsiteX5" fmla="*/ 773245 w 1093457"/>
                    <a:gd name="connsiteY5" fmla="*/ 0 h 273204"/>
                    <a:gd name="connsiteX6" fmla="*/ 602466 w 1093457"/>
                    <a:gd name="connsiteY6" fmla="*/ 148434 h 273204"/>
                    <a:gd name="connsiteX7" fmla="*/ 497125 w 1093457"/>
                    <a:gd name="connsiteY7" fmla="*/ 111182 h 273204"/>
                    <a:gd name="connsiteX8" fmla="*/ 318366 w 1093457"/>
                    <a:gd name="connsiteY8" fmla="*/ 106936 h 273204"/>
                    <a:gd name="connsiteX9" fmla="*/ 192820 w 1093457"/>
                    <a:gd name="connsiteY9" fmla="*/ 73962 h 273204"/>
                    <a:gd name="connsiteX10" fmla="*/ 7676 w 1093457"/>
                    <a:gd name="connsiteY10" fmla="*/ 122897 h 273204"/>
                    <a:gd name="connsiteX11" fmla="*/ 174720 w 1093457"/>
                    <a:gd name="connsiteY11" fmla="*/ 250582 h 273204"/>
                    <a:gd name="connsiteX12" fmla="*/ 352426 w 1093457"/>
                    <a:gd name="connsiteY12" fmla="*/ 244198 h 273204"/>
                    <a:gd name="connsiteX13" fmla="*/ 733343 w 1093457"/>
                    <a:gd name="connsiteY13" fmla="*/ 158010 h 273204"/>
                    <a:gd name="connsiteX14" fmla="*/ 824830 w 1093457"/>
                    <a:gd name="connsiteY14" fmla="*/ 159575 h 27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3457" h="273204">
                      <a:moveTo>
                        <a:pt x="824830" y="159575"/>
                      </a:moveTo>
                      <a:cubicBezTo>
                        <a:pt x="824830" y="159575"/>
                        <a:pt x="891864" y="239378"/>
                        <a:pt x="1009973" y="225013"/>
                      </a:cubicBezTo>
                      <a:cubicBezTo>
                        <a:pt x="1128082" y="210649"/>
                        <a:pt x="1097214" y="99467"/>
                        <a:pt x="1059994" y="102659"/>
                      </a:cubicBezTo>
                      <a:cubicBezTo>
                        <a:pt x="1022742" y="105851"/>
                        <a:pt x="1023827" y="142561"/>
                        <a:pt x="1034457" y="155872"/>
                      </a:cubicBezTo>
                      <a:cubicBezTo>
                        <a:pt x="1034457" y="155872"/>
                        <a:pt x="990820" y="185654"/>
                        <a:pt x="969018" y="140454"/>
                      </a:cubicBezTo>
                      <a:cubicBezTo>
                        <a:pt x="947216" y="95221"/>
                        <a:pt x="903037" y="0"/>
                        <a:pt x="773245" y="0"/>
                      </a:cubicBezTo>
                      <a:cubicBezTo>
                        <a:pt x="643421" y="0"/>
                        <a:pt x="602466" y="118652"/>
                        <a:pt x="602466" y="148434"/>
                      </a:cubicBezTo>
                      <a:cubicBezTo>
                        <a:pt x="602466" y="148434"/>
                        <a:pt x="553530" y="166533"/>
                        <a:pt x="497125" y="111182"/>
                      </a:cubicBezTo>
                      <a:cubicBezTo>
                        <a:pt x="440720" y="55862"/>
                        <a:pt x="348149" y="75015"/>
                        <a:pt x="318366" y="106936"/>
                      </a:cubicBezTo>
                      <a:cubicBezTo>
                        <a:pt x="288584" y="138858"/>
                        <a:pt x="222602" y="106936"/>
                        <a:pt x="192820" y="73962"/>
                      </a:cubicBezTo>
                      <a:cubicBezTo>
                        <a:pt x="163037" y="40987"/>
                        <a:pt x="48120" y="38848"/>
                        <a:pt x="7676" y="122897"/>
                      </a:cubicBezTo>
                      <a:cubicBezTo>
                        <a:pt x="-32768" y="206946"/>
                        <a:pt x="96002" y="291027"/>
                        <a:pt x="174720" y="250582"/>
                      </a:cubicBezTo>
                      <a:cubicBezTo>
                        <a:pt x="253470" y="210138"/>
                        <a:pt x="333273" y="222906"/>
                        <a:pt x="352426" y="244198"/>
                      </a:cubicBezTo>
                      <a:cubicBezTo>
                        <a:pt x="371579" y="265490"/>
                        <a:pt x="650348" y="328247"/>
                        <a:pt x="733343" y="158010"/>
                      </a:cubicBezTo>
                      <a:lnTo>
                        <a:pt x="824830" y="159575"/>
                      </a:lnTo>
                      <a:close/>
                    </a:path>
                  </a:pathLst>
                </a:custGeom>
                <a:solidFill>
                  <a:srgbClr val="CE7C11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50" name="Graphic 2">
                  <a:extLst>
                    <a:ext uri="{FF2B5EF4-FFF2-40B4-BE49-F238E27FC236}">
                      <a16:creationId xmlns:a16="http://schemas.microsoft.com/office/drawing/2014/main" xmlns="" id="{707CCE7E-22E1-4A6D-AA0B-C7E578EDE03F}"/>
                    </a:ext>
                  </a:extLst>
                </p:cNvPr>
                <p:cNvSpPr/>
                <p:nvPr/>
              </p:nvSpPr>
              <p:spPr>
                <a:xfrm>
                  <a:off x="4999707" y="4119400"/>
                  <a:ext cx="386944" cy="226663"/>
                </a:xfrm>
                <a:custGeom>
                  <a:avLst/>
                  <a:gdLst>
                    <a:gd name="connsiteX0" fmla="*/ 386945 w 386944"/>
                    <a:gd name="connsiteY0" fmla="*/ 150573 h 226663"/>
                    <a:gd name="connsiteX1" fmla="*/ 380816 w 386944"/>
                    <a:gd name="connsiteY1" fmla="*/ 140454 h 226663"/>
                    <a:gd name="connsiteX2" fmla="*/ 185043 w 386944"/>
                    <a:gd name="connsiteY2" fmla="*/ 0 h 226663"/>
                    <a:gd name="connsiteX3" fmla="*/ 14264 w 386944"/>
                    <a:gd name="connsiteY3" fmla="*/ 148434 h 226663"/>
                    <a:gd name="connsiteX4" fmla="*/ 59 w 386944"/>
                    <a:gd name="connsiteY4" fmla="*/ 151020 h 226663"/>
                    <a:gd name="connsiteX5" fmla="*/ 46185 w 386944"/>
                    <a:gd name="connsiteY5" fmla="*/ 226641 h 226663"/>
                    <a:gd name="connsiteX6" fmla="*/ 117753 w 386944"/>
                    <a:gd name="connsiteY6" fmla="*/ 150573 h 226663"/>
                    <a:gd name="connsiteX7" fmla="*/ 386945 w 386944"/>
                    <a:gd name="connsiteY7" fmla="*/ 150573 h 22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944" h="226663">
                      <a:moveTo>
                        <a:pt x="386945" y="150573"/>
                      </a:moveTo>
                      <a:cubicBezTo>
                        <a:pt x="384774" y="147700"/>
                        <a:pt x="382699" y="144380"/>
                        <a:pt x="380816" y="140454"/>
                      </a:cubicBezTo>
                      <a:cubicBezTo>
                        <a:pt x="359014" y="95221"/>
                        <a:pt x="314835" y="0"/>
                        <a:pt x="185043" y="0"/>
                      </a:cubicBezTo>
                      <a:cubicBezTo>
                        <a:pt x="55219" y="0"/>
                        <a:pt x="14264" y="118651"/>
                        <a:pt x="14264" y="148434"/>
                      </a:cubicBezTo>
                      <a:cubicBezTo>
                        <a:pt x="14264" y="148434"/>
                        <a:pt x="9029" y="150349"/>
                        <a:pt x="59" y="151020"/>
                      </a:cubicBezTo>
                      <a:cubicBezTo>
                        <a:pt x="-484" y="171002"/>
                        <a:pt x="1846" y="227950"/>
                        <a:pt x="46185" y="226641"/>
                      </a:cubicBezTo>
                      <a:cubicBezTo>
                        <a:pt x="99909" y="225045"/>
                        <a:pt x="117753" y="150573"/>
                        <a:pt x="117753" y="150573"/>
                      </a:cubicBezTo>
                      <a:lnTo>
                        <a:pt x="386945" y="150573"/>
                      </a:lnTo>
                      <a:close/>
                    </a:path>
                  </a:pathLst>
                </a:custGeom>
                <a:solidFill>
                  <a:srgbClr val="1E0909">
                    <a:alpha val="17000"/>
                  </a:srgbClr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51" name="Graphic 2">
                  <a:extLst>
                    <a:ext uri="{FF2B5EF4-FFF2-40B4-BE49-F238E27FC236}">
                      <a16:creationId xmlns:a16="http://schemas.microsoft.com/office/drawing/2014/main" xmlns="" id="{E2C7AE38-DA51-476A-9629-7F4F456D510E}"/>
                    </a:ext>
                  </a:extLst>
                </p:cNvPr>
                <p:cNvSpPr/>
                <p:nvPr/>
              </p:nvSpPr>
              <p:spPr>
                <a:xfrm>
                  <a:off x="5003184" y="4102928"/>
                  <a:ext cx="390650" cy="230733"/>
                </a:xfrm>
                <a:custGeom>
                  <a:avLst/>
                  <a:gdLst>
                    <a:gd name="connsiteX0" fmla="*/ 125 w 390650"/>
                    <a:gd name="connsiteY0" fmla="*/ 161745 h 230733"/>
                    <a:gd name="connsiteX1" fmla="*/ 193792 w 390650"/>
                    <a:gd name="connsiteY1" fmla="*/ 0 h 230733"/>
                    <a:gd name="connsiteX2" fmla="*/ 390650 w 390650"/>
                    <a:gd name="connsiteY2" fmla="*/ 157468 h 230733"/>
                    <a:gd name="connsiteX3" fmla="*/ 104412 w 390650"/>
                    <a:gd name="connsiteY3" fmla="*/ 157468 h 230733"/>
                    <a:gd name="connsiteX4" fmla="*/ 58669 w 390650"/>
                    <a:gd name="connsiteY4" fmla="*/ 228748 h 230733"/>
                    <a:gd name="connsiteX5" fmla="*/ 125 w 390650"/>
                    <a:gd name="connsiteY5" fmla="*/ 161745 h 230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0650" h="230733">
                      <a:moveTo>
                        <a:pt x="125" y="161745"/>
                      </a:moveTo>
                      <a:cubicBezTo>
                        <a:pt x="125" y="161745"/>
                        <a:pt x="9701" y="0"/>
                        <a:pt x="193792" y="0"/>
                      </a:cubicBezTo>
                      <a:cubicBezTo>
                        <a:pt x="377882" y="0"/>
                        <a:pt x="390650" y="157468"/>
                        <a:pt x="390650" y="157468"/>
                      </a:cubicBezTo>
                      <a:lnTo>
                        <a:pt x="104412" y="157468"/>
                      </a:lnTo>
                      <a:cubicBezTo>
                        <a:pt x="104412" y="157468"/>
                        <a:pt x="93782" y="219172"/>
                        <a:pt x="58669" y="228748"/>
                      </a:cubicBezTo>
                      <a:cubicBezTo>
                        <a:pt x="23555" y="238324"/>
                        <a:pt x="-2014" y="212819"/>
                        <a:pt x="125" y="161745"/>
                      </a:cubicBezTo>
                      <a:close/>
                    </a:path>
                  </a:pathLst>
                </a:custGeom>
                <a:solidFill>
                  <a:srgbClr val="4FF793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grpSp>
              <p:nvGrpSpPr>
                <p:cNvPr id="52" name="Graphic 2">
                  <a:extLst>
                    <a:ext uri="{FF2B5EF4-FFF2-40B4-BE49-F238E27FC236}">
                      <a16:creationId xmlns:a16="http://schemas.microsoft.com/office/drawing/2014/main" xmlns="" id="{B50AEC06-783D-4028-A553-B23959CB15C0}"/>
                    </a:ext>
                  </a:extLst>
                </p:cNvPr>
                <p:cNvGrpSpPr/>
                <p:nvPr/>
              </p:nvGrpSpPr>
              <p:grpSpPr>
                <a:xfrm>
                  <a:off x="4411441" y="4227485"/>
                  <a:ext cx="1093511" cy="165137"/>
                  <a:chOff x="4411441" y="4227485"/>
                  <a:chExt cx="1093511" cy="165137"/>
                </a:xfrm>
                <a:solidFill>
                  <a:srgbClr val="AF5010"/>
                </a:solidFill>
              </p:grpSpPr>
              <p:sp>
                <p:nvSpPr>
                  <p:cNvPr id="59" name="Graphic 2">
                    <a:extLst>
                      <a:ext uri="{FF2B5EF4-FFF2-40B4-BE49-F238E27FC236}">
                        <a16:creationId xmlns:a16="http://schemas.microsoft.com/office/drawing/2014/main" xmlns="" id="{E7BB9D53-206A-454D-A809-95C4D2566BDB}"/>
                      </a:ext>
                    </a:extLst>
                  </p:cNvPr>
                  <p:cNvSpPr/>
                  <p:nvPr/>
                </p:nvSpPr>
                <p:spPr>
                  <a:xfrm>
                    <a:off x="5236335" y="4253788"/>
                    <a:ext cx="268618" cy="92418"/>
                  </a:xfrm>
                  <a:custGeom>
                    <a:avLst/>
                    <a:gdLst>
                      <a:gd name="connsiteX0" fmla="*/ 161203 w 268618"/>
                      <a:gd name="connsiteY0" fmla="*/ 78718 h 92418"/>
                      <a:gd name="connsiteX1" fmla="*/ 0 w 268618"/>
                      <a:gd name="connsiteY1" fmla="*/ 25250 h 92418"/>
                      <a:gd name="connsiteX2" fmla="*/ 185144 w 268618"/>
                      <a:gd name="connsiteY2" fmla="*/ 90688 h 92418"/>
                      <a:gd name="connsiteX3" fmla="*/ 266351 w 268618"/>
                      <a:gd name="connsiteY3" fmla="*/ 0 h 92418"/>
                      <a:gd name="connsiteX4" fmla="*/ 161203 w 268618"/>
                      <a:gd name="connsiteY4" fmla="*/ 78718 h 9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8618" h="92418">
                        <a:moveTo>
                          <a:pt x="161203" y="78718"/>
                        </a:moveTo>
                        <a:cubicBezTo>
                          <a:pt x="76611" y="78718"/>
                          <a:pt x="0" y="25250"/>
                          <a:pt x="0" y="25250"/>
                        </a:cubicBezTo>
                        <a:cubicBezTo>
                          <a:pt x="0" y="25250"/>
                          <a:pt x="67035" y="105053"/>
                          <a:pt x="185144" y="90688"/>
                        </a:cubicBezTo>
                        <a:cubicBezTo>
                          <a:pt x="260350" y="81527"/>
                          <a:pt x="275162" y="33134"/>
                          <a:pt x="266351" y="0"/>
                        </a:cubicBezTo>
                        <a:cubicBezTo>
                          <a:pt x="268299" y="45392"/>
                          <a:pt x="224311" y="78718"/>
                          <a:pt x="161203" y="78718"/>
                        </a:cubicBezTo>
                        <a:close/>
                      </a:path>
                    </a:pathLst>
                  </a:custGeom>
                  <a:solidFill>
                    <a:srgbClr val="AF5010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60" name="Graphic 2">
                    <a:extLst>
                      <a:ext uri="{FF2B5EF4-FFF2-40B4-BE49-F238E27FC236}">
                        <a16:creationId xmlns:a16="http://schemas.microsoft.com/office/drawing/2014/main" xmlns="" id="{1BB61497-1EC2-4137-BD82-BD7515AEE893}"/>
                      </a:ext>
                    </a:extLst>
                  </p:cNvPr>
                  <p:cNvSpPr/>
                  <p:nvPr/>
                </p:nvSpPr>
                <p:spPr>
                  <a:xfrm>
                    <a:off x="4411441" y="4227485"/>
                    <a:ext cx="733375" cy="165137"/>
                  </a:xfrm>
                  <a:custGeom>
                    <a:avLst/>
                    <a:gdLst>
                      <a:gd name="connsiteX0" fmla="*/ 733375 w 733375"/>
                      <a:gd name="connsiteY0" fmla="*/ 49957 h 165137"/>
                      <a:gd name="connsiteX1" fmla="*/ 504595 w 733375"/>
                      <a:gd name="connsiteY1" fmla="*/ 127621 h 165137"/>
                      <a:gd name="connsiteX2" fmla="*/ 432229 w 733375"/>
                      <a:gd name="connsiteY2" fmla="*/ 115906 h 165137"/>
                      <a:gd name="connsiteX3" fmla="*/ 307736 w 733375"/>
                      <a:gd name="connsiteY3" fmla="*/ 51010 h 165137"/>
                      <a:gd name="connsiteX4" fmla="*/ 116208 w 733375"/>
                      <a:gd name="connsiteY4" fmla="*/ 103138 h 165137"/>
                      <a:gd name="connsiteX5" fmla="*/ 16135 w 733375"/>
                      <a:gd name="connsiteY5" fmla="*/ 0 h 165137"/>
                      <a:gd name="connsiteX6" fmla="*/ 7676 w 733375"/>
                      <a:gd name="connsiteY6" fmla="*/ 14843 h 165137"/>
                      <a:gd name="connsiteX7" fmla="*/ 174720 w 733375"/>
                      <a:gd name="connsiteY7" fmla="*/ 142529 h 165137"/>
                      <a:gd name="connsiteX8" fmla="*/ 352426 w 733375"/>
                      <a:gd name="connsiteY8" fmla="*/ 136144 h 165137"/>
                      <a:gd name="connsiteX9" fmla="*/ 733375 w 733375"/>
                      <a:gd name="connsiteY9" fmla="*/ 49957 h 165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33375" h="165137">
                        <a:moveTo>
                          <a:pt x="733375" y="49957"/>
                        </a:moveTo>
                        <a:cubicBezTo>
                          <a:pt x="671671" y="163820"/>
                          <a:pt x="474812" y="156351"/>
                          <a:pt x="504595" y="127621"/>
                        </a:cubicBezTo>
                        <a:cubicBezTo>
                          <a:pt x="534378" y="98892"/>
                          <a:pt x="499264" y="78686"/>
                          <a:pt x="432229" y="115906"/>
                        </a:cubicBezTo>
                        <a:cubicBezTo>
                          <a:pt x="365195" y="153158"/>
                          <a:pt x="377963" y="82932"/>
                          <a:pt x="307736" y="51010"/>
                        </a:cubicBezTo>
                        <a:cubicBezTo>
                          <a:pt x="237509" y="19089"/>
                          <a:pt x="239648" y="87177"/>
                          <a:pt x="116208" y="103138"/>
                        </a:cubicBezTo>
                        <a:cubicBezTo>
                          <a:pt x="27946" y="114566"/>
                          <a:pt x="15848" y="42168"/>
                          <a:pt x="16135" y="0"/>
                        </a:cubicBezTo>
                        <a:cubicBezTo>
                          <a:pt x="13039" y="4629"/>
                          <a:pt x="10230" y="9544"/>
                          <a:pt x="7676" y="14843"/>
                        </a:cubicBezTo>
                        <a:cubicBezTo>
                          <a:pt x="-32768" y="98892"/>
                          <a:pt x="96002" y="182973"/>
                          <a:pt x="174720" y="142529"/>
                        </a:cubicBezTo>
                        <a:cubicBezTo>
                          <a:pt x="253470" y="102084"/>
                          <a:pt x="333273" y="114853"/>
                          <a:pt x="352426" y="136144"/>
                        </a:cubicBezTo>
                        <a:cubicBezTo>
                          <a:pt x="371611" y="157404"/>
                          <a:pt x="650380" y="220193"/>
                          <a:pt x="733375" y="49957"/>
                        </a:cubicBezTo>
                        <a:close/>
                      </a:path>
                    </a:pathLst>
                  </a:custGeom>
                  <a:solidFill>
                    <a:srgbClr val="AF5010"/>
                  </a:solidFill>
                  <a:ln w="319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uk-UA" dirty="0"/>
                  </a:p>
                </p:txBody>
              </p:sp>
            </p:grpSp>
            <p:sp>
              <p:nvSpPr>
                <p:cNvPr id="53" name="Graphic 2">
                  <a:extLst>
                    <a:ext uri="{FF2B5EF4-FFF2-40B4-BE49-F238E27FC236}">
                      <a16:creationId xmlns:a16="http://schemas.microsoft.com/office/drawing/2014/main" xmlns="" id="{0DB4C49F-BFE8-4CE3-A06F-A1D266F40257}"/>
                    </a:ext>
                  </a:extLst>
                </p:cNvPr>
                <p:cNvSpPr/>
                <p:nvPr/>
              </p:nvSpPr>
              <p:spPr>
                <a:xfrm>
                  <a:off x="5003184" y="4147107"/>
                  <a:ext cx="390618" cy="186552"/>
                </a:xfrm>
                <a:custGeom>
                  <a:avLst/>
                  <a:gdLst>
                    <a:gd name="connsiteX0" fmla="*/ 385000 w 390618"/>
                    <a:gd name="connsiteY0" fmla="*/ 86060 h 186552"/>
                    <a:gd name="connsiteX1" fmla="*/ 59116 w 390618"/>
                    <a:gd name="connsiteY1" fmla="*/ 0 h 186552"/>
                    <a:gd name="connsiteX2" fmla="*/ 125 w 390618"/>
                    <a:gd name="connsiteY2" fmla="*/ 117534 h 186552"/>
                    <a:gd name="connsiteX3" fmla="*/ 58637 w 390618"/>
                    <a:gd name="connsiteY3" fmla="*/ 184569 h 186552"/>
                    <a:gd name="connsiteX4" fmla="*/ 104380 w 390618"/>
                    <a:gd name="connsiteY4" fmla="*/ 113289 h 186552"/>
                    <a:gd name="connsiteX5" fmla="*/ 390619 w 390618"/>
                    <a:gd name="connsiteY5" fmla="*/ 113289 h 186552"/>
                    <a:gd name="connsiteX6" fmla="*/ 385000 w 390618"/>
                    <a:gd name="connsiteY6" fmla="*/ 86060 h 186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618" h="186552">
                      <a:moveTo>
                        <a:pt x="385000" y="86060"/>
                      </a:moveTo>
                      <a:cubicBezTo>
                        <a:pt x="86568" y="116800"/>
                        <a:pt x="53306" y="44498"/>
                        <a:pt x="59116" y="0"/>
                      </a:cubicBezTo>
                      <a:cubicBezTo>
                        <a:pt x="4243" y="47882"/>
                        <a:pt x="125" y="117534"/>
                        <a:pt x="125" y="117534"/>
                      </a:cubicBezTo>
                      <a:cubicBezTo>
                        <a:pt x="-2014" y="168608"/>
                        <a:pt x="23523" y="194145"/>
                        <a:pt x="58637" y="184569"/>
                      </a:cubicBezTo>
                      <a:cubicBezTo>
                        <a:pt x="93750" y="174993"/>
                        <a:pt x="104380" y="113289"/>
                        <a:pt x="104380" y="113289"/>
                      </a:cubicBezTo>
                      <a:lnTo>
                        <a:pt x="390619" y="113289"/>
                      </a:lnTo>
                      <a:cubicBezTo>
                        <a:pt x="390619" y="113289"/>
                        <a:pt x="389725" y="102276"/>
                        <a:pt x="385000" y="86060"/>
                      </a:cubicBezTo>
                      <a:close/>
                    </a:path>
                  </a:pathLst>
                </a:custGeom>
                <a:solidFill>
                  <a:srgbClr val="1E0909">
                    <a:alpha val="17000"/>
                  </a:srgbClr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54" name="Graphic 2">
                  <a:extLst>
                    <a:ext uri="{FF2B5EF4-FFF2-40B4-BE49-F238E27FC236}">
                      <a16:creationId xmlns:a16="http://schemas.microsoft.com/office/drawing/2014/main" xmlns="" id="{007F91F8-3E5D-4087-B586-D165F9FE50AA}"/>
                    </a:ext>
                  </a:extLst>
                </p:cNvPr>
                <p:cNvSpPr/>
                <p:nvPr/>
              </p:nvSpPr>
              <p:spPr>
                <a:xfrm>
                  <a:off x="5032007" y="4262279"/>
                  <a:ext cx="32751" cy="51074"/>
                </a:xfrm>
                <a:custGeom>
                  <a:avLst/>
                  <a:gdLst>
                    <a:gd name="connsiteX0" fmla="*/ 32751 w 32751"/>
                    <a:gd name="connsiteY0" fmla="*/ 25537 h 51074"/>
                    <a:gd name="connsiteX1" fmla="*/ 16376 w 32751"/>
                    <a:gd name="connsiteY1" fmla="*/ 51074 h 51074"/>
                    <a:gd name="connsiteX2" fmla="*/ 0 w 32751"/>
                    <a:gd name="connsiteY2" fmla="*/ 25537 h 51074"/>
                    <a:gd name="connsiteX3" fmla="*/ 16376 w 32751"/>
                    <a:gd name="connsiteY3" fmla="*/ 0 h 51074"/>
                    <a:gd name="connsiteX4" fmla="*/ 32751 w 32751"/>
                    <a:gd name="connsiteY4" fmla="*/ 25537 h 51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51" h="51074">
                      <a:moveTo>
                        <a:pt x="32751" y="25537"/>
                      </a:moveTo>
                      <a:cubicBezTo>
                        <a:pt x="32751" y="39641"/>
                        <a:pt x="25420" y="51074"/>
                        <a:pt x="16376" y="51074"/>
                      </a:cubicBezTo>
                      <a:cubicBezTo>
                        <a:pt x="7332" y="51074"/>
                        <a:pt x="0" y="39641"/>
                        <a:pt x="0" y="25537"/>
                      </a:cubicBezTo>
                      <a:cubicBezTo>
                        <a:pt x="0" y="11433"/>
                        <a:pt x="7331" y="0"/>
                        <a:pt x="16376" y="0"/>
                      </a:cubicBezTo>
                      <a:cubicBezTo>
                        <a:pt x="25419" y="0"/>
                        <a:pt x="32751" y="11433"/>
                        <a:pt x="32751" y="255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55" name="Graphic 2">
                  <a:extLst>
                    <a:ext uri="{FF2B5EF4-FFF2-40B4-BE49-F238E27FC236}">
                      <a16:creationId xmlns:a16="http://schemas.microsoft.com/office/drawing/2014/main" xmlns="" id="{6BFBF9C4-D820-41CE-AF96-E9C9F65A0893}"/>
                    </a:ext>
                  </a:extLst>
                </p:cNvPr>
                <p:cNvSpPr/>
                <p:nvPr/>
              </p:nvSpPr>
              <p:spPr>
                <a:xfrm>
                  <a:off x="5176866" y="4286710"/>
                  <a:ext cx="85389" cy="22652"/>
                </a:xfrm>
                <a:custGeom>
                  <a:avLst/>
                  <a:gdLst>
                    <a:gd name="connsiteX0" fmla="*/ 0 w 85389"/>
                    <a:gd name="connsiteY0" fmla="*/ 22238 h 22652"/>
                    <a:gd name="connsiteX1" fmla="*/ 85390 w 85389"/>
                    <a:gd name="connsiteY1" fmla="*/ 22653 h 22652"/>
                    <a:gd name="connsiteX2" fmla="*/ 0 w 85389"/>
                    <a:gd name="connsiteY2" fmla="*/ 22238 h 22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389" h="22652">
                      <a:moveTo>
                        <a:pt x="0" y="22238"/>
                      </a:moveTo>
                      <a:cubicBezTo>
                        <a:pt x="0" y="22238"/>
                        <a:pt x="37508" y="-8502"/>
                        <a:pt x="85390" y="22653"/>
                      </a:cubicBezTo>
                      <a:cubicBezTo>
                        <a:pt x="85390" y="22653"/>
                        <a:pt x="34730" y="-28038"/>
                        <a:pt x="0" y="22238"/>
                      </a:cubicBezTo>
                      <a:close/>
                    </a:path>
                  </a:pathLst>
                </a:custGeom>
                <a:solidFill>
                  <a:srgbClr val="AF5010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56" name="Graphic 2">
                  <a:extLst>
                    <a:ext uri="{FF2B5EF4-FFF2-40B4-BE49-F238E27FC236}">
                      <a16:creationId xmlns:a16="http://schemas.microsoft.com/office/drawing/2014/main" xmlns="" id="{8D580787-28CB-4DCE-8E4E-562D9A2B7C84}"/>
                    </a:ext>
                  </a:extLst>
                </p:cNvPr>
                <p:cNvSpPr/>
                <p:nvPr/>
              </p:nvSpPr>
              <p:spPr>
                <a:xfrm>
                  <a:off x="5286611" y="4362289"/>
                  <a:ext cx="51223" cy="48900"/>
                </a:xfrm>
                <a:custGeom>
                  <a:avLst/>
                  <a:gdLst>
                    <a:gd name="connsiteX0" fmla="*/ 7980 w 51223"/>
                    <a:gd name="connsiteY0" fmla="*/ 0 h 48900"/>
                    <a:gd name="connsiteX1" fmla="*/ 37763 w 51223"/>
                    <a:gd name="connsiteY1" fmla="*/ 30868 h 48900"/>
                    <a:gd name="connsiteX2" fmla="*/ 0 w 51223"/>
                    <a:gd name="connsiteY2" fmla="*/ 44977 h 48900"/>
                    <a:gd name="connsiteX3" fmla="*/ 38561 w 51223"/>
                    <a:gd name="connsiteY3" fmla="*/ 40189 h 48900"/>
                    <a:gd name="connsiteX4" fmla="*/ 23398 w 51223"/>
                    <a:gd name="connsiteY4" fmla="*/ 35145 h 48900"/>
                    <a:gd name="connsiteX5" fmla="*/ 7980 w 51223"/>
                    <a:gd name="connsiteY5" fmla="*/ 0 h 4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223" h="48900">
                      <a:moveTo>
                        <a:pt x="7980" y="0"/>
                      </a:moveTo>
                      <a:cubicBezTo>
                        <a:pt x="7980" y="0"/>
                        <a:pt x="2139" y="33262"/>
                        <a:pt x="37763" y="30868"/>
                      </a:cubicBezTo>
                      <a:cubicBezTo>
                        <a:pt x="73419" y="28474"/>
                        <a:pt x="30325" y="59597"/>
                        <a:pt x="0" y="44977"/>
                      </a:cubicBezTo>
                      <a:cubicBezTo>
                        <a:pt x="0" y="44977"/>
                        <a:pt x="24994" y="47914"/>
                        <a:pt x="38561" y="40189"/>
                      </a:cubicBezTo>
                      <a:cubicBezTo>
                        <a:pt x="52128" y="32464"/>
                        <a:pt x="29783" y="36199"/>
                        <a:pt x="23398" y="35145"/>
                      </a:cubicBezTo>
                      <a:cubicBezTo>
                        <a:pt x="17014" y="34060"/>
                        <a:pt x="2394" y="27931"/>
                        <a:pt x="7980" y="0"/>
                      </a:cubicBezTo>
                      <a:close/>
                    </a:path>
                  </a:pathLst>
                </a:custGeom>
                <a:solidFill>
                  <a:srgbClr val="BA9079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57" name="Graphic 2">
                  <a:extLst>
                    <a:ext uri="{FF2B5EF4-FFF2-40B4-BE49-F238E27FC236}">
                      <a16:creationId xmlns:a16="http://schemas.microsoft.com/office/drawing/2014/main" xmlns="" id="{AF203D36-3DC3-4D27-9A67-5FE295739D7F}"/>
                    </a:ext>
                  </a:extLst>
                </p:cNvPr>
                <p:cNvSpPr/>
                <p:nvPr/>
              </p:nvSpPr>
              <p:spPr>
                <a:xfrm>
                  <a:off x="5295134" y="4268121"/>
                  <a:ext cx="179468" cy="51713"/>
                </a:xfrm>
                <a:custGeom>
                  <a:avLst/>
                  <a:gdLst>
                    <a:gd name="connsiteX0" fmla="*/ 0 w 179468"/>
                    <a:gd name="connsiteY0" fmla="*/ 18355 h 51713"/>
                    <a:gd name="connsiteX1" fmla="*/ 127685 w 179468"/>
                    <a:gd name="connsiteY1" fmla="*/ 49223 h 51713"/>
                    <a:gd name="connsiteX2" fmla="*/ 179302 w 179468"/>
                    <a:gd name="connsiteY2" fmla="*/ 0 h 51713"/>
                    <a:gd name="connsiteX3" fmla="*/ 0 w 179468"/>
                    <a:gd name="connsiteY3" fmla="*/ 18355 h 5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468" h="51713">
                      <a:moveTo>
                        <a:pt x="0" y="18355"/>
                      </a:moveTo>
                      <a:cubicBezTo>
                        <a:pt x="0" y="18355"/>
                        <a:pt x="70227" y="62502"/>
                        <a:pt x="127685" y="49223"/>
                      </a:cubicBezTo>
                      <a:cubicBezTo>
                        <a:pt x="185144" y="35911"/>
                        <a:pt x="179302" y="0"/>
                        <a:pt x="179302" y="0"/>
                      </a:cubicBezTo>
                      <a:cubicBezTo>
                        <a:pt x="179302" y="0"/>
                        <a:pt x="155329" y="80059"/>
                        <a:pt x="0" y="18355"/>
                      </a:cubicBezTo>
                      <a:close/>
                    </a:path>
                  </a:pathLst>
                </a:custGeom>
                <a:solidFill>
                  <a:srgbClr val="AF5010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  <p:sp>
              <p:nvSpPr>
                <p:cNvPr id="58" name="Graphic 2">
                  <a:extLst>
                    <a:ext uri="{FF2B5EF4-FFF2-40B4-BE49-F238E27FC236}">
                      <a16:creationId xmlns:a16="http://schemas.microsoft.com/office/drawing/2014/main" xmlns="" id="{FE91CD2C-B385-4982-B8BC-35A8802B3184}"/>
                    </a:ext>
                  </a:extLst>
                </p:cNvPr>
                <p:cNvSpPr/>
                <p:nvPr/>
              </p:nvSpPr>
              <p:spPr>
                <a:xfrm>
                  <a:off x="5445962" y="4256406"/>
                  <a:ext cx="30415" cy="24496"/>
                </a:xfrm>
                <a:custGeom>
                  <a:avLst/>
                  <a:gdLst>
                    <a:gd name="connsiteX0" fmla="*/ 0 w 30415"/>
                    <a:gd name="connsiteY0" fmla="*/ 18897 h 24496"/>
                    <a:gd name="connsiteX1" fmla="*/ 29272 w 30415"/>
                    <a:gd name="connsiteY1" fmla="*/ 0 h 24496"/>
                    <a:gd name="connsiteX2" fmla="*/ 0 w 30415"/>
                    <a:gd name="connsiteY2" fmla="*/ 18897 h 2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15" h="24496">
                      <a:moveTo>
                        <a:pt x="0" y="18897"/>
                      </a:moveTo>
                      <a:cubicBezTo>
                        <a:pt x="0" y="18897"/>
                        <a:pt x="33517" y="31411"/>
                        <a:pt x="29272" y="0"/>
                      </a:cubicBezTo>
                      <a:cubicBezTo>
                        <a:pt x="29240" y="0"/>
                        <a:pt x="39359" y="38593"/>
                        <a:pt x="0" y="18897"/>
                      </a:cubicBezTo>
                      <a:close/>
                    </a:path>
                  </a:pathLst>
                </a:custGeom>
                <a:solidFill>
                  <a:srgbClr val="AF5010"/>
                </a:solidFill>
                <a:ln w="31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xmlns="" id="{E12D5E25-52E3-40B9-8530-DED383839B3B}"/>
                  </a:ext>
                </a:extLst>
              </p:cNvPr>
              <p:cNvSpPr/>
              <p:nvPr/>
            </p:nvSpPr>
            <p:spPr>
              <a:xfrm>
                <a:off x="5051032" y="4320791"/>
                <a:ext cx="271427" cy="217605"/>
              </a:xfrm>
              <a:custGeom>
                <a:avLst/>
                <a:gdLst>
                  <a:gd name="connsiteX0" fmla="*/ 0 w 271427"/>
                  <a:gd name="connsiteY0" fmla="*/ 12800 h 217605"/>
                  <a:gd name="connsiteX1" fmla="*/ 100169 w 271427"/>
                  <a:gd name="connsiteY1" fmla="*/ 216299 h 217605"/>
                  <a:gd name="connsiteX2" fmla="*/ 271427 w 271427"/>
                  <a:gd name="connsiteY2" fmla="*/ 136815 h 217605"/>
                  <a:gd name="connsiteX3" fmla="*/ 231398 w 271427"/>
                  <a:gd name="connsiteY3" fmla="*/ 160820 h 217605"/>
                  <a:gd name="connsiteX4" fmla="*/ 111374 w 271427"/>
                  <a:gd name="connsiteY4" fmla="*/ 208829 h 217605"/>
                  <a:gd name="connsiteX5" fmla="*/ 28921 w 271427"/>
                  <a:gd name="connsiteY5" fmla="*/ 0 h 217605"/>
                  <a:gd name="connsiteX6" fmla="*/ 0 w 271427"/>
                  <a:gd name="connsiteY6" fmla="*/ 12800 h 21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427" h="217605">
                    <a:moveTo>
                      <a:pt x="0" y="12800"/>
                    </a:moveTo>
                    <a:cubicBezTo>
                      <a:pt x="0" y="12800"/>
                      <a:pt x="9193" y="202988"/>
                      <a:pt x="100169" y="216299"/>
                    </a:cubicBezTo>
                    <a:cubicBezTo>
                      <a:pt x="191145" y="229610"/>
                      <a:pt x="271427" y="136815"/>
                      <a:pt x="271427" y="136815"/>
                    </a:cubicBezTo>
                    <a:lnTo>
                      <a:pt x="231398" y="160820"/>
                    </a:lnTo>
                    <a:cubicBezTo>
                      <a:pt x="231398" y="160820"/>
                      <a:pt x="181313" y="208829"/>
                      <a:pt x="111374" y="208829"/>
                    </a:cubicBezTo>
                    <a:cubicBezTo>
                      <a:pt x="41402" y="208829"/>
                      <a:pt x="28921" y="0"/>
                      <a:pt x="28921" y="0"/>
                    </a:cubicBezTo>
                    <a:cubicBezTo>
                      <a:pt x="28921" y="0"/>
                      <a:pt x="18195" y="12034"/>
                      <a:pt x="0" y="12800"/>
                    </a:cubicBezTo>
                    <a:close/>
                  </a:path>
                </a:pathLst>
              </a:custGeom>
              <a:solidFill>
                <a:srgbClr val="309171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xmlns="" id="{A4C21F90-4290-4305-8FAE-8B6133E6BF80}"/>
                  </a:ext>
                </a:extLst>
              </p:cNvPr>
              <p:cNvSpPr/>
              <p:nvPr/>
            </p:nvSpPr>
            <p:spPr>
              <a:xfrm>
                <a:off x="5220504" y="4112791"/>
                <a:ext cx="130747" cy="76069"/>
              </a:xfrm>
              <a:custGeom>
                <a:avLst/>
                <a:gdLst>
                  <a:gd name="connsiteX0" fmla="*/ 1467 w 130747"/>
                  <a:gd name="connsiteY0" fmla="*/ 12227 h 76069"/>
                  <a:gd name="connsiteX1" fmla="*/ 130748 w 130747"/>
                  <a:gd name="connsiteY1" fmla="*/ 76069 h 76069"/>
                  <a:gd name="connsiteX2" fmla="*/ 7053 w 130747"/>
                  <a:gd name="connsiteY2" fmla="*/ 1 h 76069"/>
                  <a:gd name="connsiteX3" fmla="*/ 1467 w 130747"/>
                  <a:gd name="connsiteY3" fmla="*/ 12227 h 7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747" h="76069">
                    <a:moveTo>
                      <a:pt x="1467" y="12227"/>
                    </a:moveTo>
                    <a:cubicBezTo>
                      <a:pt x="1467" y="12227"/>
                      <a:pt x="68501" y="13025"/>
                      <a:pt x="130748" y="76069"/>
                    </a:cubicBezTo>
                    <a:cubicBezTo>
                      <a:pt x="130748" y="76069"/>
                      <a:pt x="87399" y="8492"/>
                      <a:pt x="7053" y="1"/>
                    </a:cubicBezTo>
                    <a:cubicBezTo>
                      <a:pt x="7053" y="-31"/>
                      <a:pt x="-3864" y="767"/>
                      <a:pt x="1467" y="12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xmlns="" id="{4E2E2DA7-2A09-4551-BC2B-D1FA2E87975B}"/>
                  </a:ext>
                </a:extLst>
              </p:cNvPr>
              <p:cNvSpPr/>
              <p:nvPr/>
            </p:nvSpPr>
            <p:spPr>
              <a:xfrm>
                <a:off x="4427130" y="4752678"/>
                <a:ext cx="416892" cy="617243"/>
              </a:xfrm>
              <a:custGeom>
                <a:avLst/>
                <a:gdLst>
                  <a:gd name="connsiteX0" fmla="*/ 341558 w 416892"/>
                  <a:gd name="connsiteY0" fmla="*/ 591989 h 617243"/>
                  <a:gd name="connsiteX1" fmla="*/ 394228 w 416892"/>
                  <a:gd name="connsiteY1" fmla="*/ 250431 h 617243"/>
                  <a:gd name="connsiteX2" fmla="*/ 73419 w 416892"/>
                  <a:gd name="connsiteY2" fmla="*/ 1445 h 617243"/>
                  <a:gd name="connsiteX3" fmla="*/ 0 w 416892"/>
                  <a:gd name="connsiteY3" fmla="*/ 21140 h 617243"/>
                  <a:gd name="connsiteX4" fmla="*/ 355923 w 416892"/>
                  <a:gd name="connsiteY4" fmla="*/ 271723 h 617243"/>
                  <a:gd name="connsiteX5" fmla="*/ 309094 w 416892"/>
                  <a:gd name="connsiteY5" fmla="*/ 597320 h 617243"/>
                  <a:gd name="connsiteX6" fmla="*/ 416573 w 416892"/>
                  <a:gd name="connsiteY6" fmla="*/ 604758 h 617243"/>
                  <a:gd name="connsiteX7" fmla="*/ 416892 w 416892"/>
                  <a:gd name="connsiteY7" fmla="*/ 603577 h 617243"/>
                  <a:gd name="connsiteX8" fmla="*/ 341558 w 416892"/>
                  <a:gd name="connsiteY8" fmla="*/ 591989 h 61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892" h="617243">
                    <a:moveTo>
                      <a:pt x="341558" y="591989"/>
                    </a:moveTo>
                    <a:cubicBezTo>
                      <a:pt x="341558" y="591989"/>
                      <a:pt x="391036" y="261604"/>
                      <a:pt x="394228" y="250431"/>
                    </a:cubicBezTo>
                    <a:cubicBezTo>
                      <a:pt x="397420" y="239259"/>
                      <a:pt x="86188" y="9425"/>
                      <a:pt x="73419" y="1445"/>
                    </a:cubicBezTo>
                    <a:cubicBezTo>
                      <a:pt x="60650" y="-6535"/>
                      <a:pt x="0" y="21140"/>
                      <a:pt x="0" y="21140"/>
                    </a:cubicBezTo>
                    <a:cubicBezTo>
                      <a:pt x="0" y="21140"/>
                      <a:pt x="353784" y="258954"/>
                      <a:pt x="355923" y="271723"/>
                    </a:cubicBezTo>
                    <a:cubicBezTo>
                      <a:pt x="358061" y="284491"/>
                      <a:pt x="309094" y="597320"/>
                      <a:pt x="309094" y="597320"/>
                    </a:cubicBezTo>
                    <a:cubicBezTo>
                      <a:pt x="309094" y="597320"/>
                      <a:pt x="349538" y="636679"/>
                      <a:pt x="416573" y="604758"/>
                    </a:cubicBezTo>
                    <a:cubicBezTo>
                      <a:pt x="416573" y="604758"/>
                      <a:pt x="416669" y="604343"/>
                      <a:pt x="416892" y="603577"/>
                    </a:cubicBezTo>
                    <a:cubicBezTo>
                      <a:pt x="368787" y="615068"/>
                      <a:pt x="341558" y="591989"/>
                      <a:pt x="341558" y="591989"/>
                    </a:cubicBezTo>
                    <a:close/>
                  </a:path>
                </a:pathLst>
              </a:custGeom>
              <a:solidFill>
                <a:srgbClr val="1E0909">
                  <a:alpha val="17000"/>
                </a:srgbClr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xmlns="" id="{48A512A3-40B4-4AA1-89CC-EE7E04025D90}"/>
                  </a:ext>
                </a:extLst>
              </p:cNvPr>
              <p:cNvSpPr/>
              <p:nvPr/>
            </p:nvSpPr>
            <p:spPr>
              <a:xfrm>
                <a:off x="4851811" y="4506158"/>
                <a:ext cx="573201" cy="342556"/>
              </a:xfrm>
              <a:custGeom>
                <a:avLst/>
                <a:gdLst>
                  <a:gd name="connsiteX0" fmla="*/ 524659 w 573201"/>
                  <a:gd name="connsiteY0" fmla="*/ 286270 h 342556"/>
                  <a:gd name="connsiteX1" fmla="*/ 556229 w 573201"/>
                  <a:gd name="connsiteY1" fmla="*/ 275577 h 342556"/>
                  <a:gd name="connsiteX2" fmla="*/ 558687 w 573201"/>
                  <a:gd name="connsiteY2" fmla="*/ 274427 h 342556"/>
                  <a:gd name="connsiteX3" fmla="*/ 566699 w 573201"/>
                  <a:gd name="connsiteY3" fmla="*/ 271555 h 342556"/>
                  <a:gd name="connsiteX4" fmla="*/ 572605 w 573201"/>
                  <a:gd name="connsiteY4" fmla="*/ 254604 h 342556"/>
                  <a:gd name="connsiteX5" fmla="*/ 451080 w 573201"/>
                  <a:gd name="connsiteY5" fmla="*/ 248029 h 342556"/>
                  <a:gd name="connsiteX6" fmla="*/ 102084 w 573201"/>
                  <a:gd name="connsiteY6" fmla="*/ 321448 h 342556"/>
                  <a:gd name="connsiteX7" fmla="*/ 27612 w 573201"/>
                  <a:gd name="connsiteY7" fmla="*/ 55447 h 342556"/>
                  <a:gd name="connsiteX8" fmla="*/ 100871 w 573201"/>
                  <a:gd name="connsiteY8" fmla="*/ 36390 h 342556"/>
                  <a:gd name="connsiteX9" fmla="*/ 98669 w 573201"/>
                  <a:gd name="connsiteY9" fmla="*/ 5714 h 342556"/>
                  <a:gd name="connsiteX10" fmla="*/ 0 w 573201"/>
                  <a:gd name="connsiteY10" fmla="*/ 0 h 342556"/>
                  <a:gd name="connsiteX11" fmla="*/ 82006 w 573201"/>
                  <a:gd name="connsiteY11" fmla="*/ 342196 h 342556"/>
                  <a:gd name="connsiteX12" fmla="*/ 444057 w 573201"/>
                  <a:gd name="connsiteY12" fmla="*/ 268075 h 342556"/>
                  <a:gd name="connsiteX13" fmla="*/ 524659 w 573201"/>
                  <a:gd name="connsiteY13" fmla="*/ 286270 h 34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3201" h="342556">
                    <a:moveTo>
                      <a:pt x="524659" y="286270"/>
                    </a:moveTo>
                    <a:lnTo>
                      <a:pt x="556229" y="275577"/>
                    </a:lnTo>
                    <a:cubicBezTo>
                      <a:pt x="557123" y="275289"/>
                      <a:pt x="557921" y="274874"/>
                      <a:pt x="558687" y="274427"/>
                    </a:cubicBezTo>
                    <a:cubicBezTo>
                      <a:pt x="561528" y="274236"/>
                      <a:pt x="564337" y="273278"/>
                      <a:pt x="566699" y="271555"/>
                    </a:cubicBezTo>
                    <a:cubicBezTo>
                      <a:pt x="572413" y="267373"/>
                      <a:pt x="574296" y="260542"/>
                      <a:pt x="572605" y="254604"/>
                    </a:cubicBezTo>
                    <a:cubicBezTo>
                      <a:pt x="478437" y="296198"/>
                      <a:pt x="451080" y="248029"/>
                      <a:pt x="451080" y="248029"/>
                    </a:cubicBezTo>
                    <a:cubicBezTo>
                      <a:pt x="451080" y="248029"/>
                      <a:pt x="123344" y="321448"/>
                      <a:pt x="102084" y="321448"/>
                    </a:cubicBezTo>
                    <a:cubicBezTo>
                      <a:pt x="80793" y="321448"/>
                      <a:pt x="27612" y="55447"/>
                      <a:pt x="27612" y="55447"/>
                    </a:cubicBezTo>
                    <a:lnTo>
                      <a:pt x="100871" y="36390"/>
                    </a:lnTo>
                    <a:cubicBezTo>
                      <a:pt x="99946" y="23909"/>
                      <a:pt x="99211" y="13375"/>
                      <a:pt x="98669" y="5714"/>
                    </a:cubicBezTo>
                    <a:lnTo>
                      <a:pt x="0" y="0"/>
                    </a:lnTo>
                    <a:cubicBezTo>
                      <a:pt x="2298" y="15610"/>
                      <a:pt x="49606" y="335908"/>
                      <a:pt x="82006" y="342196"/>
                    </a:cubicBezTo>
                    <a:cubicBezTo>
                      <a:pt x="112267" y="348070"/>
                      <a:pt x="393877" y="280269"/>
                      <a:pt x="444057" y="268075"/>
                    </a:cubicBezTo>
                    <a:cubicBezTo>
                      <a:pt x="464711" y="287962"/>
                      <a:pt x="495642" y="296102"/>
                      <a:pt x="524659" y="286270"/>
                    </a:cubicBezTo>
                    <a:close/>
                  </a:path>
                </a:pathLst>
              </a:custGeom>
              <a:solidFill>
                <a:srgbClr val="1E0909">
                  <a:alpha val="17000"/>
                </a:srgbClr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xmlns="" id="{5E816206-50DE-4518-A6FC-46AB83D6AD68}"/>
                  </a:ext>
                </a:extLst>
              </p:cNvPr>
              <p:cNvSpPr/>
              <p:nvPr/>
            </p:nvSpPr>
            <p:spPr>
              <a:xfrm>
                <a:off x="4837672" y="4435963"/>
                <a:ext cx="133716" cy="112809"/>
              </a:xfrm>
              <a:custGeom>
                <a:avLst/>
                <a:gdLst>
                  <a:gd name="connsiteX0" fmla="*/ 3892 w 133716"/>
                  <a:gd name="connsiteY0" fmla="*/ 112810 h 112809"/>
                  <a:gd name="connsiteX1" fmla="*/ 133716 w 133716"/>
                  <a:gd name="connsiteY1" fmla="*/ 94711 h 112809"/>
                  <a:gd name="connsiteX2" fmla="*/ 61351 w 133716"/>
                  <a:gd name="connsiteY2" fmla="*/ 0 h 112809"/>
                  <a:gd name="connsiteX3" fmla="*/ 3892 w 133716"/>
                  <a:gd name="connsiteY3" fmla="*/ 112810 h 11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716" h="112809">
                    <a:moveTo>
                      <a:pt x="3892" y="112810"/>
                    </a:moveTo>
                    <a:lnTo>
                      <a:pt x="133716" y="94711"/>
                    </a:lnTo>
                    <a:cubicBezTo>
                      <a:pt x="133716" y="94711"/>
                      <a:pt x="127332" y="0"/>
                      <a:pt x="61351" y="0"/>
                    </a:cubicBezTo>
                    <a:cubicBezTo>
                      <a:pt x="-4599" y="0"/>
                      <a:pt x="-4599" y="97903"/>
                      <a:pt x="3892" y="112810"/>
                    </a:cubicBezTo>
                    <a:close/>
                  </a:path>
                </a:pathLst>
              </a:custGeom>
              <a:solidFill>
                <a:srgbClr val="AD6260"/>
              </a:solidFill>
              <a:ln w="3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FF8E328-D005-4BE5-99CC-3D54C1697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35896" y="296172"/>
            <a:ext cx="1872208" cy="62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47" y="2088776"/>
            <a:ext cx="3119305" cy="4297885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548680"/>
            <a:ext cx="8229600" cy="131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 мова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ЛІСИ І ЛЮДИ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63277"/>
            <a:ext cx="8424936" cy="46699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ЗАЙЧИК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Я — житель лісу, хочу вам розповісти історію про життя в нашому лісі. Раніше все було кругом зелене, запашне, чисте, але в наш ліс увірвалась людина, яка хоче знищити мою домівку. Він хоче   побудувати мережу фабрик і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ресторанів,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ліс знищити. Відтоді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не сплю ночами, усе думаю,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що станеться з нашою планетою.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CEBCAEC6-A813-4351-AE8E-BD56B353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0192" y="3437253"/>
            <a:ext cx="2287854" cy="31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ЛЮДИНА (1)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052736"/>
            <a:ext cx="8363272" cy="518457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Ліс я вправно поруйную,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 заводи побудую,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Газ і світло проведу,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 дорогу прокладу.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Буду гроші заробляти,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 у бізнес їх вкладати,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Ліс я весь повирубаю,</a:t>
            </a:r>
          </a:p>
          <a:p>
            <a:pPr marL="0" indent="0"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 на дошки  попиляю.</a:t>
            </a:r>
          </a:p>
          <a:p>
            <a:pPr marL="0" indent="0" fontAlgn="base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fontAlgn="base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Так, так, так, мешканці лісу будуть не в захваті від моїх ідей, але для мене найголовніше — це слава і прибутки.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24EDCDCC-1AED-4E2D-A098-3D1E367AE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8104" y="1124744"/>
            <a:ext cx="2664296" cy="43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ХЛОПЕЦЬ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5760640" cy="504056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Як я хочу рано-вранці встати,</a:t>
            </a: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дорозі босоніж піти,</a:t>
            </a: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Зустрічати в лісі літо, зиму, осінь</a:t>
            </a: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неповторній лісовій красі.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не стане лісу? Що ж тоді?</a:t>
            </a: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побачу  ліса  взимку більше,</a:t>
            </a: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Влітку вижже сонце все довкола.</a:t>
            </a: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Скажете, що клімат, то є інше?</a:t>
            </a:r>
          </a:p>
          <a:p>
            <a:pPr fontAlgn="base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Потепління на Землі! Навколо!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0DD8A10-EF0C-4EEB-AA5A-8D6D9E1AD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9304" y="1301947"/>
            <a:ext cx="2334128" cy="42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13744</TotalTime>
  <Words>1409</Words>
  <Application>Microsoft Office PowerPoint</Application>
  <PresentationFormat>Экран (4:3)</PresentationFormat>
  <Paragraphs>186</Paragraphs>
  <Slides>40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Slide</vt:lpstr>
      <vt:lpstr>ЗАВДАННЯ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ЛІСИ І ЛЮДИ </vt:lpstr>
      <vt:lpstr>ЛЮДИНА (1)</vt:lpstr>
      <vt:lpstr>ХЛОПЕЦЬ </vt:lpstr>
      <vt:lpstr>ДІВЧИНА</vt:lpstr>
      <vt:lpstr>ЛИСИЧКА (1)</vt:lpstr>
      <vt:lpstr>ЛЮДИНА (2)</vt:lpstr>
      <vt:lpstr>ЛИСИЧКА (2) </vt:lpstr>
      <vt:lpstr>Історія Грети</vt:lpstr>
      <vt:lpstr>Презентация PowerPoint</vt:lpstr>
      <vt:lpstr>Яку проблему відображено?</vt:lpstr>
      <vt:lpstr> Запишіть 3 причини утворення парникового ефекту  </vt:lpstr>
      <vt:lpstr>Презентация PowerPoint</vt:lpstr>
      <vt:lpstr>Презентация PowerPoint</vt:lpstr>
      <vt:lpstr>Розв’яжи задачі </vt:lpstr>
      <vt:lpstr>Презентация PowerPoint</vt:lpstr>
      <vt:lpstr>Презентация PowerPoint</vt:lpstr>
      <vt:lpstr>Презентация PowerPoint</vt:lpstr>
      <vt:lpstr> Замок сонячних промінчиків (притча) </vt:lpstr>
      <vt:lpstr>Продовж ряд за зразком </vt:lpstr>
      <vt:lpstr>Проміння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 корисне Сонце для людини?</vt:lpstr>
      <vt:lpstr>Чи шкідливе Сонце для людини?</vt:lpstr>
      <vt:lpstr>Презентация PowerPoint</vt:lpstr>
      <vt:lpstr>Презентация PowerPoint</vt:lpstr>
      <vt:lpstr>Розшифруй слова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166</cp:revision>
  <dcterms:created xsi:type="dcterms:W3CDTF">2020-11-18T18:17:21Z</dcterms:created>
  <dcterms:modified xsi:type="dcterms:W3CDTF">2021-11-02T10:10:55Z</dcterms:modified>
</cp:coreProperties>
</file>