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DF3C1B"/>
    <a:srgbClr val="CC0000"/>
    <a:srgbClr val="16AE02"/>
    <a:srgbClr val="F9F9F9"/>
    <a:srgbClr val="FFFFFF"/>
    <a:srgbClr val="F9866F"/>
    <a:srgbClr val="F76447"/>
    <a:srgbClr val="FAB190"/>
    <a:srgbClr val="ACD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12C-30A1-4475-AD25-666B67242544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5921-6141-4BED-B037-9D93FAD24F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4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6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6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44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6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83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7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87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4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0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27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49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EEA1-935C-4573-ACFF-7A9C29F82B18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0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59167" r="55000" b="7500"/>
          <a:stretch/>
        </p:blipFill>
        <p:spPr>
          <a:xfrm rot="17026373">
            <a:off x="4092859" y="4039263"/>
            <a:ext cx="3103688" cy="27742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3" t="35419" b="31456"/>
          <a:stretch/>
        </p:blipFill>
        <p:spPr>
          <a:xfrm rot="21400648" flipH="1">
            <a:off x="1122771" y="2735258"/>
            <a:ext cx="2450584" cy="24391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7248" r="50571" b="69395"/>
          <a:stretch/>
        </p:blipFill>
        <p:spPr>
          <a:xfrm rot="21202759">
            <a:off x="2287703" y="968639"/>
            <a:ext cx="2007348" cy="17093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r="65143" b="46678"/>
          <a:stretch/>
        </p:blipFill>
        <p:spPr>
          <a:xfrm rot="5593223">
            <a:off x="4395853" y="283646"/>
            <a:ext cx="2710064" cy="30321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320" y="2062919"/>
            <a:ext cx="3430315" cy="3431810"/>
          </a:xfrm>
          <a:prstGeom prst="rect">
            <a:avLst/>
          </a:prstGeom>
          <a:effectLst>
            <a:outerShdw blurRad="127000" sx="101000" sy="101000" algn="ctr" rotWithShape="0">
              <a:schemeClr val="tx2">
                <a:lumMod val="50000"/>
                <a:alpha val="21000"/>
              </a:scheme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41074" y="349329"/>
            <a:ext cx="7026431" cy="646331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СТАТИ ДРУГОМ ПЛАНЕТИ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9" t="6987" r="30337" b="63823"/>
          <a:stretch/>
        </p:blipFill>
        <p:spPr>
          <a:xfrm rot="5024403">
            <a:off x="5226730" y="2599597"/>
            <a:ext cx="2369462" cy="23829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18750" r="11459" b="56042"/>
          <a:stretch/>
        </p:blipFill>
        <p:spPr>
          <a:xfrm rot="20966792" flipH="1" flipV="1">
            <a:off x="1951040" y="4282460"/>
            <a:ext cx="2142946" cy="207437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565522" y="5973118"/>
            <a:ext cx="24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 1 </a:t>
            </a:r>
            <a:endParaRPr lang="uk-UA" sz="28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C1EC31E-4C0D-497E-8F13-DCE20FB51181}"/>
              </a:ext>
            </a:extLst>
          </p:cNvPr>
          <p:cNvGrpSpPr/>
          <p:nvPr/>
        </p:nvGrpSpPr>
        <p:grpSpPr>
          <a:xfrm>
            <a:off x="9019466" y="448551"/>
            <a:ext cx="2935154" cy="6033763"/>
            <a:chOff x="9019466" y="448551"/>
            <a:chExt cx="2935154" cy="603376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CADD6F25-A852-45E7-A126-FBE8A7AEAD14}"/>
                </a:ext>
              </a:extLst>
            </p:cNvPr>
            <p:cNvSpPr/>
            <p:nvPr/>
          </p:nvSpPr>
          <p:spPr>
            <a:xfrm>
              <a:off x="9025742" y="464820"/>
              <a:ext cx="2918182" cy="6017494"/>
            </a:xfrm>
            <a:prstGeom prst="roundRect">
              <a:avLst>
                <a:gd name="adj" fmla="val 3438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1143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ик: скругленные верхние углы 17">
              <a:extLst>
                <a:ext uri="{FF2B5EF4-FFF2-40B4-BE49-F238E27FC236}">
                  <a16:creationId xmlns:a16="http://schemas.microsoft.com/office/drawing/2014/main" id="{4C87D524-3760-4558-8C3C-7764F9ED4F80}"/>
                </a:ext>
              </a:extLst>
            </p:cNvPr>
            <p:cNvSpPr/>
            <p:nvPr/>
          </p:nvSpPr>
          <p:spPr>
            <a:xfrm>
              <a:off x="9019466" y="448551"/>
              <a:ext cx="2935154" cy="1322200"/>
            </a:xfrm>
            <a:prstGeom prst="round2SameRect">
              <a:avLst>
                <a:gd name="adj1" fmla="val 10134"/>
                <a:gd name="adj2" fmla="val 0"/>
              </a:avLst>
            </a:prstGeom>
            <a:solidFill>
              <a:srgbClr val="D5E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9" name="Прямокутник 3">
            <a:extLst>
              <a:ext uri="{FF2B5EF4-FFF2-40B4-BE49-F238E27FC236}">
                <a16:creationId xmlns:a16="http://schemas.microsoft.com/office/drawing/2014/main" id="{321122DB-8B07-4321-B00B-862A347DC96B}"/>
              </a:ext>
            </a:extLst>
          </p:cNvPr>
          <p:cNvSpPr/>
          <p:nvPr/>
        </p:nvSpPr>
        <p:spPr>
          <a:xfrm>
            <a:off x="8880581" y="643007"/>
            <a:ext cx="326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</a:rPr>
              <a:t>Проект «Кліматична та екологічна освіта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</a:rPr>
              <a:t>для </a:t>
            </a:r>
            <a:endParaRPr lang="en-US" dirty="0">
              <a:latin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</a:rPr>
              <a:t>учнів початкових класів»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F7E4AB-2998-4F26-AC56-5AA14725C4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8"/>
          <a:stretch/>
        </p:blipFill>
        <p:spPr>
          <a:xfrm>
            <a:off x="9570721" y="2512171"/>
            <a:ext cx="1828224" cy="1683922"/>
          </a:xfrm>
          <a:prstGeom prst="rect">
            <a:avLst/>
          </a:prstGeom>
        </p:spPr>
      </p:pic>
      <p:sp>
        <p:nvSpPr>
          <p:cNvPr id="27" name="Прямокутник 10">
            <a:extLst>
              <a:ext uri="{FF2B5EF4-FFF2-40B4-BE49-F238E27FC236}">
                <a16:creationId xmlns:a16="http://schemas.microsoft.com/office/drawing/2014/main" id="{3FBA9E21-BD05-4177-9546-EFA2BCF69078}"/>
              </a:ext>
            </a:extLst>
          </p:cNvPr>
          <p:cNvSpPr/>
          <p:nvPr/>
        </p:nvSpPr>
        <p:spPr>
          <a:xfrm>
            <a:off x="9487524" y="2096344"/>
            <a:ext cx="2006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кутник 11">
            <a:extLst>
              <a:ext uri="{FF2B5EF4-FFF2-40B4-BE49-F238E27FC236}">
                <a16:creationId xmlns:a16="http://schemas.microsoft.com/office/drawing/2014/main" id="{EAFA3A2C-36BB-4AFE-8D2E-7832FDC198F0}"/>
              </a:ext>
            </a:extLst>
          </p:cNvPr>
          <p:cNvSpPr/>
          <p:nvPr/>
        </p:nvSpPr>
        <p:spPr>
          <a:xfrm>
            <a:off x="9829111" y="4397673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dirty="0">
                <a:solidFill>
                  <a:srgbClr val="222222"/>
                </a:solidFill>
                <a:latin typeface="Arial" panose="020B0604020202020204" pitchFamily="34" charset="0"/>
              </a:rPr>
              <a:t>Виконавець:</a:t>
            </a:r>
            <a:endParaRPr lang="uk-UA" sz="16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85E2D8F-AE32-44AB-839D-A7FA8B975D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56" y="4816564"/>
            <a:ext cx="1286495" cy="12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3" t="27496" r="3511" b="29439"/>
          <a:stretch/>
        </p:blipFill>
        <p:spPr>
          <a:xfrm>
            <a:off x="7669465" y="4019189"/>
            <a:ext cx="4316435" cy="25163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t="12527" r="12462" b="42473"/>
          <a:stretch/>
        </p:blipFill>
        <p:spPr>
          <a:xfrm flipH="1">
            <a:off x="387998" y="3696982"/>
            <a:ext cx="3734811" cy="2477828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 flipH="1" flipV="1">
            <a:off x="3745050" y="114692"/>
            <a:ext cx="1309071" cy="791296"/>
          </a:xfrm>
          <a:prstGeom prst="cloud">
            <a:avLst/>
          </a:prstGeom>
          <a:solidFill>
            <a:srgbClr val="ACD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>
            <a:off x="7794703" y="284135"/>
            <a:ext cx="2007219" cy="1059365"/>
          </a:xfrm>
          <a:prstGeom prst="cloud">
            <a:avLst/>
          </a:prstGeom>
          <a:solidFill>
            <a:srgbClr val="7C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2808183" y="490653"/>
            <a:ext cx="676879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 дарує людям Земля?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28" y="800894"/>
            <a:ext cx="1656852" cy="2571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960" y="785904"/>
            <a:ext cx="2469584" cy="2742937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248" y="1893527"/>
            <a:ext cx="3834563" cy="3836234"/>
          </a:xfrm>
          <a:prstGeom prst="rect">
            <a:avLst/>
          </a:prstGeom>
          <a:effectLst>
            <a:outerShdw dist="38100" dir="10620000" sx="102000" sy="102000" algn="ctr" rotWithShape="0">
              <a:schemeClr val="accent1">
                <a:lumMod val="50000"/>
                <a:alpha val="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3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 зі стрілкою 18"/>
          <p:cNvCxnSpPr/>
          <p:nvPr/>
        </p:nvCxnSpPr>
        <p:spPr>
          <a:xfrm flipH="1">
            <a:off x="5414072" y="1630262"/>
            <a:ext cx="3768148" cy="131201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/>
          <p:nvPr/>
        </p:nvCxnSpPr>
        <p:spPr>
          <a:xfrm>
            <a:off x="2505523" y="3209287"/>
            <a:ext cx="3899800" cy="332216"/>
          </a:xfrm>
          <a:prstGeom prst="straightConnector1">
            <a:avLst/>
          </a:prstGeom>
          <a:ln w="76200">
            <a:solidFill>
              <a:srgbClr val="DF3C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37766" r="13771" b="22889"/>
          <a:stretch/>
        </p:blipFill>
        <p:spPr>
          <a:xfrm>
            <a:off x="696615" y="4636162"/>
            <a:ext cx="3617817" cy="22290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27607" r="26786" b="24608"/>
          <a:stretch/>
        </p:blipFill>
        <p:spPr>
          <a:xfrm>
            <a:off x="3678544" y="2329574"/>
            <a:ext cx="1920271" cy="2163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88" y="1671469"/>
            <a:ext cx="2871432" cy="3254884"/>
          </a:xfrm>
          <a:prstGeom prst="rect">
            <a:avLst/>
          </a:prstGeom>
        </p:spPr>
      </p:pic>
      <p:sp>
        <p:nvSpPr>
          <p:cNvPr id="4" name="TextBox 11"/>
          <p:cNvSpPr txBox="1"/>
          <p:nvPr/>
        </p:nvSpPr>
        <p:spPr>
          <a:xfrm>
            <a:off x="4552521" y="1763957"/>
            <a:ext cx="320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ЦЕ РОБИТЬ ЗЕМЛЮ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6389" y="462094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ЩАСЛИВОЮ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19346" y="463616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СУМНОЮ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t="26983" r="29217" b="24574"/>
          <a:stretch/>
        </p:blipFill>
        <p:spPr>
          <a:xfrm>
            <a:off x="1626399" y="-91812"/>
            <a:ext cx="2431845" cy="2740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24241" r="38115" b="27070"/>
          <a:stretch/>
        </p:blipFill>
        <p:spPr>
          <a:xfrm>
            <a:off x="8852613" y="-22420"/>
            <a:ext cx="2388271" cy="27176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t="26701" r="21394" b="41332"/>
          <a:stretch/>
        </p:blipFill>
        <p:spPr>
          <a:xfrm>
            <a:off x="4113088" y="-42489"/>
            <a:ext cx="3777521" cy="19487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9908" r="29504" b="29488"/>
          <a:stretch/>
        </p:blipFill>
        <p:spPr>
          <a:xfrm flipH="1">
            <a:off x="9037567" y="2106454"/>
            <a:ext cx="3158397" cy="23866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3" t="35554" r="-4672" b="37889"/>
          <a:stretch/>
        </p:blipFill>
        <p:spPr>
          <a:xfrm>
            <a:off x="4268127" y="4278295"/>
            <a:ext cx="3788999" cy="26572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6" t="16373" r="7623" b="39365"/>
          <a:stretch/>
        </p:blipFill>
        <p:spPr>
          <a:xfrm flipH="1">
            <a:off x="91334" y="2409492"/>
            <a:ext cx="3587210" cy="25069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8491" y="4389157"/>
            <a:ext cx="2454620" cy="2312367"/>
          </a:xfrm>
          <a:prstGeom prst="rect">
            <a:avLst/>
          </a:prstGeom>
        </p:spPr>
      </p:pic>
      <p:cxnSp>
        <p:nvCxnSpPr>
          <p:cNvPr id="8" name="Пряма зі стрілкою 7"/>
          <p:cNvCxnSpPr/>
          <p:nvPr/>
        </p:nvCxnSpPr>
        <p:spPr>
          <a:xfrm>
            <a:off x="3435189" y="1950628"/>
            <a:ext cx="634273" cy="69827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flipV="1">
            <a:off x="2383769" y="4241999"/>
            <a:ext cx="1412993" cy="101711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flipV="1">
            <a:off x="5994433" y="4493124"/>
            <a:ext cx="612434" cy="604704"/>
          </a:xfrm>
          <a:prstGeom prst="straightConnector1">
            <a:avLst/>
          </a:prstGeom>
          <a:ln w="76200">
            <a:solidFill>
              <a:srgbClr val="DF3C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/>
          <p:cNvCxnSpPr/>
          <p:nvPr/>
        </p:nvCxnSpPr>
        <p:spPr>
          <a:xfrm>
            <a:off x="7167660" y="921475"/>
            <a:ext cx="588038" cy="967626"/>
          </a:xfrm>
          <a:prstGeom prst="straightConnector1">
            <a:avLst/>
          </a:prstGeom>
          <a:ln w="76200">
            <a:solidFill>
              <a:srgbClr val="DF3C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зі стрілкою 36"/>
          <p:cNvCxnSpPr/>
          <p:nvPr/>
        </p:nvCxnSpPr>
        <p:spPr>
          <a:xfrm flipH="1" flipV="1">
            <a:off x="8819512" y="3571193"/>
            <a:ext cx="871784" cy="48998"/>
          </a:xfrm>
          <a:prstGeom prst="straightConnector1">
            <a:avLst/>
          </a:prstGeom>
          <a:ln w="76200">
            <a:solidFill>
              <a:srgbClr val="DF3C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/>
          <p:cNvCxnSpPr/>
          <p:nvPr/>
        </p:nvCxnSpPr>
        <p:spPr>
          <a:xfrm flipH="1" flipV="1">
            <a:off x="8413351" y="4493124"/>
            <a:ext cx="1074678" cy="1170022"/>
          </a:xfrm>
          <a:prstGeom prst="straightConnector1">
            <a:avLst/>
          </a:prstGeom>
          <a:ln w="76200">
            <a:solidFill>
              <a:srgbClr val="DF3C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"/>
                            </p:stCondLst>
                            <p:childTnLst>
                              <p:par>
                                <p:cTn id="1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"/>
                            </p:stCondLst>
                            <p:childTnLst>
                              <p:par>
                                <p:cTn id="1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1" b="48259"/>
          <a:stretch/>
        </p:blipFill>
        <p:spPr>
          <a:xfrm>
            <a:off x="162152" y="95537"/>
            <a:ext cx="9464212" cy="3949223"/>
          </a:xfrm>
          <a:prstGeom prst="rect">
            <a:avLst/>
          </a:prstGeom>
        </p:spPr>
      </p:pic>
      <p:grpSp>
        <p:nvGrpSpPr>
          <p:cNvPr id="14" name="Групувати 13"/>
          <p:cNvGrpSpPr/>
          <p:nvPr/>
        </p:nvGrpSpPr>
        <p:grpSpPr>
          <a:xfrm>
            <a:off x="2824723" y="2124740"/>
            <a:ext cx="8948013" cy="4851779"/>
            <a:chOff x="2824723" y="2124740"/>
            <a:chExt cx="8948013" cy="485177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5" t="34826" r="59"/>
            <a:stretch/>
          </p:blipFill>
          <p:spPr>
            <a:xfrm>
              <a:off x="2824723" y="2124740"/>
              <a:ext cx="8948013" cy="485177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26521" y="4418814"/>
              <a:ext cx="3744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/>
                <a:t>Я - ДРУГ ЗЕМЛІ</a:t>
              </a:r>
              <a:endParaRPr lang="ru-RU" sz="2000" b="1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b="55025"/>
          <a:stretch/>
        </p:blipFill>
        <p:spPr>
          <a:xfrm rot="587316">
            <a:off x="9415506" y="265231"/>
            <a:ext cx="2421297" cy="3084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3" t="17022" r="-1253" b="64823"/>
          <a:stretch/>
        </p:blipFill>
        <p:spPr>
          <a:xfrm rot="4337202">
            <a:off x="539610" y="4418814"/>
            <a:ext cx="1518031" cy="21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6" b="50050"/>
          <a:stretch/>
        </p:blipFill>
        <p:spPr>
          <a:xfrm>
            <a:off x="148989" y="95534"/>
            <a:ext cx="9363500" cy="3766782"/>
          </a:xfrm>
          <a:prstGeom prst="rect">
            <a:avLst/>
          </a:prstGeom>
        </p:spPr>
      </p:pic>
      <p:grpSp>
        <p:nvGrpSpPr>
          <p:cNvPr id="5" name="Групувати 4"/>
          <p:cNvGrpSpPr/>
          <p:nvPr/>
        </p:nvGrpSpPr>
        <p:grpSpPr>
          <a:xfrm>
            <a:off x="2824723" y="2124740"/>
            <a:ext cx="8948013" cy="4851779"/>
            <a:chOff x="2824723" y="2124740"/>
            <a:chExt cx="8948013" cy="485177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5" t="34826" r="59"/>
            <a:stretch/>
          </p:blipFill>
          <p:spPr>
            <a:xfrm>
              <a:off x="2824723" y="2124740"/>
              <a:ext cx="8948013" cy="48517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26521" y="4405166"/>
              <a:ext cx="3744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/>
                <a:t>Я - ПОДРУГА ЗЕМЛІ</a:t>
              </a:r>
              <a:endParaRPr lang="ru-RU" sz="2000" b="1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2" b="56219"/>
          <a:stretch/>
        </p:blipFill>
        <p:spPr>
          <a:xfrm rot="473301">
            <a:off x="9143698" y="257138"/>
            <a:ext cx="2653921" cy="3002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6" t="35745" r="6690" b="40425"/>
          <a:stretch/>
        </p:blipFill>
        <p:spPr>
          <a:xfrm rot="1497656">
            <a:off x="645002" y="4103696"/>
            <a:ext cx="1683707" cy="24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41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Цвєткова Анастасія Дмитрівна</cp:lastModifiedBy>
  <cp:revision>69</cp:revision>
  <dcterms:created xsi:type="dcterms:W3CDTF">2020-10-27T19:49:41Z</dcterms:created>
  <dcterms:modified xsi:type="dcterms:W3CDTF">2021-01-26T12:11:04Z</dcterms:modified>
</cp:coreProperties>
</file>