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62" r:id="rId3"/>
    <p:sldId id="259" r:id="rId4"/>
    <p:sldId id="268" r:id="rId5"/>
    <p:sldId id="263" r:id="rId6"/>
    <p:sldId id="265" r:id="rId7"/>
    <p:sldId id="266" r:id="rId8"/>
    <p:sldId id="267" r:id="rId9"/>
    <p:sldId id="260" r:id="rId10"/>
    <p:sldId id="261" r:id="rId1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" initials="g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AC8"/>
    <a:srgbClr val="71DAFF"/>
    <a:srgbClr val="00A8E4"/>
    <a:srgbClr val="3DA9CF"/>
    <a:srgbClr val="59BB62"/>
    <a:srgbClr val="8EC093"/>
    <a:srgbClr val="3169AC"/>
    <a:srgbClr val="2C3F8B"/>
    <a:srgbClr val="67CA5A"/>
    <a:srgbClr val="00A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F3C1B"/>
            </a:solidFill>
            <a:ln>
              <a:noFill/>
            </a:ln>
            <a:effectLst>
              <a:glow rad="127000">
                <a:schemeClr val="accent1">
                  <a:alpha val="0"/>
                </a:schemeClr>
              </a:glow>
              <a:outerShdw dist="50800" sx="102000" sy="102000" algn="ctr" rotWithShape="0">
                <a:srgbClr val="000000">
                  <a:alpha val="29000"/>
                </a:srgb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glow rad="127000">
                  <a:schemeClr val="accent1">
                    <a:alpha val="0"/>
                  </a:schemeClr>
                </a:glow>
                <a:outerShdw dist="50800" sx="102000" sy="102000" algn="ctr" rotWithShape="0">
                  <a:srgbClr val="000000">
                    <a:alpha val="29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20F7-4032-9995-8BBF83DB648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glow rad="127000">
                  <a:schemeClr val="accent1">
                    <a:alpha val="0"/>
                  </a:schemeClr>
                </a:glow>
                <a:outerShdw dist="50800" sx="102000" sy="102000" algn="ctr" rotWithShape="0">
                  <a:srgbClr val="000000">
                    <a:alpha val="29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0F7-4032-9995-8BBF83DB6484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glow rad="127000">
                  <a:schemeClr val="accent1">
                    <a:alpha val="0"/>
                  </a:schemeClr>
                </a:glow>
                <a:outerShdw dist="50800" sx="102000" sy="102000" algn="ctr" rotWithShape="0">
                  <a:srgbClr val="000000">
                    <a:alpha val="29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20F7-4032-9995-8BBF83DB6484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glow rad="127000">
                  <a:schemeClr val="accent1">
                    <a:alpha val="0"/>
                  </a:schemeClr>
                </a:glow>
                <a:outerShdw dist="50800" sx="102000" sy="102000" algn="ctr" rotWithShape="0">
                  <a:srgbClr val="000000">
                    <a:alpha val="29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0F7-4032-9995-8BBF83DB6484}"/>
              </c:ext>
            </c:extLst>
          </c:dPt>
          <c:cat>
            <c:numRef>
              <c:f>Аркуш1!$A$2:$A$6</c:f>
              <c:numCache>
                <c:formatCode>General</c:formatCode>
                <c:ptCount val="5"/>
                <c:pt idx="0">
                  <c:v>1860</c:v>
                </c:pt>
                <c:pt idx="1">
                  <c:v>1900</c:v>
                </c:pt>
                <c:pt idx="2">
                  <c:v>1940</c:v>
                </c:pt>
                <c:pt idx="3">
                  <c:v>1980</c:v>
                </c:pt>
                <c:pt idx="4">
                  <c:v>2000</c:v>
                </c:pt>
              </c:numCache>
            </c:numRef>
          </c:cat>
          <c:val>
            <c:numRef>
              <c:f>Аркуш1!$B$2:$B$6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F7-4032-9995-8BBF83DB64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11799680"/>
        <c:axId val="112022656"/>
      </c:barChart>
      <c:catAx>
        <c:axId val="111799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2022656"/>
        <c:crosses val="autoZero"/>
        <c:auto val="1"/>
        <c:lblAlgn val="ctr"/>
        <c:lblOffset val="100"/>
        <c:noMultiLvlLbl val="0"/>
      </c:catAx>
      <c:valAx>
        <c:axId val="112022656"/>
        <c:scaling>
          <c:orientation val="minMax"/>
        </c:scaling>
        <c:delete val="1"/>
        <c:axPos val="l"/>
        <c:majorGridlines>
          <c:spPr>
            <a:ln w="12700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11799680"/>
        <c:crosses val="autoZero"/>
        <c:crossBetween val="between"/>
      </c:valAx>
      <c:spPr>
        <a:solidFill>
          <a:schemeClr val="bg1">
            <a:lumMod val="85000"/>
            <a:alpha val="3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392320-F8E1-4DEF-B84C-8542DC41471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9A984E0-1AC9-40FC-98F2-65A685A54D02}">
      <dgm:prSet phldrT="[Текст]"/>
      <dgm:spPr>
        <a:noFill/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1860</a:t>
          </a:r>
          <a:endParaRPr lang="uk-UA" dirty="0">
            <a:solidFill>
              <a:schemeClr val="tx1"/>
            </a:solidFill>
          </a:endParaRPr>
        </a:p>
      </dgm:t>
    </dgm:pt>
    <dgm:pt modelId="{E1F645C2-C8B7-42A1-BAF2-9D26EF9082CD}" type="parTrans" cxnId="{68CB7EC1-9250-44AB-8AD6-C56F40795084}">
      <dgm:prSet/>
      <dgm:spPr/>
      <dgm:t>
        <a:bodyPr/>
        <a:lstStyle/>
        <a:p>
          <a:endParaRPr lang="uk-UA"/>
        </a:p>
      </dgm:t>
    </dgm:pt>
    <dgm:pt modelId="{FB6583D1-6749-4B19-9CBD-44842F05F02A}" type="sibTrans" cxnId="{68CB7EC1-9250-44AB-8AD6-C56F40795084}">
      <dgm:prSet/>
      <dgm:spPr/>
      <dgm:t>
        <a:bodyPr/>
        <a:lstStyle/>
        <a:p>
          <a:endParaRPr lang="uk-UA"/>
        </a:p>
      </dgm:t>
    </dgm:pt>
    <dgm:pt modelId="{2D55D6D6-6AC6-4AD5-A44E-3CBC5DD93B04}">
      <dgm:prSet phldrT="[Текст]"/>
      <dgm:spPr>
        <a:noFill/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1900</a:t>
          </a:r>
          <a:endParaRPr lang="uk-UA" dirty="0">
            <a:solidFill>
              <a:schemeClr val="tx1"/>
            </a:solidFill>
          </a:endParaRPr>
        </a:p>
      </dgm:t>
    </dgm:pt>
    <dgm:pt modelId="{2486EF69-1344-494C-989D-F074341861D9}" type="parTrans" cxnId="{F4A8BCD4-5941-47A0-902C-3E9723389FFD}">
      <dgm:prSet/>
      <dgm:spPr/>
      <dgm:t>
        <a:bodyPr/>
        <a:lstStyle/>
        <a:p>
          <a:endParaRPr lang="uk-UA"/>
        </a:p>
      </dgm:t>
    </dgm:pt>
    <dgm:pt modelId="{3B4289A9-5BE9-4E26-81B1-EDD6FD1E0129}" type="sibTrans" cxnId="{F4A8BCD4-5941-47A0-902C-3E9723389FFD}">
      <dgm:prSet/>
      <dgm:spPr/>
      <dgm:t>
        <a:bodyPr/>
        <a:lstStyle/>
        <a:p>
          <a:endParaRPr lang="uk-UA"/>
        </a:p>
      </dgm:t>
    </dgm:pt>
    <dgm:pt modelId="{DF4C478F-A3D5-41A0-AFD8-E884FC41D2F3}">
      <dgm:prSet phldrT="[Текст]"/>
      <dgm:spPr>
        <a:noFill/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1940</a:t>
          </a:r>
          <a:endParaRPr lang="uk-UA" dirty="0">
            <a:solidFill>
              <a:schemeClr val="tx1"/>
            </a:solidFill>
          </a:endParaRPr>
        </a:p>
      </dgm:t>
    </dgm:pt>
    <dgm:pt modelId="{96DE3526-AF9D-40C1-8895-53A7A5655E3B}" type="parTrans" cxnId="{A73E0CCF-1D26-47B0-A9DE-9B4BBCF26EF8}">
      <dgm:prSet/>
      <dgm:spPr/>
      <dgm:t>
        <a:bodyPr/>
        <a:lstStyle/>
        <a:p>
          <a:endParaRPr lang="uk-UA"/>
        </a:p>
      </dgm:t>
    </dgm:pt>
    <dgm:pt modelId="{992835CF-B2C6-4CC7-9334-1D7A7FA60AC7}" type="sibTrans" cxnId="{A73E0CCF-1D26-47B0-A9DE-9B4BBCF26EF8}">
      <dgm:prSet/>
      <dgm:spPr/>
      <dgm:t>
        <a:bodyPr/>
        <a:lstStyle/>
        <a:p>
          <a:endParaRPr lang="uk-UA"/>
        </a:p>
      </dgm:t>
    </dgm:pt>
    <dgm:pt modelId="{7C363915-9A64-406E-8EBD-CA176A2075A7}">
      <dgm:prSet/>
      <dgm:spPr>
        <a:noFill/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1980</a:t>
          </a:r>
          <a:endParaRPr lang="uk-UA" dirty="0">
            <a:solidFill>
              <a:schemeClr val="tx1"/>
            </a:solidFill>
          </a:endParaRPr>
        </a:p>
      </dgm:t>
    </dgm:pt>
    <dgm:pt modelId="{87697666-CB74-46F2-B527-CC849AF77D6E}" type="parTrans" cxnId="{CA293D82-F2DE-4BE5-835E-3B0899CFEB08}">
      <dgm:prSet/>
      <dgm:spPr/>
      <dgm:t>
        <a:bodyPr/>
        <a:lstStyle/>
        <a:p>
          <a:endParaRPr lang="uk-UA"/>
        </a:p>
      </dgm:t>
    </dgm:pt>
    <dgm:pt modelId="{E654D178-6619-4AB5-AA94-FE3FBE036A49}" type="sibTrans" cxnId="{CA293D82-F2DE-4BE5-835E-3B0899CFEB08}">
      <dgm:prSet/>
      <dgm:spPr/>
      <dgm:t>
        <a:bodyPr/>
        <a:lstStyle/>
        <a:p>
          <a:endParaRPr lang="uk-UA"/>
        </a:p>
      </dgm:t>
    </dgm:pt>
    <dgm:pt modelId="{68326D8A-F3D0-4583-B062-50FAAA5DDAF0}">
      <dgm:prSet/>
      <dgm:spPr>
        <a:noFill/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2000</a:t>
          </a:r>
          <a:endParaRPr lang="uk-UA" dirty="0">
            <a:solidFill>
              <a:schemeClr val="tx1"/>
            </a:solidFill>
          </a:endParaRPr>
        </a:p>
      </dgm:t>
    </dgm:pt>
    <dgm:pt modelId="{CA5C5C16-A060-41BA-9126-93A31B72B225}" type="parTrans" cxnId="{505CE66E-E912-47F0-91ED-8402F7557BAD}">
      <dgm:prSet/>
      <dgm:spPr/>
      <dgm:t>
        <a:bodyPr/>
        <a:lstStyle/>
        <a:p>
          <a:endParaRPr lang="uk-UA"/>
        </a:p>
      </dgm:t>
    </dgm:pt>
    <dgm:pt modelId="{46DEDC3F-8B56-4AED-B130-5B5BCEB21CC2}" type="sibTrans" cxnId="{505CE66E-E912-47F0-91ED-8402F7557BAD}">
      <dgm:prSet/>
      <dgm:spPr/>
      <dgm:t>
        <a:bodyPr/>
        <a:lstStyle/>
        <a:p>
          <a:endParaRPr lang="uk-UA"/>
        </a:p>
      </dgm:t>
    </dgm:pt>
    <dgm:pt modelId="{380B9DA0-87A4-4318-B15C-625275795CF7}" type="pres">
      <dgm:prSet presAssocID="{68392320-F8E1-4DEF-B84C-8542DC41471F}" presName="linearFlow" presStyleCnt="0">
        <dgm:presLayoutVars>
          <dgm:dir/>
          <dgm:resizeHandles val="exact"/>
        </dgm:presLayoutVars>
      </dgm:prSet>
      <dgm:spPr/>
    </dgm:pt>
    <dgm:pt modelId="{A104CBE0-1C2C-40C6-8F37-F0AD9F3B7F22}" type="pres">
      <dgm:prSet presAssocID="{99A984E0-1AC9-40FC-98F2-65A685A54D02}" presName="composite" presStyleCnt="0"/>
      <dgm:spPr/>
    </dgm:pt>
    <dgm:pt modelId="{316B3D24-0871-429E-8F19-2D5CB97A6B8E}" type="pres">
      <dgm:prSet presAssocID="{99A984E0-1AC9-40FC-98F2-65A685A54D02}" presName="imgShp" presStyleLbl="fgImgPlace1" presStyleIdx="0" presStyleCnt="5"/>
      <dgm:spPr>
        <a:solidFill>
          <a:srgbClr val="DF3C1B"/>
        </a:solidFill>
      </dgm:spPr>
    </dgm:pt>
    <dgm:pt modelId="{C489AE3E-0BEE-471B-B188-26790935F46D}" type="pres">
      <dgm:prSet presAssocID="{99A984E0-1AC9-40FC-98F2-65A685A54D02}" presName="txShp" presStyleLbl="node1" presStyleIdx="0" presStyleCnt="5">
        <dgm:presLayoutVars>
          <dgm:bulletEnabled val="1"/>
        </dgm:presLayoutVars>
      </dgm:prSet>
      <dgm:spPr/>
    </dgm:pt>
    <dgm:pt modelId="{FEE0A066-2B93-4F4A-BB67-64481587AD7E}" type="pres">
      <dgm:prSet presAssocID="{FB6583D1-6749-4B19-9CBD-44842F05F02A}" presName="spacing" presStyleCnt="0"/>
      <dgm:spPr/>
    </dgm:pt>
    <dgm:pt modelId="{9E79410B-BC3A-4847-83FF-645A763CECBA}" type="pres">
      <dgm:prSet presAssocID="{2D55D6D6-6AC6-4AD5-A44E-3CBC5DD93B04}" presName="composite" presStyleCnt="0"/>
      <dgm:spPr/>
    </dgm:pt>
    <dgm:pt modelId="{4CEF698D-C37E-4D92-9185-16FD4649944A}" type="pres">
      <dgm:prSet presAssocID="{2D55D6D6-6AC6-4AD5-A44E-3CBC5DD93B04}" presName="imgShp" presStyleLbl="fgImgPlace1" presStyleIdx="1" presStyleCnt="5"/>
      <dgm:spPr>
        <a:solidFill>
          <a:srgbClr val="FFC000"/>
        </a:solidFill>
      </dgm:spPr>
    </dgm:pt>
    <dgm:pt modelId="{E520A7F4-2605-4430-ACAE-62E9E8305C72}" type="pres">
      <dgm:prSet presAssocID="{2D55D6D6-6AC6-4AD5-A44E-3CBC5DD93B04}" presName="txShp" presStyleLbl="node1" presStyleIdx="1" presStyleCnt="5">
        <dgm:presLayoutVars>
          <dgm:bulletEnabled val="1"/>
        </dgm:presLayoutVars>
      </dgm:prSet>
      <dgm:spPr/>
    </dgm:pt>
    <dgm:pt modelId="{2493B295-E674-45BA-ABBC-09A505B7EA00}" type="pres">
      <dgm:prSet presAssocID="{3B4289A9-5BE9-4E26-81B1-EDD6FD1E0129}" presName="spacing" presStyleCnt="0"/>
      <dgm:spPr/>
    </dgm:pt>
    <dgm:pt modelId="{F4135A75-91C2-40AD-9E49-4B716F436C9C}" type="pres">
      <dgm:prSet presAssocID="{DF4C478F-A3D5-41A0-AFD8-E884FC41D2F3}" presName="composite" presStyleCnt="0"/>
      <dgm:spPr/>
    </dgm:pt>
    <dgm:pt modelId="{F20FADC3-30B7-4CF6-8719-1A03A9D9AF80}" type="pres">
      <dgm:prSet presAssocID="{DF4C478F-A3D5-41A0-AFD8-E884FC41D2F3}" presName="imgShp" presStyleLbl="fgImgPlace1" presStyleIdx="2" presStyleCnt="5"/>
      <dgm:spPr>
        <a:solidFill>
          <a:schemeClr val="accent1"/>
        </a:solidFill>
      </dgm:spPr>
    </dgm:pt>
    <dgm:pt modelId="{F8BF1F07-EA1F-4695-9D28-51F2E5B5DD54}" type="pres">
      <dgm:prSet presAssocID="{DF4C478F-A3D5-41A0-AFD8-E884FC41D2F3}" presName="txShp" presStyleLbl="node1" presStyleIdx="2" presStyleCnt="5">
        <dgm:presLayoutVars>
          <dgm:bulletEnabled val="1"/>
        </dgm:presLayoutVars>
      </dgm:prSet>
      <dgm:spPr/>
    </dgm:pt>
    <dgm:pt modelId="{3061D4C9-7FAA-44A3-B4E2-7BCFFF1A61F6}" type="pres">
      <dgm:prSet presAssocID="{992835CF-B2C6-4CC7-9334-1D7A7FA60AC7}" presName="spacing" presStyleCnt="0"/>
      <dgm:spPr/>
    </dgm:pt>
    <dgm:pt modelId="{54E51163-1C26-40F4-BB08-A77F20C7B02A}" type="pres">
      <dgm:prSet presAssocID="{7C363915-9A64-406E-8EBD-CA176A2075A7}" presName="composite" presStyleCnt="0"/>
      <dgm:spPr/>
    </dgm:pt>
    <dgm:pt modelId="{9A594BAC-2EEE-470C-8144-F64D09DEA662}" type="pres">
      <dgm:prSet presAssocID="{7C363915-9A64-406E-8EBD-CA176A2075A7}" presName="imgShp" presStyleLbl="fgImgPlace1" presStyleIdx="3" presStyleCnt="5"/>
      <dgm:spPr>
        <a:solidFill>
          <a:srgbClr val="00B050"/>
        </a:solidFill>
      </dgm:spPr>
    </dgm:pt>
    <dgm:pt modelId="{6592855D-40A1-4863-9250-1454C4F7DA22}" type="pres">
      <dgm:prSet presAssocID="{7C363915-9A64-406E-8EBD-CA176A2075A7}" presName="txShp" presStyleLbl="node1" presStyleIdx="3" presStyleCnt="5">
        <dgm:presLayoutVars>
          <dgm:bulletEnabled val="1"/>
        </dgm:presLayoutVars>
      </dgm:prSet>
      <dgm:spPr/>
    </dgm:pt>
    <dgm:pt modelId="{8FA1A174-C77C-461C-BC56-72754F1EA708}" type="pres">
      <dgm:prSet presAssocID="{E654D178-6619-4AB5-AA94-FE3FBE036A49}" presName="spacing" presStyleCnt="0"/>
      <dgm:spPr/>
    </dgm:pt>
    <dgm:pt modelId="{67018750-BFF1-436E-AEE7-3B0D27041913}" type="pres">
      <dgm:prSet presAssocID="{68326D8A-F3D0-4583-B062-50FAAA5DDAF0}" presName="composite" presStyleCnt="0"/>
      <dgm:spPr/>
    </dgm:pt>
    <dgm:pt modelId="{3810AAF1-31C6-42D1-BC91-EAEA2BA1D344}" type="pres">
      <dgm:prSet presAssocID="{68326D8A-F3D0-4583-B062-50FAAA5DDAF0}" presName="imgShp" presStyleLbl="fgImgPlace1" presStyleIdx="4" presStyleCnt="5"/>
      <dgm:spPr>
        <a:solidFill>
          <a:srgbClr val="7030A0"/>
        </a:solidFill>
      </dgm:spPr>
    </dgm:pt>
    <dgm:pt modelId="{2A39BE9B-4D3A-4F71-837A-84DFE9B54F52}" type="pres">
      <dgm:prSet presAssocID="{68326D8A-F3D0-4583-B062-50FAAA5DDAF0}" presName="txShp" presStyleLbl="node1" presStyleIdx="4" presStyleCnt="5">
        <dgm:presLayoutVars>
          <dgm:bulletEnabled val="1"/>
        </dgm:presLayoutVars>
      </dgm:prSet>
      <dgm:spPr/>
    </dgm:pt>
  </dgm:ptLst>
  <dgm:cxnLst>
    <dgm:cxn modelId="{690EA113-0563-4C3B-B436-A7C23167321E}" type="presOf" srcId="{68392320-F8E1-4DEF-B84C-8542DC41471F}" destId="{380B9DA0-87A4-4318-B15C-625275795CF7}" srcOrd="0" destOrd="0" presId="urn:microsoft.com/office/officeart/2005/8/layout/vList3"/>
    <dgm:cxn modelId="{DCFB7115-297B-4F85-ADC5-22EEB65E4EF6}" type="presOf" srcId="{2D55D6D6-6AC6-4AD5-A44E-3CBC5DD93B04}" destId="{E520A7F4-2605-4430-ACAE-62E9E8305C72}" srcOrd="0" destOrd="0" presId="urn:microsoft.com/office/officeart/2005/8/layout/vList3"/>
    <dgm:cxn modelId="{140B8D24-475E-478C-BEAE-E18B3952CAF2}" type="presOf" srcId="{99A984E0-1AC9-40FC-98F2-65A685A54D02}" destId="{C489AE3E-0BEE-471B-B188-26790935F46D}" srcOrd="0" destOrd="0" presId="urn:microsoft.com/office/officeart/2005/8/layout/vList3"/>
    <dgm:cxn modelId="{505CE66E-E912-47F0-91ED-8402F7557BAD}" srcId="{68392320-F8E1-4DEF-B84C-8542DC41471F}" destId="{68326D8A-F3D0-4583-B062-50FAAA5DDAF0}" srcOrd="4" destOrd="0" parTransId="{CA5C5C16-A060-41BA-9126-93A31B72B225}" sibTransId="{46DEDC3F-8B56-4AED-B130-5B5BCEB21CC2}"/>
    <dgm:cxn modelId="{DDE2707E-4FC9-4410-8751-F8E5182B7CA8}" type="presOf" srcId="{68326D8A-F3D0-4583-B062-50FAAA5DDAF0}" destId="{2A39BE9B-4D3A-4F71-837A-84DFE9B54F52}" srcOrd="0" destOrd="0" presId="urn:microsoft.com/office/officeart/2005/8/layout/vList3"/>
    <dgm:cxn modelId="{CA293D82-F2DE-4BE5-835E-3B0899CFEB08}" srcId="{68392320-F8E1-4DEF-B84C-8542DC41471F}" destId="{7C363915-9A64-406E-8EBD-CA176A2075A7}" srcOrd="3" destOrd="0" parTransId="{87697666-CB74-46F2-B527-CC849AF77D6E}" sibTransId="{E654D178-6619-4AB5-AA94-FE3FBE036A49}"/>
    <dgm:cxn modelId="{28150EBC-B8CC-4FDB-A53A-B56383F6881E}" type="presOf" srcId="{DF4C478F-A3D5-41A0-AFD8-E884FC41D2F3}" destId="{F8BF1F07-EA1F-4695-9D28-51F2E5B5DD54}" srcOrd="0" destOrd="0" presId="urn:microsoft.com/office/officeart/2005/8/layout/vList3"/>
    <dgm:cxn modelId="{68CB7EC1-9250-44AB-8AD6-C56F40795084}" srcId="{68392320-F8E1-4DEF-B84C-8542DC41471F}" destId="{99A984E0-1AC9-40FC-98F2-65A685A54D02}" srcOrd="0" destOrd="0" parTransId="{E1F645C2-C8B7-42A1-BAF2-9D26EF9082CD}" sibTransId="{FB6583D1-6749-4B19-9CBD-44842F05F02A}"/>
    <dgm:cxn modelId="{A73E0CCF-1D26-47B0-A9DE-9B4BBCF26EF8}" srcId="{68392320-F8E1-4DEF-B84C-8542DC41471F}" destId="{DF4C478F-A3D5-41A0-AFD8-E884FC41D2F3}" srcOrd="2" destOrd="0" parTransId="{96DE3526-AF9D-40C1-8895-53A7A5655E3B}" sibTransId="{992835CF-B2C6-4CC7-9334-1D7A7FA60AC7}"/>
    <dgm:cxn modelId="{F4A8BCD4-5941-47A0-902C-3E9723389FFD}" srcId="{68392320-F8E1-4DEF-B84C-8542DC41471F}" destId="{2D55D6D6-6AC6-4AD5-A44E-3CBC5DD93B04}" srcOrd="1" destOrd="0" parTransId="{2486EF69-1344-494C-989D-F074341861D9}" sibTransId="{3B4289A9-5BE9-4E26-81B1-EDD6FD1E0129}"/>
    <dgm:cxn modelId="{8CEF3AEC-1C41-4451-8B5C-40025DB8DF59}" type="presOf" srcId="{7C363915-9A64-406E-8EBD-CA176A2075A7}" destId="{6592855D-40A1-4863-9250-1454C4F7DA22}" srcOrd="0" destOrd="0" presId="urn:microsoft.com/office/officeart/2005/8/layout/vList3"/>
    <dgm:cxn modelId="{BB20AC84-87D9-4EF4-AFEF-941E6BE1AABB}" type="presParOf" srcId="{380B9DA0-87A4-4318-B15C-625275795CF7}" destId="{A104CBE0-1C2C-40C6-8F37-F0AD9F3B7F22}" srcOrd="0" destOrd="0" presId="urn:microsoft.com/office/officeart/2005/8/layout/vList3"/>
    <dgm:cxn modelId="{313DDFAC-C01B-42E1-9C74-D7C68E1B84EA}" type="presParOf" srcId="{A104CBE0-1C2C-40C6-8F37-F0AD9F3B7F22}" destId="{316B3D24-0871-429E-8F19-2D5CB97A6B8E}" srcOrd="0" destOrd="0" presId="urn:microsoft.com/office/officeart/2005/8/layout/vList3"/>
    <dgm:cxn modelId="{63FEE3A7-F069-4ED6-86E3-C61D7CE29FDB}" type="presParOf" srcId="{A104CBE0-1C2C-40C6-8F37-F0AD9F3B7F22}" destId="{C489AE3E-0BEE-471B-B188-26790935F46D}" srcOrd="1" destOrd="0" presId="urn:microsoft.com/office/officeart/2005/8/layout/vList3"/>
    <dgm:cxn modelId="{870205A0-7D83-4C04-A685-6D3B27086C2D}" type="presParOf" srcId="{380B9DA0-87A4-4318-B15C-625275795CF7}" destId="{FEE0A066-2B93-4F4A-BB67-64481587AD7E}" srcOrd="1" destOrd="0" presId="urn:microsoft.com/office/officeart/2005/8/layout/vList3"/>
    <dgm:cxn modelId="{D9923F94-F53A-4789-A033-4069A61C43C8}" type="presParOf" srcId="{380B9DA0-87A4-4318-B15C-625275795CF7}" destId="{9E79410B-BC3A-4847-83FF-645A763CECBA}" srcOrd="2" destOrd="0" presId="urn:microsoft.com/office/officeart/2005/8/layout/vList3"/>
    <dgm:cxn modelId="{A14C5E43-0AB6-4C6F-AFDB-79B4470B645C}" type="presParOf" srcId="{9E79410B-BC3A-4847-83FF-645A763CECBA}" destId="{4CEF698D-C37E-4D92-9185-16FD4649944A}" srcOrd="0" destOrd="0" presId="urn:microsoft.com/office/officeart/2005/8/layout/vList3"/>
    <dgm:cxn modelId="{C8908CE0-D2D5-4CF1-BC49-7E12834F2238}" type="presParOf" srcId="{9E79410B-BC3A-4847-83FF-645A763CECBA}" destId="{E520A7F4-2605-4430-ACAE-62E9E8305C72}" srcOrd="1" destOrd="0" presId="urn:microsoft.com/office/officeart/2005/8/layout/vList3"/>
    <dgm:cxn modelId="{E478EBFE-8F2E-48EB-AB3F-6DA1B828F7BC}" type="presParOf" srcId="{380B9DA0-87A4-4318-B15C-625275795CF7}" destId="{2493B295-E674-45BA-ABBC-09A505B7EA00}" srcOrd="3" destOrd="0" presId="urn:microsoft.com/office/officeart/2005/8/layout/vList3"/>
    <dgm:cxn modelId="{4A2033FD-86EE-4689-B77F-CA12B9D4EBCF}" type="presParOf" srcId="{380B9DA0-87A4-4318-B15C-625275795CF7}" destId="{F4135A75-91C2-40AD-9E49-4B716F436C9C}" srcOrd="4" destOrd="0" presId="urn:microsoft.com/office/officeart/2005/8/layout/vList3"/>
    <dgm:cxn modelId="{090FEFDB-C91D-412C-B384-7B1C7DD296CE}" type="presParOf" srcId="{F4135A75-91C2-40AD-9E49-4B716F436C9C}" destId="{F20FADC3-30B7-4CF6-8719-1A03A9D9AF80}" srcOrd="0" destOrd="0" presId="urn:microsoft.com/office/officeart/2005/8/layout/vList3"/>
    <dgm:cxn modelId="{A3084795-B104-466C-BACB-E1C23EB67A7E}" type="presParOf" srcId="{F4135A75-91C2-40AD-9E49-4B716F436C9C}" destId="{F8BF1F07-EA1F-4695-9D28-51F2E5B5DD54}" srcOrd="1" destOrd="0" presId="urn:microsoft.com/office/officeart/2005/8/layout/vList3"/>
    <dgm:cxn modelId="{B999BBC4-9CCF-4633-9AD0-FD3D3F22220E}" type="presParOf" srcId="{380B9DA0-87A4-4318-B15C-625275795CF7}" destId="{3061D4C9-7FAA-44A3-B4E2-7BCFFF1A61F6}" srcOrd="5" destOrd="0" presId="urn:microsoft.com/office/officeart/2005/8/layout/vList3"/>
    <dgm:cxn modelId="{F8739E27-BF4B-4FB4-9408-803FA310AF7D}" type="presParOf" srcId="{380B9DA0-87A4-4318-B15C-625275795CF7}" destId="{54E51163-1C26-40F4-BB08-A77F20C7B02A}" srcOrd="6" destOrd="0" presId="urn:microsoft.com/office/officeart/2005/8/layout/vList3"/>
    <dgm:cxn modelId="{41B35E38-BC1A-4D0B-A994-E28C4BAC1E0F}" type="presParOf" srcId="{54E51163-1C26-40F4-BB08-A77F20C7B02A}" destId="{9A594BAC-2EEE-470C-8144-F64D09DEA662}" srcOrd="0" destOrd="0" presId="urn:microsoft.com/office/officeart/2005/8/layout/vList3"/>
    <dgm:cxn modelId="{D71BF07C-ED94-4597-B562-42F33B63F3E1}" type="presParOf" srcId="{54E51163-1C26-40F4-BB08-A77F20C7B02A}" destId="{6592855D-40A1-4863-9250-1454C4F7DA22}" srcOrd="1" destOrd="0" presId="urn:microsoft.com/office/officeart/2005/8/layout/vList3"/>
    <dgm:cxn modelId="{38F5922B-1C81-43C4-BAEC-1BCECEBFE2A1}" type="presParOf" srcId="{380B9DA0-87A4-4318-B15C-625275795CF7}" destId="{8FA1A174-C77C-461C-BC56-72754F1EA708}" srcOrd="7" destOrd="0" presId="urn:microsoft.com/office/officeart/2005/8/layout/vList3"/>
    <dgm:cxn modelId="{2DE23E6D-7552-477D-BC2E-3621236637EB}" type="presParOf" srcId="{380B9DA0-87A4-4318-B15C-625275795CF7}" destId="{67018750-BFF1-436E-AEE7-3B0D27041913}" srcOrd="8" destOrd="0" presId="urn:microsoft.com/office/officeart/2005/8/layout/vList3"/>
    <dgm:cxn modelId="{93BFFFD3-D21A-45A4-A115-49E396EAFDDC}" type="presParOf" srcId="{67018750-BFF1-436E-AEE7-3B0D27041913}" destId="{3810AAF1-31C6-42D1-BC91-EAEA2BA1D344}" srcOrd="0" destOrd="0" presId="urn:microsoft.com/office/officeart/2005/8/layout/vList3"/>
    <dgm:cxn modelId="{BE4686BA-7790-436A-8E5C-4CE2A3900017}" type="presParOf" srcId="{67018750-BFF1-436E-AEE7-3B0D27041913}" destId="{2A39BE9B-4D3A-4F71-837A-84DFE9B54F5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9AE3E-0BEE-471B-B188-26790935F46D}">
      <dsp:nvSpPr>
        <dsp:cNvPr id="0" name=""/>
        <dsp:cNvSpPr/>
      </dsp:nvSpPr>
      <dsp:spPr>
        <a:xfrm rot="10800000">
          <a:off x="444393" y="1790"/>
          <a:ext cx="1361456" cy="405881"/>
        </a:xfrm>
        <a:prstGeom prst="homePlat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98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1860</a:t>
          </a:r>
          <a:endParaRPr lang="uk-UA" sz="1800" kern="1200" dirty="0">
            <a:solidFill>
              <a:schemeClr val="tx1"/>
            </a:solidFill>
          </a:endParaRPr>
        </a:p>
      </dsp:txBody>
      <dsp:txXfrm rot="10800000">
        <a:off x="545863" y="1790"/>
        <a:ext cx="1259986" cy="405881"/>
      </dsp:txXfrm>
    </dsp:sp>
    <dsp:sp modelId="{316B3D24-0871-429E-8F19-2D5CB97A6B8E}">
      <dsp:nvSpPr>
        <dsp:cNvPr id="0" name=""/>
        <dsp:cNvSpPr/>
      </dsp:nvSpPr>
      <dsp:spPr>
        <a:xfrm>
          <a:off x="241452" y="1790"/>
          <a:ext cx="405881" cy="405881"/>
        </a:xfrm>
        <a:prstGeom prst="ellipse">
          <a:avLst/>
        </a:prstGeom>
        <a:solidFill>
          <a:srgbClr val="DF3C1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0A7F4-2605-4430-ACAE-62E9E8305C72}">
      <dsp:nvSpPr>
        <dsp:cNvPr id="0" name=""/>
        <dsp:cNvSpPr/>
      </dsp:nvSpPr>
      <dsp:spPr>
        <a:xfrm rot="10800000">
          <a:off x="444393" y="528831"/>
          <a:ext cx="1361456" cy="405881"/>
        </a:xfrm>
        <a:prstGeom prst="homePlat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98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1900</a:t>
          </a:r>
          <a:endParaRPr lang="uk-UA" sz="1800" kern="1200" dirty="0">
            <a:solidFill>
              <a:schemeClr val="tx1"/>
            </a:solidFill>
          </a:endParaRPr>
        </a:p>
      </dsp:txBody>
      <dsp:txXfrm rot="10800000">
        <a:off x="545863" y="528831"/>
        <a:ext cx="1259986" cy="405881"/>
      </dsp:txXfrm>
    </dsp:sp>
    <dsp:sp modelId="{4CEF698D-C37E-4D92-9185-16FD4649944A}">
      <dsp:nvSpPr>
        <dsp:cNvPr id="0" name=""/>
        <dsp:cNvSpPr/>
      </dsp:nvSpPr>
      <dsp:spPr>
        <a:xfrm>
          <a:off x="241452" y="528831"/>
          <a:ext cx="405881" cy="405881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BF1F07-EA1F-4695-9D28-51F2E5B5DD54}">
      <dsp:nvSpPr>
        <dsp:cNvPr id="0" name=""/>
        <dsp:cNvSpPr/>
      </dsp:nvSpPr>
      <dsp:spPr>
        <a:xfrm rot="10800000">
          <a:off x="444393" y="1055871"/>
          <a:ext cx="1361456" cy="405881"/>
        </a:xfrm>
        <a:prstGeom prst="homePlat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98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1940</a:t>
          </a:r>
          <a:endParaRPr lang="uk-UA" sz="1800" kern="1200" dirty="0">
            <a:solidFill>
              <a:schemeClr val="tx1"/>
            </a:solidFill>
          </a:endParaRPr>
        </a:p>
      </dsp:txBody>
      <dsp:txXfrm rot="10800000">
        <a:off x="545863" y="1055871"/>
        <a:ext cx="1259986" cy="405881"/>
      </dsp:txXfrm>
    </dsp:sp>
    <dsp:sp modelId="{F20FADC3-30B7-4CF6-8719-1A03A9D9AF80}">
      <dsp:nvSpPr>
        <dsp:cNvPr id="0" name=""/>
        <dsp:cNvSpPr/>
      </dsp:nvSpPr>
      <dsp:spPr>
        <a:xfrm>
          <a:off x="241452" y="1055871"/>
          <a:ext cx="405881" cy="405881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92855D-40A1-4863-9250-1454C4F7DA22}">
      <dsp:nvSpPr>
        <dsp:cNvPr id="0" name=""/>
        <dsp:cNvSpPr/>
      </dsp:nvSpPr>
      <dsp:spPr>
        <a:xfrm rot="10800000">
          <a:off x="444393" y="1582912"/>
          <a:ext cx="1361456" cy="405881"/>
        </a:xfrm>
        <a:prstGeom prst="homePlat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98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1980</a:t>
          </a:r>
          <a:endParaRPr lang="uk-UA" sz="1800" kern="1200" dirty="0">
            <a:solidFill>
              <a:schemeClr val="tx1"/>
            </a:solidFill>
          </a:endParaRPr>
        </a:p>
      </dsp:txBody>
      <dsp:txXfrm rot="10800000">
        <a:off x="545863" y="1582912"/>
        <a:ext cx="1259986" cy="405881"/>
      </dsp:txXfrm>
    </dsp:sp>
    <dsp:sp modelId="{9A594BAC-2EEE-470C-8144-F64D09DEA662}">
      <dsp:nvSpPr>
        <dsp:cNvPr id="0" name=""/>
        <dsp:cNvSpPr/>
      </dsp:nvSpPr>
      <dsp:spPr>
        <a:xfrm>
          <a:off x="241452" y="1582912"/>
          <a:ext cx="405881" cy="405881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39BE9B-4D3A-4F71-837A-84DFE9B54F52}">
      <dsp:nvSpPr>
        <dsp:cNvPr id="0" name=""/>
        <dsp:cNvSpPr/>
      </dsp:nvSpPr>
      <dsp:spPr>
        <a:xfrm rot="10800000">
          <a:off x="444393" y="2109952"/>
          <a:ext cx="1361456" cy="405881"/>
        </a:xfrm>
        <a:prstGeom prst="homePlat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98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2000</a:t>
          </a:r>
          <a:endParaRPr lang="uk-UA" sz="1800" kern="1200" dirty="0">
            <a:solidFill>
              <a:schemeClr val="tx1"/>
            </a:solidFill>
          </a:endParaRPr>
        </a:p>
      </dsp:txBody>
      <dsp:txXfrm rot="10800000">
        <a:off x="545863" y="2109952"/>
        <a:ext cx="1259986" cy="405881"/>
      </dsp:txXfrm>
    </dsp:sp>
    <dsp:sp modelId="{3810AAF1-31C6-42D1-BC91-EAEA2BA1D344}">
      <dsp:nvSpPr>
        <dsp:cNvPr id="0" name=""/>
        <dsp:cNvSpPr/>
      </dsp:nvSpPr>
      <dsp:spPr>
        <a:xfrm>
          <a:off x="241452" y="2109952"/>
          <a:ext cx="405881" cy="405881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2612C-30A1-4475-AD25-666B67242544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B5921-6141-4BED-B037-9D93FAD24F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5434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4565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3665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8445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5655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8318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1778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687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6467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7025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0278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3497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FEEA1-935C-4573-ACFF-7A9C29F82B18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303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wm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12" Type="http://schemas.openxmlformats.org/officeDocument/2006/relationships/diagramColors" Target="../diagrams/colors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5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4.png"/><Relationship Id="rId9" Type="http://schemas.openxmlformats.org/officeDocument/2006/relationships/diagramData" Target="../diagrams/data1.xml"/><Relationship Id="rId1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EC20729-CA4E-46BA-9579-6B3AA4D25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34" y="1461897"/>
            <a:ext cx="3651943" cy="3934205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84CB690-C58C-482D-AF71-C4A541414733}"/>
              </a:ext>
            </a:extLst>
          </p:cNvPr>
          <p:cNvGrpSpPr/>
          <p:nvPr/>
        </p:nvGrpSpPr>
        <p:grpSpPr>
          <a:xfrm>
            <a:off x="9019466" y="448551"/>
            <a:ext cx="2935154" cy="6033763"/>
            <a:chOff x="9019466" y="448551"/>
            <a:chExt cx="2935154" cy="6033763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0DB3FFF6-9CD1-4723-BE1B-2212F16A0886}"/>
                </a:ext>
              </a:extLst>
            </p:cNvPr>
            <p:cNvSpPr/>
            <p:nvPr/>
          </p:nvSpPr>
          <p:spPr>
            <a:xfrm>
              <a:off x="9025742" y="464820"/>
              <a:ext cx="2918182" cy="6017494"/>
            </a:xfrm>
            <a:prstGeom prst="roundRect">
              <a:avLst>
                <a:gd name="adj" fmla="val 3438"/>
              </a:avLst>
            </a:prstGeom>
            <a:solidFill>
              <a:schemeClr val="bg1"/>
            </a:solidFill>
            <a:ln w="57150">
              <a:noFill/>
            </a:ln>
            <a:effectLst>
              <a:outerShdw blurRad="114300" sx="103000" sy="103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угольник: скругленные верхние углы 8">
              <a:extLst>
                <a:ext uri="{FF2B5EF4-FFF2-40B4-BE49-F238E27FC236}">
                  <a16:creationId xmlns:a16="http://schemas.microsoft.com/office/drawing/2014/main" id="{698BD59B-11E7-4D33-8F1D-0193F451B9A3}"/>
                </a:ext>
              </a:extLst>
            </p:cNvPr>
            <p:cNvSpPr/>
            <p:nvPr/>
          </p:nvSpPr>
          <p:spPr>
            <a:xfrm>
              <a:off x="9019466" y="448551"/>
              <a:ext cx="2935154" cy="1322200"/>
            </a:xfrm>
            <a:prstGeom prst="round2SameRect">
              <a:avLst>
                <a:gd name="adj1" fmla="val 10134"/>
                <a:gd name="adj2" fmla="val 0"/>
              </a:avLst>
            </a:prstGeom>
            <a:solidFill>
              <a:srgbClr val="D5E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25817" y="392193"/>
            <a:ext cx="8580040" cy="646331"/>
          </a:xfrm>
          <a:prstGeom prst="rect">
            <a:avLst/>
          </a:prstGeom>
          <a:noFill/>
          <a:effectLst>
            <a:outerShdw blurRad="50800" dist="25400" dir="1800000" algn="tl" rotWithShape="0">
              <a:prstClr val="black">
                <a:alpha val="1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ЯК ЗМІНЮЄТЬСЯ КЛІМАТ НА ЗЕМЛІ</a:t>
            </a:r>
            <a:endParaRPr lang="uk-UA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8880581" y="643007"/>
            <a:ext cx="3269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dirty="0">
                <a:latin typeface="Arial" panose="020B0604020202020204" pitchFamily="34" charset="0"/>
              </a:rPr>
              <a:t>Проект «Кліматична та екологічна освіта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</a:rPr>
              <a:t>для </a:t>
            </a:r>
            <a:endParaRPr lang="en-US" dirty="0">
              <a:latin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uk-UA" dirty="0">
                <a:latin typeface="Arial" panose="020B0604020202020204" pitchFamily="34" charset="0"/>
              </a:rPr>
              <a:t>учнів початкових класів»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538891" y="5973118"/>
            <a:ext cx="2435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Зустріч 2 </a:t>
            </a:r>
            <a:endParaRPr lang="uk-UA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8"/>
          <a:stretch/>
        </p:blipFill>
        <p:spPr>
          <a:xfrm>
            <a:off x="9570721" y="2512171"/>
            <a:ext cx="1828224" cy="1683922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9487524" y="2096344"/>
            <a:ext cx="2006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6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підтримки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9829111" y="4397673"/>
            <a:ext cx="13724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dirty="0">
                <a:solidFill>
                  <a:srgbClr val="222222"/>
                </a:solidFill>
                <a:latin typeface="Arial" panose="020B0604020202020204" pitchFamily="34" charset="0"/>
              </a:rPr>
              <a:t>Виконавець:</a:t>
            </a:r>
            <a:endParaRPr lang="uk-UA" sz="1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356" y="4816564"/>
            <a:ext cx="1286495" cy="12864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E044A6-274B-4051-9CBD-DEA579608D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27607" r="26786" b="24608"/>
          <a:stretch/>
        </p:blipFill>
        <p:spPr>
          <a:xfrm>
            <a:off x="973295" y="2308924"/>
            <a:ext cx="2459484" cy="2771076"/>
          </a:xfrm>
          <a:prstGeom prst="rect">
            <a:avLst/>
          </a:prstGeom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6CA81E03-59B8-47F9-981B-94F218F8BD66}"/>
              </a:ext>
            </a:extLst>
          </p:cNvPr>
          <p:cNvSpPr/>
          <p:nvPr/>
        </p:nvSpPr>
        <p:spPr>
          <a:xfrm>
            <a:off x="3708441" y="3716594"/>
            <a:ext cx="967021" cy="344129"/>
          </a:xfrm>
          <a:prstGeom prst="rightArrow">
            <a:avLst/>
          </a:prstGeom>
          <a:solidFill>
            <a:srgbClr val="008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010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6133" y="471963"/>
            <a:ext cx="1028482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Напиши або намалюй на картці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 про які зміни клімату дізналися сьогодні</a:t>
            </a:r>
          </a:p>
        </p:txBody>
      </p:sp>
      <p:grpSp>
        <p:nvGrpSpPr>
          <p:cNvPr id="13" name="Групувати 12"/>
          <p:cNvGrpSpPr/>
          <p:nvPr/>
        </p:nvGrpSpPr>
        <p:grpSpPr>
          <a:xfrm>
            <a:off x="2153601" y="566058"/>
            <a:ext cx="8011230" cy="6506650"/>
            <a:chOff x="1873519" y="609601"/>
            <a:chExt cx="8011230" cy="65066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519" y="609601"/>
              <a:ext cx="8011230" cy="6506650"/>
            </a:xfrm>
            <a:prstGeom prst="rect">
              <a:avLst/>
            </a:prstGeom>
          </p:spPr>
        </p:pic>
        <p:sp>
          <p:nvSpPr>
            <p:cNvPr id="8" name="Прямокутник 7"/>
            <p:cNvSpPr/>
            <p:nvPr/>
          </p:nvSpPr>
          <p:spPr>
            <a:xfrm>
              <a:off x="4571999" y="2786742"/>
              <a:ext cx="1684601" cy="66765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/>
            <p:cNvSpPr/>
            <p:nvPr/>
          </p:nvSpPr>
          <p:spPr>
            <a:xfrm>
              <a:off x="6712858" y="2656115"/>
              <a:ext cx="1684601" cy="928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Прямокутник 9"/>
            <p:cNvSpPr/>
            <p:nvPr/>
          </p:nvSpPr>
          <p:spPr>
            <a:xfrm>
              <a:off x="3156857" y="3701141"/>
              <a:ext cx="1684601" cy="66765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" name="Прямокутник 10"/>
            <p:cNvSpPr/>
            <p:nvPr/>
          </p:nvSpPr>
          <p:spPr>
            <a:xfrm>
              <a:off x="5175286" y="3819384"/>
              <a:ext cx="1684601" cy="73810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/>
            <p:cNvSpPr/>
            <p:nvPr/>
          </p:nvSpPr>
          <p:spPr>
            <a:xfrm>
              <a:off x="7193715" y="4034969"/>
              <a:ext cx="1684601" cy="79828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23D608A-4658-4C16-B3BB-7ED6EFE62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4" b="55025"/>
          <a:stretch/>
        </p:blipFill>
        <p:spPr>
          <a:xfrm rot="873828">
            <a:off x="9611361" y="2069952"/>
            <a:ext cx="2421297" cy="308439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822EF1-FE7A-4ADD-B482-E8C60BF090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3" t="17022" r="-1253" b="64823"/>
          <a:stretch/>
        </p:blipFill>
        <p:spPr>
          <a:xfrm rot="4337202">
            <a:off x="666454" y="1891076"/>
            <a:ext cx="1518031" cy="211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4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увати 17"/>
          <p:cNvGrpSpPr/>
          <p:nvPr/>
        </p:nvGrpSpPr>
        <p:grpSpPr>
          <a:xfrm>
            <a:off x="717307" y="431165"/>
            <a:ext cx="3357799" cy="1836162"/>
            <a:chOff x="8484434" y="374755"/>
            <a:chExt cx="3357799" cy="1836162"/>
          </a:xfrm>
        </p:grpSpPr>
        <p:sp>
          <p:nvSpPr>
            <p:cNvPr id="15" name="Виноска-хмарка 14"/>
            <p:cNvSpPr/>
            <p:nvPr/>
          </p:nvSpPr>
          <p:spPr>
            <a:xfrm flipH="1" flipV="1">
              <a:off x="8484434" y="374755"/>
              <a:ext cx="3357799" cy="1836162"/>
            </a:xfrm>
            <a:prstGeom prst="cloudCallout">
              <a:avLst>
                <a:gd name="adj1" fmla="val -65544"/>
                <a:gd name="adj2" fmla="val -64448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" name="Прямокутник 7"/>
            <p:cNvSpPr/>
            <p:nvPr/>
          </p:nvSpPr>
          <p:spPr>
            <a:xfrm>
              <a:off x="8936358" y="1050029"/>
              <a:ext cx="2438957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ЩО ЦЕ?</a:t>
              </a:r>
            </a:p>
          </p:txBody>
        </p:sp>
      </p:grpSp>
      <p:grpSp>
        <p:nvGrpSpPr>
          <p:cNvPr id="20" name="Групувати 19"/>
          <p:cNvGrpSpPr/>
          <p:nvPr/>
        </p:nvGrpSpPr>
        <p:grpSpPr>
          <a:xfrm>
            <a:off x="8409480" y="431165"/>
            <a:ext cx="3357799" cy="1836162"/>
            <a:chOff x="659565" y="412362"/>
            <a:chExt cx="3357799" cy="1836162"/>
          </a:xfrm>
        </p:grpSpPr>
        <p:sp>
          <p:nvSpPr>
            <p:cNvPr id="16" name="Виноска-хмарка 15"/>
            <p:cNvSpPr/>
            <p:nvPr/>
          </p:nvSpPr>
          <p:spPr>
            <a:xfrm flipH="1" flipV="1">
              <a:off x="659565" y="412362"/>
              <a:ext cx="3357799" cy="1836162"/>
            </a:xfrm>
            <a:prstGeom prst="cloudCallout">
              <a:avLst>
                <a:gd name="adj1" fmla="val 63919"/>
                <a:gd name="adj2" fmla="val -7016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Прямокутник 6"/>
            <p:cNvSpPr/>
            <p:nvPr/>
          </p:nvSpPr>
          <p:spPr>
            <a:xfrm>
              <a:off x="873036" y="874070"/>
              <a:ext cx="293085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 ЦЕ ВІДБУВАЄТЬСЯ?</a:t>
              </a:r>
            </a:p>
          </p:txBody>
        </p:sp>
      </p:grpSp>
      <p:grpSp>
        <p:nvGrpSpPr>
          <p:cNvPr id="19" name="Групувати 18"/>
          <p:cNvGrpSpPr/>
          <p:nvPr/>
        </p:nvGrpSpPr>
        <p:grpSpPr>
          <a:xfrm>
            <a:off x="4467066" y="4563320"/>
            <a:ext cx="3357799" cy="1836162"/>
            <a:chOff x="4467066" y="4563320"/>
            <a:chExt cx="3357799" cy="1836162"/>
          </a:xfrm>
        </p:grpSpPr>
        <p:sp>
          <p:nvSpPr>
            <p:cNvPr id="17" name="Виноска-хмарка 16"/>
            <p:cNvSpPr/>
            <p:nvPr/>
          </p:nvSpPr>
          <p:spPr>
            <a:xfrm flipH="1" flipV="1">
              <a:off x="4467066" y="4563320"/>
              <a:ext cx="3357799" cy="1836162"/>
            </a:xfrm>
            <a:prstGeom prst="cloudCallout">
              <a:avLst>
                <a:gd name="adj1" fmla="val -24027"/>
                <a:gd name="adj2" fmla="val 10536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/>
            <p:cNvSpPr/>
            <p:nvPr/>
          </p:nvSpPr>
          <p:spPr>
            <a:xfrm>
              <a:off x="4744279" y="5004348"/>
              <a:ext cx="279620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ЯК ЦЕ ВІДБУВАЄТЬСЯ?</a:t>
              </a:r>
            </a:p>
          </p:txBody>
        </p:sp>
      </p:grpSp>
      <p:sp>
        <p:nvSpPr>
          <p:cNvPr id="2" name="Хмара 1"/>
          <p:cNvSpPr/>
          <p:nvPr/>
        </p:nvSpPr>
        <p:spPr>
          <a:xfrm>
            <a:off x="4075106" y="1723870"/>
            <a:ext cx="4077325" cy="2249244"/>
          </a:xfrm>
          <a:prstGeom prst="cloud">
            <a:avLst/>
          </a:prstGeom>
          <a:solidFill>
            <a:srgbClr val="3DA9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ЗМІНИ КЛІМАТУ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5520FE3-65EB-4DC9-96B5-F7850BB949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3" t="35419" b="31456"/>
          <a:stretch/>
        </p:blipFill>
        <p:spPr>
          <a:xfrm rot="5693679" flipH="1">
            <a:off x="8446444" y="4110279"/>
            <a:ext cx="4094786" cy="40756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553A7D-B2FB-402A-8295-D49736B214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9" t="6987" r="30337" b="63823"/>
          <a:stretch/>
        </p:blipFill>
        <p:spPr>
          <a:xfrm rot="363210" flipH="1">
            <a:off x="-14163" y="4462771"/>
            <a:ext cx="3825156" cy="384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1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9732" y="490653"/>
            <a:ext cx="7538040" cy="646331"/>
          </a:xfrm>
          <a:prstGeom prst="rect">
            <a:avLst/>
          </a:prstGeom>
          <a:noFill/>
          <a:effectLst>
            <a:outerShdw blurRad="50800" dist="25400" dir="1800000" algn="ctr" rotWithShape="0">
              <a:schemeClr val="tx1">
                <a:alpha val="1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itchFamily="34" charset="0"/>
                <a:cs typeface="Arial" pitchFamily="34" charset="0"/>
              </a:rPr>
              <a:t>Розв’яжи і прочитай нові слова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36EE11D-A904-4A3A-9A4C-618B0967B401}"/>
              </a:ext>
            </a:extLst>
          </p:cNvPr>
          <p:cNvGrpSpPr/>
          <p:nvPr/>
        </p:nvGrpSpPr>
        <p:grpSpPr>
          <a:xfrm>
            <a:off x="2069676" y="1834987"/>
            <a:ext cx="3604657" cy="4391860"/>
            <a:chOff x="1743857" y="1834987"/>
            <a:chExt cx="3604657" cy="4391860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8737E9B5-8D9B-4956-811F-4D3E4BF052B3}"/>
                </a:ext>
              </a:extLst>
            </p:cNvPr>
            <p:cNvSpPr/>
            <p:nvPr/>
          </p:nvSpPr>
          <p:spPr>
            <a:xfrm>
              <a:off x="1743857" y="1834987"/>
              <a:ext cx="3604657" cy="4391860"/>
            </a:xfrm>
            <a:prstGeom prst="roundRect">
              <a:avLst>
                <a:gd name="adj" fmla="val 3546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aphicFrame>
          <p:nvGraphicFramePr>
            <p:cNvPr id="22" name="Объект 21">
              <a:extLst>
                <a:ext uri="{FF2B5EF4-FFF2-40B4-BE49-F238E27FC236}">
                  <a16:creationId xmlns:a16="http://schemas.microsoft.com/office/drawing/2014/main" id="{A9226D0A-7557-4979-91EE-FB6A3775EBB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2317179"/>
                </p:ext>
              </p:extLst>
            </p:nvPr>
          </p:nvGraphicFramePr>
          <p:xfrm>
            <a:off x="1826542" y="2153750"/>
            <a:ext cx="3408334" cy="38940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r:id="rId3" imgW="4533120" imgH="5180760" progId="">
                    <p:embed/>
                  </p:oleObj>
                </mc:Choice>
                <mc:Fallback>
                  <p:oleObj r:id="rId3" imgW="4533120" imgH="518076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826542" y="2153750"/>
                          <a:ext cx="3408334" cy="38940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918D3B0-2140-4468-B8DF-140AF72F4213}"/>
                </a:ext>
              </a:extLst>
            </p:cNvPr>
            <p:cNvSpPr/>
            <p:nvPr/>
          </p:nvSpPr>
          <p:spPr>
            <a:xfrm>
              <a:off x="2636780" y="4310765"/>
              <a:ext cx="1914900" cy="1746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EF0069F-AC56-4A9A-A6BC-86328B0802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0" t="27607" r="26786" b="24608"/>
            <a:stretch/>
          </p:blipFill>
          <p:spPr>
            <a:xfrm>
              <a:off x="2827974" y="4316256"/>
              <a:ext cx="1497212" cy="1686894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64567E5-782B-438D-94A2-9C0DD3ACFE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4" b="55025"/>
          <a:stretch/>
        </p:blipFill>
        <p:spPr>
          <a:xfrm rot="21404352" flipH="1">
            <a:off x="106564" y="468982"/>
            <a:ext cx="2098908" cy="2902673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AAD76038-8EA8-4579-B31C-E42BED465FEB}"/>
              </a:ext>
            </a:extLst>
          </p:cNvPr>
          <p:cNvGrpSpPr/>
          <p:nvPr/>
        </p:nvGrpSpPr>
        <p:grpSpPr>
          <a:xfrm>
            <a:off x="6517667" y="1834987"/>
            <a:ext cx="3604657" cy="4391860"/>
            <a:chOff x="7050295" y="1834987"/>
            <a:chExt cx="3604657" cy="4391860"/>
          </a:xfrm>
        </p:grpSpPr>
        <p:graphicFrame>
          <p:nvGraphicFramePr>
            <p:cNvPr id="25" name="Объект 24">
              <a:extLst>
                <a:ext uri="{FF2B5EF4-FFF2-40B4-BE49-F238E27FC236}">
                  <a16:creationId xmlns:a16="http://schemas.microsoft.com/office/drawing/2014/main" id="{EAD1AEAA-AA00-4EA0-8620-F67AA59B59A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49423783"/>
                </p:ext>
              </p:extLst>
            </p:nvPr>
          </p:nvGraphicFramePr>
          <p:xfrm>
            <a:off x="7257105" y="2188634"/>
            <a:ext cx="3191038" cy="3824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r:id="rId7" imgW="4279320" imgH="5130000" progId="">
                    <p:embed/>
                  </p:oleObj>
                </mc:Choice>
                <mc:Fallback>
                  <p:oleObj r:id="rId7" imgW="4279320" imgH="513000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257105" y="2188634"/>
                          <a:ext cx="3191038" cy="3824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CE7931F5-8B02-4AA8-812D-BF55FDBFF618}"/>
                </a:ext>
              </a:extLst>
            </p:cNvPr>
            <p:cNvSpPr/>
            <p:nvPr/>
          </p:nvSpPr>
          <p:spPr>
            <a:xfrm>
              <a:off x="7918240" y="4339738"/>
              <a:ext cx="1879600" cy="177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EB4ED1D-91E2-4FB1-B346-947FD9CEE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0" t="27607" r="26786" b="24608"/>
            <a:stretch/>
          </p:blipFill>
          <p:spPr>
            <a:xfrm>
              <a:off x="8109434" y="4358296"/>
              <a:ext cx="1497212" cy="1686894"/>
            </a:xfrm>
            <a:prstGeom prst="rect">
              <a:avLst/>
            </a:prstGeom>
          </p:spPr>
        </p:pic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8A1D18A7-71E6-48D3-95EA-1ECF48ADA282}"/>
                </a:ext>
              </a:extLst>
            </p:cNvPr>
            <p:cNvSpPr/>
            <p:nvPr/>
          </p:nvSpPr>
          <p:spPr>
            <a:xfrm>
              <a:off x="7050295" y="1834987"/>
              <a:ext cx="3604657" cy="4391860"/>
            </a:xfrm>
            <a:prstGeom prst="roundRect">
              <a:avLst>
                <a:gd name="adj" fmla="val 383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E59E9C4-42AA-4DE8-B837-F6C93186305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3" t="17022" r="-1253" b="64823"/>
          <a:stretch/>
        </p:blipFill>
        <p:spPr>
          <a:xfrm rot="317294">
            <a:off x="10228682" y="556114"/>
            <a:ext cx="1518031" cy="211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6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5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увати 7"/>
          <p:cNvGrpSpPr/>
          <p:nvPr/>
        </p:nvGrpSpPr>
        <p:grpSpPr>
          <a:xfrm>
            <a:off x="2524462" y="4647876"/>
            <a:ext cx="7511156" cy="1967340"/>
            <a:chOff x="3140755" y="4717144"/>
            <a:chExt cx="7511156" cy="196734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/>
            <a:stretch/>
          </p:blipFill>
          <p:spPr>
            <a:xfrm>
              <a:off x="8505367" y="4717144"/>
              <a:ext cx="2146544" cy="1904228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116" r="94485"/>
            <a:stretch/>
          </p:blipFill>
          <p:spPr>
            <a:xfrm>
              <a:off x="3140755" y="5955914"/>
              <a:ext cx="248328" cy="72857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7" t="14731" r="47099"/>
            <a:stretch/>
          </p:blipFill>
          <p:spPr>
            <a:xfrm>
              <a:off x="7111994" y="4948104"/>
              <a:ext cx="972465" cy="171680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6" t="36275" r="69198"/>
            <a:stretch/>
          </p:blipFill>
          <p:spPr>
            <a:xfrm>
              <a:off x="5812964" y="5290457"/>
              <a:ext cx="653143" cy="133091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1" t="59902" r="81448" b="6045"/>
            <a:stretch/>
          </p:blipFill>
          <p:spPr>
            <a:xfrm>
              <a:off x="4383311" y="5774484"/>
              <a:ext cx="624115" cy="711200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B14A1AD-BED8-4619-B053-345130099942}"/>
              </a:ext>
            </a:extLst>
          </p:cNvPr>
          <p:cNvGrpSpPr/>
          <p:nvPr/>
        </p:nvGrpSpPr>
        <p:grpSpPr>
          <a:xfrm>
            <a:off x="2285212" y="339302"/>
            <a:ext cx="7910285" cy="4203669"/>
            <a:chOff x="2285212" y="339302"/>
            <a:chExt cx="7910285" cy="4203669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AE93B28-6246-4334-BEAA-DFD5F2BEF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47301"/>
            <a:stretch/>
          </p:blipFill>
          <p:spPr>
            <a:xfrm>
              <a:off x="2382483" y="339302"/>
              <a:ext cx="7711294" cy="4065551"/>
            </a:xfrm>
            <a:prstGeom prst="rect">
              <a:avLst/>
            </a:prstGeom>
            <a:effectLst>
              <a:outerShdw blurRad="127000" sx="101000" sy="101000" algn="ctr" rotWithShape="0">
                <a:schemeClr val="tx2">
                  <a:lumMod val="50000"/>
                  <a:alpha val="21000"/>
                </a:schemeClr>
              </a:outerShdw>
            </a:effectLst>
          </p:spPr>
        </p:pic>
        <p:graphicFrame>
          <p:nvGraphicFramePr>
            <p:cNvPr id="12" name="Діаграма 11"/>
            <p:cNvGraphicFramePr/>
            <p:nvPr>
              <p:extLst>
                <p:ext uri="{D42A27DB-BD31-4B8C-83A1-F6EECF244321}">
                  <p14:modId xmlns:p14="http://schemas.microsoft.com/office/powerpoint/2010/main" val="1224347843"/>
                </p:ext>
              </p:extLst>
            </p:nvPr>
          </p:nvGraphicFramePr>
          <p:xfrm>
            <a:off x="2285212" y="740231"/>
            <a:ext cx="7910285" cy="38027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991090953"/>
              </p:ext>
            </p:extLst>
          </p:nvPr>
        </p:nvGraphicFramePr>
        <p:xfrm>
          <a:off x="10195497" y="1348475"/>
          <a:ext cx="2047303" cy="2517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7" name="Объект 3" descr="Animation of the Earth with a thermometer with temperature rising.">
            <a:extLst>
              <a:ext uri="{FF2B5EF4-FFF2-40B4-BE49-F238E27FC236}">
                <a16:creationId xmlns:a16="http://schemas.microsoft.com/office/drawing/2014/main" id="{1EA36A02-095A-45B9-A62D-D61D69075A80}"/>
              </a:ext>
            </a:extLst>
          </p:cNvPr>
          <p:cNvPicPr>
            <a:picLocks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7768" r="74346" b="2759"/>
          <a:stretch/>
        </p:blipFill>
        <p:spPr bwMode="auto">
          <a:xfrm>
            <a:off x="1487932" y="2224516"/>
            <a:ext cx="733742" cy="26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Сонце 1"/>
          <p:cNvSpPr/>
          <p:nvPr/>
        </p:nvSpPr>
        <p:spPr>
          <a:xfrm>
            <a:off x="844633" y="201184"/>
            <a:ext cx="2156599" cy="2144160"/>
          </a:xfrm>
          <a:prstGeom prst="sun">
            <a:avLst>
              <a:gd name="adj" fmla="val 19495"/>
            </a:avLst>
          </a:prstGeom>
          <a:solidFill>
            <a:schemeClr val="accent4"/>
          </a:solidFill>
          <a:ln>
            <a:noFill/>
          </a:ln>
          <a:effectLst>
            <a:glow>
              <a:schemeClr val="accent4">
                <a:lumMod val="20000"/>
                <a:lumOff val="80000"/>
                <a:alpha val="60000"/>
              </a:schemeClr>
            </a:glow>
            <a:outerShdw blurRad="812800" dir="5400000" sx="108000" sy="108000" algn="ctr" rotWithShape="0">
              <a:schemeClr val="accent4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347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177" y="490653"/>
            <a:ext cx="8425543" cy="646331"/>
          </a:xfrm>
          <a:prstGeom prst="rect">
            <a:avLst/>
          </a:prstGeom>
          <a:noFill/>
          <a:effectLst>
            <a:outerShdw blurRad="50800" dist="25400" dir="1800000" algn="ctr" rotWithShape="0">
              <a:schemeClr val="tx1">
                <a:alpha val="1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Як потепління впливає на тварин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9497"/>
          <a:stretch/>
        </p:blipFill>
        <p:spPr>
          <a:xfrm>
            <a:off x="1893878" y="1361440"/>
            <a:ext cx="3908696" cy="2358331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9497" r="511"/>
          <a:stretch/>
        </p:blipFill>
        <p:spPr>
          <a:xfrm>
            <a:off x="6384732" y="1361440"/>
            <a:ext cx="3888717" cy="2358331"/>
          </a:xfrm>
          <a:prstGeom prst="rect">
            <a:avLst/>
          </a:prstGeom>
          <a:effectLst/>
        </p:spPr>
      </p:pic>
      <p:pic>
        <p:nvPicPr>
          <p:cNvPr id="6" name="Picture 8" descr="Глобальне потепління штовхає людство до майбутнього в бідності, голоді й з міграєцією / cikavosti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 b="10049"/>
          <a:stretch/>
        </p:blipFill>
        <p:spPr bwMode="auto">
          <a:xfrm>
            <a:off x="1898574" y="4155443"/>
            <a:ext cx="3908696" cy="23583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9304" r="7906"/>
          <a:stretch/>
        </p:blipFill>
        <p:spPr>
          <a:xfrm>
            <a:off x="6384732" y="4155442"/>
            <a:ext cx="3888717" cy="235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1040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177" y="490653"/>
            <a:ext cx="8425543" cy="646331"/>
          </a:xfrm>
          <a:prstGeom prst="rect">
            <a:avLst/>
          </a:prstGeom>
          <a:noFill/>
          <a:effectLst>
            <a:outerShdw blurRad="50800" dist="25400" dir="1800000" algn="ctr" rotWithShape="0">
              <a:schemeClr val="tx1">
                <a:alpha val="1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Як потепління впливає на рослини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19240" b="314"/>
          <a:stretch/>
        </p:blipFill>
        <p:spPr>
          <a:xfrm>
            <a:off x="6376127" y="1373370"/>
            <a:ext cx="3908696" cy="2358331"/>
          </a:xfrm>
          <a:prstGeom prst="rect">
            <a:avLst/>
          </a:prstGeom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9461"/>
          <a:stretch/>
        </p:blipFill>
        <p:spPr>
          <a:xfrm>
            <a:off x="1907177" y="4127108"/>
            <a:ext cx="3908696" cy="2358331"/>
          </a:xfrm>
          <a:prstGeom prst="rect">
            <a:avLst/>
          </a:prstGeom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20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</a:extLst>
          </a:blip>
          <a:srcRect b="19553"/>
          <a:stretch/>
        </p:blipFill>
        <p:spPr>
          <a:xfrm>
            <a:off x="6376127" y="4127108"/>
            <a:ext cx="3908696" cy="2358332"/>
          </a:xfrm>
          <a:prstGeom prst="rect">
            <a:avLst/>
          </a:prstGeom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C31724-EB45-4A42-9126-E6BD60DA6B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95" b="6802"/>
          <a:stretch/>
        </p:blipFill>
        <p:spPr>
          <a:xfrm>
            <a:off x="1907177" y="1373369"/>
            <a:ext cx="3908696" cy="235833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5237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32229" y="490653"/>
            <a:ext cx="12729029" cy="646331"/>
          </a:xfrm>
          <a:prstGeom prst="rect">
            <a:avLst/>
          </a:prstGeom>
          <a:noFill/>
          <a:effectLst>
            <a:outerShdw blurRad="50800" dist="25400" dir="1800000" algn="ctr" rotWithShape="0">
              <a:schemeClr val="tx1">
                <a:alpha val="1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Як потепління впливає на сільське господарство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8302" b="11194"/>
          <a:stretch/>
        </p:blipFill>
        <p:spPr>
          <a:xfrm>
            <a:off x="6366810" y="1391964"/>
            <a:ext cx="3908696" cy="2359980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371" t="4874" r="371" b="4874"/>
          <a:stretch/>
        </p:blipFill>
        <p:spPr>
          <a:xfrm>
            <a:off x="1901981" y="4131237"/>
            <a:ext cx="3908696" cy="2359981"/>
          </a:xfrm>
          <a:prstGeom prst="rect">
            <a:avLst/>
          </a:prstGeom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9433"/>
          <a:stretch/>
        </p:blipFill>
        <p:spPr>
          <a:xfrm>
            <a:off x="6366810" y="4131237"/>
            <a:ext cx="3908696" cy="2359980"/>
          </a:xfrm>
          <a:prstGeom prst="rect">
            <a:avLst/>
          </a:prstGeom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A32984-4D36-4574-BF11-6647EE8022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55"/>
          <a:stretch/>
        </p:blipFill>
        <p:spPr>
          <a:xfrm>
            <a:off x="1916495" y="1391964"/>
            <a:ext cx="3908696" cy="235833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431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73410" y="526680"/>
            <a:ext cx="12729029" cy="646331"/>
          </a:xfrm>
          <a:prstGeom prst="rect">
            <a:avLst/>
          </a:prstGeom>
          <a:noFill/>
          <a:effectLst>
            <a:outerShdw blurRad="50800" dist="25400" dir="1800000" algn="ctr" rotWithShape="0">
              <a:schemeClr val="tx1">
                <a:alpha val="1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Потепління викликає стихійні лиха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9398"/>
          <a:stretch/>
        </p:blipFill>
        <p:spPr>
          <a:xfrm>
            <a:off x="6373497" y="1373047"/>
            <a:ext cx="3908696" cy="2359981"/>
          </a:xfrm>
          <a:prstGeom prst="rect">
            <a:avLst/>
          </a:prstGeom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9385" r="15674"/>
          <a:stretch/>
        </p:blipFill>
        <p:spPr>
          <a:xfrm>
            <a:off x="6375675" y="4133100"/>
            <a:ext cx="3904341" cy="2359981"/>
          </a:xfrm>
          <a:prstGeom prst="rect">
            <a:avLst/>
          </a:prstGeom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15626" b="9833"/>
          <a:stretch/>
        </p:blipFill>
        <p:spPr>
          <a:xfrm>
            <a:off x="1911984" y="4133101"/>
            <a:ext cx="3908696" cy="2359980"/>
          </a:xfrm>
          <a:prstGeom prst="rect">
            <a:avLst/>
          </a:prstGeom>
          <a:effectLst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D7A054-FBAD-49A6-9495-8FEC590764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90"/>
          <a:stretch/>
        </p:blipFill>
        <p:spPr>
          <a:xfrm>
            <a:off x="1919972" y="1373049"/>
            <a:ext cx="3902510" cy="2359980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4172" t="11488" r="18904" b="6095"/>
          <a:stretch/>
        </p:blipFill>
        <p:spPr>
          <a:xfrm>
            <a:off x="4128755" y="2724900"/>
            <a:ext cx="3924701" cy="235998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0025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ocuments\772450039b128f41622a973ca531e5fa.jpg"/>
          <p:cNvPicPr/>
          <p:nvPr/>
        </p:nvPicPr>
        <p:blipFill>
          <a:blip r:embed="rId2" cstate="print"/>
          <a:srcRect t="46782" r="-2829"/>
          <a:stretch>
            <a:fillRect/>
          </a:stretch>
        </p:blipFill>
        <p:spPr bwMode="auto">
          <a:xfrm>
            <a:off x="9413640" y="553364"/>
            <a:ext cx="2231824" cy="2181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50800" dir="21540000" sx="102000" sy="102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6" y="274088"/>
            <a:ext cx="8694057" cy="6424255"/>
          </a:xfrm>
          <a:prstGeom prst="rect">
            <a:avLst/>
          </a:prstGeom>
        </p:spPr>
      </p:pic>
      <p:cxnSp>
        <p:nvCxnSpPr>
          <p:cNvPr id="7" name="Заокруглена сполучна лінія 6"/>
          <p:cNvCxnSpPr/>
          <p:nvPr/>
        </p:nvCxnSpPr>
        <p:spPr>
          <a:xfrm flipV="1">
            <a:off x="6243018" y="796785"/>
            <a:ext cx="2540000" cy="1378857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09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5378</TotalTime>
  <Words>68</Words>
  <Application>Microsoft Office PowerPoint</Application>
  <PresentationFormat>Широкоэкранный</PresentationFormat>
  <Paragraphs>21</Paragraphs>
  <Slides>10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Gala</cp:lastModifiedBy>
  <cp:revision>122</cp:revision>
  <dcterms:created xsi:type="dcterms:W3CDTF">2020-10-27T19:49:41Z</dcterms:created>
  <dcterms:modified xsi:type="dcterms:W3CDTF">2021-01-22T10:13:29Z</dcterms:modified>
</cp:coreProperties>
</file>