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76" r:id="rId2"/>
    <p:sldId id="263" r:id="rId3"/>
    <p:sldId id="269" r:id="rId4"/>
    <p:sldId id="271" r:id="rId5"/>
    <p:sldId id="275" r:id="rId6"/>
    <p:sldId id="270" r:id="rId7"/>
    <p:sldId id="272" r:id="rId8"/>
    <p:sldId id="274" r:id="rId9"/>
    <p:sldId id="273" r:id="rId10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" initials="g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414A"/>
    <a:srgbClr val="DF3C1B"/>
    <a:srgbClr val="3DA9CF"/>
    <a:srgbClr val="5AB6D6"/>
    <a:srgbClr val="F5F5F5"/>
    <a:srgbClr val="CC0000"/>
    <a:srgbClr val="16AE02"/>
    <a:srgbClr val="F9F9F9"/>
    <a:srgbClr val="FFFFFF"/>
    <a:srgbClr val="F986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-974" y="-36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FA0AA7-E846-4936-9BE9-BD91C2853742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B6209DD9-CABB-4410-B7FF-0DA5D2B11DD6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uk-UA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Чисте виробництво електричної енергії</a:t>
          </a:r>
        </a:p>
      </dgm:t>
    </dgm:pt>
    <dgm:pt modelId="{CA4D59A7-CC8B-4DAB-ADAF-58A1948A00DE}" type="parTrans" cxnId="{6A01B18F-E469-41A4-8A50-D31D2931812C}">
      <dgm:prSet/>
      <dgm:spPr/>
      <dgm:t>
        <a:bodyPr/>
        <a:lstStyle/>
        <a:p>
          <a:endParaRPr lang="uk-UA"/>
        </a:p>
      </dgm:t>
    </dgm:pt>
    <dgm:pt modelId="{2E3FDBC9-2F7A-4703-96FD-FE5FC5A3A9B8}" type="sibTrans" cxnId="{6A01B18F-E469-41A4-8A50-D31D2931812C}">
      <dgm:prSet/>
      <dgm:spPr/>
      <dgm:t>
        <a:bodyPr/>
        <a:lstStyle/>
        <a:p>
          <a:endParaRPr lang="uk-UA"/>
        </a:p>
      </dgm:t>
    </dgm:pt>
    <dgm:pt modelId="{B934CA41-0980-4673-9807-DBA799731433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pPr rtl="0"/>
          <a:r>
            <a:rPr lang="uk-UA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Заощадження електричної енергії в побуті</a:t>
          </a:r>
        </a:p>
      </dgm:t>
    </dgm:pt>
    <dgm:pt modelId="{82E1D301-3B72-41E9-BB71-E85FC9389856}" type="parTrans" cxnId="{F781529A-5415-4EAC-B8B5-F11A84F16830}">
      <dgm:prSet/>
      <dgm:spPr/>
      <dgm:t>
        <a:bodyPr/>
        <a:lstStyle/>
        <a:p>
          <a:endParaRPr lang="uk-UA"/>
        </a:p>
      </dgm:t>
    </dgm:pt>
    <dgm:pt modelId="{4EF81EBC-04E9-4B6A-AE9F-E97D93B73B60}" type="sibTrans" cxnId="{F781529A-5415-4EAC-B8B5-F11A84F16830}">
      <dgm:prSet/>
      <dgm:spPr/>
      <dgm:t>
        <a:bodyPr/>
        <a:lstStyle/>
        <a:p>
          <a:endParaRPr lang="uk-UA"/>
        </a:p>
      </dgm:t>
    </dgm:pt>
    <dgm:pt modelId="{9D879312-90C2-4E61-B4DD-84B9A5DFADF8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rtl="0"/>
          <a:r>
            <a:rPr lang="uk-UA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Посадка рослин</a:t>
          </a:r>
        </a:p>
      </dgm:t>
    </dgm:pt>
    <dgm:pt modelId="{DCBBFBEC-F34A-4B2E-A2BC-413D6700C27B}" type="parTrans" cxnId="{7C67096F-E325-40EE-831D-AE822EFD3D3A}">
      <dgm:prSet/>
      <dgm:spPr/>
      <dgm:t>
        <a:bodyPr/>
        <a:lstStyle/>
        <a:p>
          <a:endParaRPr lang="uk-UA"/>
        </a:p>
      </dgm:t>
    </dgm:pt>
    <dgm:pt modelId="{8C1C9CCC-0FA4-4A45-83A6-DD42196AF700}" type="sibTrans" cxnId="{7C67096F-E325-40EE-831D-AE822EFD3D3A}">
      <dgm:prSet/>
      <dgm:spPr/>
      <dgm:t>
        <a:bodyPr/>
        <a:lstStyle/>
        <a:p>
          <a:endParaRPr lang="uk-UA"/>
        </a:p>
      </dgm:t>
    </dgm:pt>
    <dgm:pt modelId="{8A894B1B-E3EF-4101-B262-CEF3174EB89B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uk-UA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Чисті способи пересування</a:t>
          </a:r>
        </a:p>
      </dgm:t>
    </dgm:pt>
    <dgm:pt modelId="{F8BBDAB4-CB76-4EEC-B027-5090DC5B8F65}" type="parTrans" cxnId="{0D20F550-3C19-4B9A-9BF5-768838AAE4B6}">
      <dgm:prSet/>
      <dgm:spPr/>
      <dgm:t>
        <a:bodyPr/>
        <a:lstStyle/>
        <a:p>
          <a:endParaRPr lang="uk-UA"/>
        </a:p>
      </dgm:t>
    </dgm:pt>
    <dgm:pt modelId="{F0565FFE-DB7C-45C0-A45E-538099E01E64}" type="sibTrans" cxnId="{0D20F550-3C19-4B9A-9BF5-768838AAE4B6}">
      <dgm:prSet/>
      <dgm:spPr/>
      <dgm:t>
        <a:bodyPr/>
        <a:lstStyle/>
        <a:p>
          <a:endParaRPr lang="uk-UA"/>
        </a:p>
      </dgm:t>
    </dgm:pt>
    <dgm:pt modelId="{BC4C0207-F0B8-44D7-8BC9-27CB65A3E71A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rtl="0"/>
          <a:r>
            <a:rPr lang="uk-UA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Запобігання  пожежам</a:t>
          </a:r>
        </a:p>
      </dgm:t>
    </dgm:pt>
    <dgm:pt modelId="{F4F5ED82-AE5E-457B-A00C-46C3F58B6259}" type="parTrans" cxnId="{F66BCBEF-70EC-44A9-8869-3C2E3CF6DC1B}">
      <dgm:prSet/>
      <dgm:spPr/>
      <dgm:t>
        <a:bodyPr/>
        <a:lstStyle/>
        <a:p>
          <a:endParaRPr lang="uk-UA"/>
        </a:p>
      </dgm:t>
    </dgm:pt>
    <dgm:pt modelId="{B87D84B7-822B-4BE3-9728-6C5FAC06D97C}" type="sibTrans" cxnId="{F66BCBEF-70EC-44A9-8869-3C2E3CF6DC1B}">
      <dgm:prSet/>
      <dgm:spPr/>
      <dgm:t>
        <a:bodyPr/>
        <a:lstStyle/>
        <a:p>
          <a:endParaRPr lang="uk-UA"/>
        </a:p>
      </dgm:t>
    </dgm:pt>
    <dgm:pt modelId="{AA69C5DF-4875-44E6-B031-35DCB1D5BB78}" type="pres">
      <dgm:prSet presAssocID="{20FA0AA7-E846-4936-9BE9-BD91C285374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6B056E7-8B55-4BBC-A905-7505C19F8B25}" type="pres">
      <dgm:prSet presAssocID="{B6209DD9-CABB-4410-B7FF-0DA5D2B11DD6}" presName="linNode" presStyleCnt="0"/>
      <dgm:spPr/>
    </dgm:pt>
    <dgm:pt modelId="{A0C897F0-87E4-469E-98DA-D49A246D0BE5}" type="pres">
      <dgm:prSet presAssocID="{B6209DD9-CABB-4410-B7FF-0DA5D2B11DD6}" presName="parentText" presStyleLbl="node1" presStyleIdx="0" presStyleCnt="5" custScaleX="13271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33824B-D734-44B8-BEE4-01B1B0C99BF2}" type="pres">
      <dgm:prSet presAssocID="{2E3FDBC9-2F7A-4703-96FD-FE5FC5A3A9B8}" presName="sp" presStyleCnt="0"/>
      <dgm:spPr/>
    </dgm:pt>
    <dgm:pt modelId="{072C3C5E-6A3B-42E6-AE75-83B1C95B68F8}" type="pres">
      <dgm:prSet presAssocID="{B934CA41-0980-4673-9807-DBA799731433}" presName="linNode" presStyleCnt="0"/>
      <dgm:spPr/>
    </dgm:pt>
    <dgm:pt modelId="{7DFB850D-3198-43B0-9573-A0B728F4B037}" type="pres">
      <dgm:prSet presAssocID="{B934CA41-0980-4673-9807-DBA799731433}" presName="parentText" presStyleLbl="node1" presStyleIdx="1" presStyleCnt="5" custScaleX="13271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405851-B62E-454C-B23D-B221AC4B3FC6}" type="pres">
      <dgm:prSet presAssocID="{4EF81EBC-04E9-4B6A-AE9F-E97D93B73B60}" presName="sp" presStyleCnt="0"/>
      <dgm:spPr/>
    </dgm:pt>
    <dgm:pt modelId="{072763D2-C39C-43D7-8E91-DC1C8858E9B7}" type="pres">
      <dgm:prSet presAssocID="{9D879312-90C2-4E61-B4DD-84B9A5DFADF8}" presName="linNode" presStyleCnt="0"/>
      <dgm:spPr/>
    </dgm:pt>
    <dgm:pt modelId="{D2814A60-D054-40F2-A4BF-D271E4293261}" type="pres">
      <dgm:prSet presAssocID="{9D879312-90C2-4E61-B4DD-84B9A5DFADF8}" presName="parentText" presStyleLbl="node1" presStyleIdx="2" presStyleCnt="5" custScaleX="13271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A96DC4-B297-4915-A534-BACFE67FC50B}" type="pres">
      <dgm:prSet presAssocID="{8C1C9CCC-0FA4-4A45-83A6-DD42196AF700}" presName="sp" presStyleCnt="0"/>
      <dgm:spPr/>
    </dgm:pt>
    <dgm:pt modelId="{0F6EC2DF-1BB6-4036-BB77-0185B1F374B6}" type="pres">
      <dgm:prSet presAssocID="{8A894B1B-E3EF-4101-B262-CEF3174EB89B}" presName="linNode" presStyleCnt="0"/>
      <dgm:spPr/>
    </dgm:pt>
    <dgm:pt modelId="{7F63C0D0-7977-44C4-9FA5-DA239518B79A}" type="pres">
      <dgm:prSet presAssocID="{8A894B1B-E3EF-4101-B262-CEF3174EB89B}" presName="parentText" presStyleLbl="node1" presStyleIdx="3" presStyleCnt="5" custScaleX="13181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292D78-1ABC-4EAD-ACDD-17BA0A00D315}" type="pres">
      <dgm:prSet presAssocID="{F0565FFE-DB7C-45C0-A45E-538099E01E64}" presName="sp" presStyleCnt="0"/>
      <dgm:spPr/>
    </dgm:pt>
    <dgm:pt modelId="{CEACF749-96EB-4A48-B1AA-2E0F39CC80E9}" type="pres">
      <dgm:prSet presAssocID="{BC4C0207-F0B8-44D7-8BC9-27CB65A3E71A}" presName="linNode" presStyleCnt="0"/>
      <dgm:spPr/>
    </dgm:pt>
    <dgm:pt modelId="{DBB4BBC3-20B1-4F41-BFBC-3CF22A81E68F}" type="pres">
      <dgm:prSet presAssocID="{BC4C0207-F0B8-44D7-8BC9-27CB65A3E71A}" presName="parentText" presStyleLbl="node1" presStyleIdx="4" presStyleCnt="5" custScaleX="13122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D20F550-3C19-4B9A-9BF5-768838AAE4B6}" srcId="{20FA0AA7-E846-4936-9BE9-BD91C2853742}" destId="{8A894B1B-E3EF-4101-B262-CEF3174EB89B}" srcOrd="3" destOrd="0" parTransId="{F8BBDAB4-CB76-4EEC-B027-5090DC5B8F65}" sibTransId="{F0565FFE-DB7C-45C0-A45E-538099E01E64}"/>
    <dgm:cxn modelId="{A9FD7776-B08C-4A71-88E0-DB950F4A2239}" type="presOf" srcId="{8A894B1B-E3EF-4101-B262-CEF3174EB89B}" destId="{7F63C0D0-7977-44C4-9FA5-DA239518B79A}" srcOrd="0" destOrd="0" presId="urn:microsoft.com/office/officeart/2005/8/layout/vList5"/>
    <dgm:cxn modelId="{6A01B18F-E469-41A4-8A50-D31D2931812C}" srcId="{20FA0AA7-E846-4936-9BE9-BD91C2853742}" destId="{B6209DD9-CABB-4410-B7FF-0DA5D2B11DD6}" srcOrd="0" destOrd="0" parTransId="{CA4D59A7-CC8B-4DAB-ADAF-58A1948A00DE}" sibTransId="{2E3FDBC9-2F7A-4703-96FD-FE5FC5A3A9B8}"/>
    <dgm:cxn modelId="{0EA9F8FE-CDC3-4705-891E-C292F6C888E8}" type="presOf" srcId="{B6209DD9-CABB-4410-B7FF-0DA5D2B11DD6}" destId="{A0C897F0-87E4-469E-98DA-D49A246D0BE5}" srcOrd="0" destOrd="0" presId="urn:microsoft.com/office/officeart/2005/8/layout/vList5"/>
    <dgm:cxn modelId="{7C67096F-E325-40EE-831D-AE822EFD3D3A}" srcId="{20FA0AA7-E846-4936-9BE9-BD91C2853742}" destId="{9D879312-90C2-4E61-B4DD-84B9A5DFADF8}" srcOrd="2" destOrd="0" parTransId="{DCBBFBEC-F34A-4B2E-A2BC-413D6700C27B}" sibTransId="{8C1C9CCC-0FA4-4A45-83A6-DD42196AF700}"/>
    <dgm:cxn modelId="{9BC2C907-C2B4-4A82-A5A2-2590DEE8FB9D}" type="presOf" srcId="{20FA0AA7-E846-4936-9BE9-BD91C2853742}" destId="{AA69C5DF-4875-44E6-B031-35DCB1D5BB78}" srcOrd="0" destOrd="0" presId="urn:microsoft.com/office/officeart/2005/8/layout/vList5"/>
    <dgm:cxn modelId="{D1BD9D40-A8CC-4EC6-9728-5424D20269A3}" type="presOf" srcId="{BC4C0207-F0B8-44D7-8BC9-27CB65A3E71A}" destId="{DBB4BBC3-20B1-4F41-BFBC-3CF22A81E68F}" srcOrd="0" destOrd="0" presId="urn:microsoft.com/office/officeart/2005/8/layout/vList5"/>
    <dgm:cxn modelId="{F781529A-5415-4EAC-B8B5-F11A84F16830}" srcId="{20FA0AA7-E846-4936-9BE9-BD91C2853742}" destId="{B934CA41-0980-4673-9807-DBA799731433}" srcOrd="1" destOrd="0" parTransId="{82E1D301-3B72-41E9-BB71-E85FC9389856}" sibTransId="{4EF81EBC-04E9-4B6A-AE9F-E97D93B73B60}"/>
    <dgm:cxn modelId="{75A6F21F-16B6-44B6-9735-F655DBBE01F1}" type="presOf" srcId="{B934CA41-0980-4673-9807-DBA799731433}" destId="{7DFB850D-3198-43B0-9573-A0B728F4B037}" srcOrd="0" destOrd="0" presId="urn:microsoft.com/office/officeart/2005/8/layout/vList5"/>
    <dgm:cxn modelId="{F66BCBEF-70EC-44A9-8869-3C2E3CF6DC1B}" srcId="{20FA0AA7-E846-4936-9BE9-BD91C2853742}" destId="{BC4C0207-F0B8-44D7-8BC9-27CB65A3E71A}" srcOrd="4" destOrd="0" parTransId="{F4F5ED82-AE5E-457B-A00C-46C3F58B6259}" sibTransId="{B87D84B7-822B-4BE3-9728-6C5FAC06D97C}"/>
    <dgm:cxn modelId="{00C9AA8D-861B-482A-83B8-91B8A5FBB2FE}" type="presOf" srcId="{9D879312-90C2-4E61-B4DD-84B9A5DFADF8}" destId="{D2814A60-D054-40F2-A4BF-D271E4293261}" srcOrd="0" destOrd="0" presId="urn:microsoft.com/office/officeart/2005/8/layout/vList5"/>
    <dgm:cxn modelId="{A3048D30-8887-4E2E-BD6B-0DA695B00150}" type="presParOf" srcId="{AA69C5DF-4875-44E6-B031-35DCB1D5BB78}" destId="{96B056E7-8B55-4BBC-A905-7505C19F8B25}" srcOrd="0" destOrd="0" presId="urn:microsoft.com/office/officeart/2005/8/layout/vList5"/>
    <dgm:cxn modelId="{53F2A7D4-232D-4DD9-9765-E989939C48F9}" type="presParOf" srcId="{96B056E7-8B55-4BBC-A905-7505C19F8B25}" destId="{A0C897F0-87E4-469E-98DA-D49A246D0BE5}" srcOrd="0" destOrd="0" presId="urn:microsoft.com/office/officeart/2005/8/layout/vList5"/>
    <dgm:cxn modelId="{AA517C17-F259-4639-9732-C4999A9069AF}" type="presParOf" srcId="{AA69C5DF-4875-44E6-B031-35DCB1D5BB78}" destId="{BA33824B-D734-44B8-BEE4-01B1B0C99BF2}" srcOrd="1" destOrd="0" presId="urn:microsoft.com/office/officeart/2005/8/layout/vList5"/>
    <dgm:cxn modelId="{864EA9B4-D6CE-41DC-966D-9B71A56B6F41}" type="presParOf" srcId="{AA69C5DF-4875-44E6-B031-35DCB1D5BB78}" destId="{072C3C5E-6A3B-42E6-AE75-83B1C95B68F8}" srcOrd="2" destOrd="0" presId="urn:microsoft.com/office/officeart/2005/8/layout/vList5"/>
    <dgm:cxn modelId="{3B9EF758-D594-4593-90E9-A6D184597138}" type="presParOf" srcId="{072C3C5E-6A3B-42E6-AE75-83B1C95B68F8}" destId="{7DFB850D-3198-43B0-9573-A0B728F4B037}" srcOrd="0" destOrd="0" presId="urn:microsoft.com/office/officeart/2005/8/layout/vList5"/>
    <dgm:cxn modelId="{52BB5F1E-AC32-41FA-8D04-C4621C799BA0}" type="presParOf" srcId="{AA69C5DF-4875-44E6-B031-35DCB1D5BB78}" destId="{35405851-B62E-454C-B23D-B221AC4B3FC6}" srcOrd="3" destOrd="0" presId="urn:microsoft.com/office/officeart/2005/8/layout/vList5"/>
    <dgm:cxn modelId="{E4CA8C8E-5B76-4911-91FC-AD63924B8DA2}" type="presParOf" srcId="{AA69C5DF-4875-44E6-B031-35DCB1D5BB78}" destId="{072763D2-C39C-43D7-8E91-DC1C8858E9B7}" srcOrd="4" destOrd="0" presId="urn:microsoft.com/office/officeart/2005/8/layout/vList5"/>
    <dgm:cxn modelId="{1DB4CD59-CA8D-4995-AA48-6EC59021A4E1}" type="presParOf" srcId="{072763D2-C39C-43D7-8E91-DC1C8858E9B7}" destId="{D2814A60-D054-40F2-A4BF-D271E4293261}" srcOrd="0" destOrd="0" presId="urn:microsoft.com/office/officeart/2005/8/layout/vList5"/>
    <dgm:cxn modelId="{15D071D1-FC3D-4D64-BDCC-873E22CE8D9C}" type="presParOf" srcId="{AA69C5DF-4875-44E6-B031-35DCB1D5BB78}" destId="{6DA96DC4-B297-4915-A534-BACFE67FC50B}" srcOrd="5" destOrd="0" presId="urn:microsoft.com/office/officeart/2005/8/layout/vList5"/>
    <dgm:cxn modelId="{92AD924B-A9EC-4224-A614-687AEEA305C0}" type="presParOf" srcId="{AA69C5DF-4875-44E6-B031-35DCB1D5BB78}" destId="{0F6EC2DF-1BB6-4036-BB77-0185B1F374B6}" srcOrd="6" destOrd="0" presId="urn:microsoft.com/office/officeart/2005/8/layout/vList5"/>
    <dgm:cxn modelId="{644EC3F0-45E2-43D1-BEAC-388433D883AA}" type="presParOf" srcId="{0F6EC2DF-1BB6-4036-BB77-0185B1F374B6}" destId="{7F63C0D0-7977-44C4-9FA5-DA239518B79A}" srcOrd="0" destOrd="0" presId="urn:microsoft.com/office/officeart/2005/8/layout/vList5"/>
    <dgm:cxn modelId="{FB21C713-0802-418D-9835-280227B32550}" type="presParOf" srcId="{AA69C5DF-4875-44E6-B031-35DCB1D5BB78}" destId="{FA292D78-1ABC-4EAD-ACDD-17BA0A00D315}" srcOrd="7" destOrd="0" presId="urn:microsoft.com/office/officeart/2005/8/layout/vList5"/>
    <dgm:cxn modelId="{3E0D8C5B-3FEB-44BC-A2AC-0F292636B716}" type="presParOf" srcId="{AA69C5DF-4875-44E6-B031-35DCB1D5BB78}" destId="{CEACF749-96EB-4A48-B1AA-2E0F39CC80E9}" srcOrd="8" destOrd="0" presId="urn:microsoft.com/office/officeart/2005/8/layout/vList5"/>
    <dgm:cxn modelId="{99328F1C-329C-4399-A266-31C39E0D3958}" type="presParOf" srcId="{CEACF749-96EB-4A48-B1AA-2E0F39CC80E9}" destId="{DBB4BBC3-20B1-4F41-BFBC-3CF22A81E68F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C897F0-87E4-469E-98DA-D49A246D0BE5}">
      <dsp:nvSpPr>
        <dsp:cNvPr id="0" name=""/>
        <dsp:cNvSpPr/>
      </dsp:nvSpPr>
      <dsp:spPr>
        <a:xfrm>
          <a:off x="1688716" y="2499"/>
          <a:ext cx="3090034" cy="1093006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Чисте виробництво електричної енергії</a:t>
          </a:r>
        </a:p>
      </dsp:txBody>
      <dsp:txXfrm>
        <a:off x="1742072" y="55855"/>
        <a:ext cx="2983322" cy="986294"/>
      </dsp:txXfrm>
    </dsp:sp>
    <dsp:sp modelId="{7DFB850D-3198-43B0-9573-A0B728F4B037}">
      <dsp:nvSpPr>
        <dsp:cNvPr id="0" name=""/>
        <dsp:cNvSpPr/>
      </dsp:nvSpPr>
      <dsp:spPr>
        <a:xfrm>
          <a:off x="1688716" y="1150156"/>
          <a:ext cx="3090034" cy="1093006"/>
        </a:xfrm>
        <a:prstGeom prst="roundRect">
          <a:avLst/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Заощадження електричної енергії в побуті</a:t>
          </a:r>
        </a:p>
      </dsp:txBody>
      <dsp:txXfrm>
        <a:off x="1742072" y="1203512"/>
        <a:ext cx="2983322" cy="986294"/>
      </dsp:txXfrm>
    </dsp:sp>
    <dsp:sp modelId="{D2814A60-D054-40F2-A4BF-D271E4293261}">
      <dsp:nvSpPr>
        <dsp:cNvPr id="0" name=""/>
        <dsp:cNvSpPr/>
      </dsp:nvSpPr>
      <dsp:spPr>
        <a:xfrm>
          <a:off x="1688716" y="2297812"/>
          <a:ext cx="3090034" cy="1093006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Посадка рослин</a:t>
          </a:r>
        </a:p>
      </dsp:txBody>
      <dsp:txXfrm>
        <a:off x="1742072" y="2351168"/>
        <a:ext cx="2983322" cy="986294"/>
      </dsp:txXfrm>
    </dsp:sp>
    <dsp:sp modelId="{7F63C0D0-7977-44C4-9FA5-DA239518B79A}">
      <dsp:nvSpPr>
        <dsp:cNvPr id="0" name=""/>
        <dsp:cNvSpPr/>
      </dsp:nvSpPr>
      <dsp:spPr>
        <a:xfrm>
          <a:off x="1688716" y="3445469"/>
          <a:ext cx="3069032" cy="1093006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Чисті способи пересування</a:t>
          </a:r>
        </a:p>
      </dsp:txBody>
      <dsp:txXfrm>
        <a:off x="1742072" y="3498825"/>
        <a:ext cx="2962320" cy="986294"/>
      </dsp:txXfrm>
    </dsp:sp>
    <dsp:sp modelId="{DBB4BBC3-20B1-4F41-BFBC-3CF22A81E68F}">
      <dsp:nvSpPr>
        <dsp:cNvPr id="0" name=""/>
        <dsp:cNvSpPr/>
      </dsp:nvSpPr>
      <dsp:spPr>
        <a:xfrm>
          <a:off x="1688716" y="4593125"/>
          <a:ext cx="3055202" cy="1093006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Запобігання  пожежам</a:t>
          </a:r>
        </a:p>
      </dsp:txBody>
      <dsp:txXfrm>
        <a:off x="1742072" y="4646481"/>
        <a:ext cx="2948490" cy="9862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2612C-30A1-4475-AD25-666B67242544}" type="datetimeFigureOut">
              <a:rPr lang="uk-UA" smtClean="0"/>
              <a:t>03.08.2021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0B5921-6141-4BED-B037-9D93FAD24F1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5434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EEA1-935C-4573-ACFF-7A9C29F82B18}" type="datetimeFigureOut">
              <a:rPr lang="uk-UA" smtClean="0"/>
              <a:t>03.08.2021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BED5-FF6E-4CC6-B303-7527E9D5FD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4565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EEA1-935C-4573-ACFF-7A9C29F82B18}" type="datetimeFigureOut">
              <a:rPr lang="uk-UA" smtClean="0"/>
              <a:t>03.08.2021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BED5-FF6E-4CC6-B303-7527E9D5FD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3665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EEA1-935C-4573-ACFF-7A9C29F82B18}" type="datetimeFigureOut">
              <a:rPr lang="uk-UA" smtClean="0"/>
              <a:t>03.08.2021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BED5-FF6E-4CC6-B303-7527E9D5FD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8445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EEA1-935C-4573-ACFF-7A9C29F82B18}" type="datetimeFigureOut">
              <a:rPr lang="uk-UA" smtClean="0"/>
              <a:t>03.08.2021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BED5-FF6E-4CC6-B303-7527E9D5FD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5655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EEA1-935C-4573-ACFF-7A9C29F82B18}" type="datetimeFigureOut">
              <a:rPr lang="uk-UA" smtClean="0"/>
              <a:t>03.08.2021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BED5-FF6E-4CC6-B303-7527E9D5FD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8318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EEA1-935C-4573-ACFF-7A9C29F82B18}" type="datetimeFigureOut">
              <a:rPr lang="uk-UA" smtClean="0"/>
              <a:t>03.08.2021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BED5-FF6E-4CC6-B303-7527E9D5FD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1778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EEA1-935C-4573-ACFF-7A9C29F82B18}" type="datetimeFigureOut">
              <a:rPr lang="uk-UA" smtClean="0"/>
              <a:t>03.08.2021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BED5-FF6E-4CC6-B303-7527E9D5FD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0687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EEA1-935C-4573-ACFF-7A9C29F82B18}" type="datetimeFigureOut">
              <a:rPr lang="uk-UA" smtClean="0"/>
              <a:t>03.08.2021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BED5-FF6E-4CC6-B303-7527E9D5FD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86467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EEA1-935C-4573-ACFF-7A9C29F82B18}" type="datetimeFigureOut">
              <a:rPr lang="uk-UA" smtClean="0"/>
              <a:t>03.08.2021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BED5-FF6E-4CC6-B303-7527E9D5FD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77025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EEA1-935C-4573-ACFF-7A9C29F82B18}" type="datetimeFigureOut">
              <a:rPr lang="uk-UA" smtClean="0"/>
              <a:t>03.08.2021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BED5-FF6E-4CC6-B303-7527E9D5FD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0278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EEA1-935C-4573-ACFF-7A9C29F82B18}" type="datetimeFigureOut">
              <a:rPr lang="uk-UA" smtClean="0"/>
              <a:t>03.08.2021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BED5-FF6E-4CC6-B303-7527E9D5FD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3497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FEEA1-935C-4573-ACFF-7A9C29F82B18}" type="datetimeFigureOut">
              <a:rPr lang="uk-UA" smtClean="0"/>
              <a:t>03.08.2021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CBED5-FF6E-4CC6-B303-7527E9D5FD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3032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19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8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424" y="1124904"/>
            <a:ext cx="6863041" cy="53714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5522" y="427706"/>
            <a:ext cx="8072846" cy="646331"/>
          </a:xfrm>
          <a:prstGeom prst="rect">
            <a:avLst/>
          </a:prstGeom>
          <a:noFill/>
          <a:effectLst>
            <a:outerShdw blurRad="50800" dist="25400" dir="1800000" algn="tl" rotWithShape="0">
              <a:prstClr val="black">
                <a:alpha val="16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ЯК ЗАПОБІГАТИ ЗМІНАМ КЛІМАТУ</a:t>
            </a:r>
            <a:endParaRPr lang="uk-UA" sz="3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565522" y="5973118"/>
            <a:ext cx="24358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Зустріч 4</a:t>
            </a:r>
            <a:endParaRPr lang="uk-UA" sz="280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63163E0B-7563-4D9B-A5C1-C83B96AE8C3D}"/>
              </a:ext>
            </a:extLst>
          </p:cNvPr>
          <p:cNvGrpSpPr/>
          <p:nvPr/>
        </p:nvGrpSpPr>
        <p:grpSpPr>
          <a:xfrm>
            <a:off x="9019466" y="448551"/>
            <a:ext cx="2935154" cy="6033763"/>
            <a:chOff x="9019466" y="448551"/>
            <a:chExt cx="2935154" cy="6033763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xmlns="" id="{E90506C1-8E1A-4F8E-9035-5AB71BFDEB6C}"/>
                </a:ext>
              </a:extLst>
            </p:cNvPr>
            <p:cNvSpPr/>
            <p:nvPr/>
          </p:nvSpPr>
          <p:spPr>
            <a:xfrm>
              <a:off x="9025742" y="464820"/>
              <a:ext cx="2918182" cy="6017494"/>
            </a:xfrm>
            <a:prstGeom prst="roundRect">
              <a:avLst>
                <a:gd name="adj" fmla="val 3438"/>
              </a:avLst>
            </a:prstGeom>
            <a:solidFill>
              <a:schemeClr val="bg1"/>
            </a:solidFill>
            <a:ln w="57150">
              <a:noFill/>
            </a:ln>
            <a:effectLst>
              <a:outerShdw blurRad="114300" sx="103000" sy="103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" name="Прямоугольник: скругленные верхние углы 15">
              <a:extLst>
                <a:ext uri="{FF2B5EF4-FFF2-40B4-BE49-F238E27FC236}">
                  <a16:creationId xmlns:a16="http://schemas.microsoft.com/office/drawing/2014/main" xmlns="" id="{20BA55E2-F170-4195-A885-14C6D8829C43}"/>
                </a:ext>
              </a:extLst>
            </p:cNvPr>
            <p:cNvSpPr/>
            <p:nvPr/>
          </p:nvSpPr>
          <p:spPr>
            <a:xfrm>
              <a:off x="9019466" y="448551"/>
              <a:ext cx="2935154" cy="1322200"/>
            </a:xfrm>
            <a:prstGeom prst="round2SameRect">
              <a:avLst>
                <a:gd name="adj1" fmla="val 10134"/>
                <a:gd name="adj2" fmla="val 0"/>
              </a:avLst>
            </a:prstGeom>
            <a:solidFill>
              <a:srgbClr val="D5EA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17" name="Прямокутник 3">
            <a:extLst>
              <a:ext uri="{FF2B5EF4-FFF2-40B4-BE49-F238E27FC236}">
                <a16:creationId xmlns:a16="http://schemas.microsoft.com/office/drawing/2014/main" xmlns="" id="{22A569F2-CB46-47A3-8747-52F980ED940A}"/>
              </a:ext>
            </a:extLst>
          </p:cNvPr>
          <p:cNvSpPr/>
          <p:nvPr/>
        </p:nvSpPr>
        <p:spPr>
          <a:xfrm>
            <a:off x="8880581" y="643007"/>
            <a:ext cx="32695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dirty="0">
                <a:latin typeface="Arial" panose="020B0604020202020204" pitchFamily="34" charset="0"/>
              </a:rPr>
              <a:t>Проект «Кліматична та екологічна освіта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uk-UA" dirty="0">
                <a:latin typeface="Arial" panose="020B0604020202020204" pitchFamily="34" charset="0"/>
              </a:rPr>
              <a:t>для </a:t>
            </a:r>
            <a:endParaRPr lang="en-US" dirty="0">
              <a:latin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uk-UA" dirty="0">
                <a:latin typeface="Arial" panose="020B0604020202020204" pitchFamily="34" charset="0"/>
              </a:rPr>
              <a:t>учнів початкових класів»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EE6C6B73-EE3C-46B5-B6F0-5A0E509B30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48"/>
          <a:stretch/>
        </p:blipFill>
        <p:spPr>
          <a:xfrm>
            <a:off x="9570721" y="2512171"/>
            <a:ext cx="1828224" cy="1683922"/>
          </a:xfrm>
          <a:prstGeom prst="rect">
            <a:avLst/>
          </a:prstGeom>
        </p:spPr>
      </p:pic>
      <p:sp>
        <p:nvSpPr>
          <p:cNvPr id="19" name="Прямокутник 10">
            <a:extLst>
              <a:ext uri="{FF2B5EF4-FFF2-40B4-BE49-F238E27FC236}">
                <a16:creationId xmlns:a16="http://schemas.microsoft.com/office/drawing/2014/main" xmlns="" id="{E4145491-410A-43D7-8DDB-B91B03B3451F}"/>
              </a:ext>
            </a:extLst>
          </p:cNvPr>
          <p:cNvSpPr/>
          <p:nvPr/>
        </p:nvSpPr>
        <p:spPr>
          <a:xfrm>
            <a:off x="9487524" y="2096344"/>
            <a:ext cx="20061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підтримки: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кутник 11">
            <a:extLst>
              <a:ext uri="{FF2B5EF4-FFF2-40B4-BE49-F238E27FC236}">
                <a16:creationId xmlns:a16="http://schemas.microsoft.com/office/drawing/2014/main" xmlns="" id="{4790EB52-5B32-46C3-B714-0C879AB1C7CE}"/>
              </a:ext>
            </a:extLst>
          </p:cNvPr>
          <p:cNvSpPr/>
          <p:nvPr/>
        </p:nvSpPr>
        <p:spPr>
          <a:xfrm>
            <a:off x="9829111" y="4397673"/>
            <a:ext cx="13724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1600" dirty="0">
                <a:solidFill>
                  <a:srgbClr val="222222"/>
                </a:solidFill>
                <a:latin typeface="Arial" panose="020B0604020202020204" pitchFamily="34" charset="0"/>
              </a:rPr>
              <a:t>Виконавець:</a:t>
            </a:r>
            <a:endParaRPr lang="uk-UA" sz="1600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5E8357F8-BD9E-44C6-9EBB-DAB7B5C792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356" y="4816564"/>
            <a:ext cx="1286495" cy="128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32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A month's rain in 24 hours causes more flooding misery - here's what we  know so far - Manchester Evening Ne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799" y="4937370"/>
            <a:ext cx="2728310" cy="181443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1" y="284547"/>
            <a:ext cx="10293530" cy="646331"/>
          </a:xfrm>
          <a:prstGeom prst="rect">
            <a:avLst/>
          </a:prstGeom>
          <a:noFill/>
          <a:effectLst>
            <a:outerShdw blurRad="50800" dist="25400" dir="1800000" algn="ctr" rotWithShape="0">
              <a:schemeClr val="tx1">
                <a:alpha val="16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Зміни клімату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510" y="1019736"/>
            <a:ext cx="2725774" cy="1817182"/>
          </a:xfrm>
          <a:prstGeom prst="rect">
            <a:avLst/>
          </a:prstGeom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b="11194"/>
          <a:stretch/>
        </p:blipFill>
        <p:spPr>
          <a:xfrm>
            <a:off x="8100799" y="1019735"/>
            <a:ext cx="2728310" cy="1817183"/>
          </a:xfrm>
          <a:prstGeom prst="rect">
            <a:avLst/>
          </a:prstGeom>
          <a:effectLst/>
        </p:spPr>
      </p:pic>
      <p:pic>
        <p:nvPicPr>
          <p:cNvPr id="3074" name="Picture 2" descr="Обои горит, land, под, раздел Природа, размер 1731x1069 - скачать бесплатно  картинку на рабочий стол и телефон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8" r="7881"/>
          <a:stretch/>
        </p:blipFill>
        <p:spPr bwMode="auto">
          <a:xfrm>
            <a:off x="1329510" y="4937370"/>
            <a:ext cx="2726599" cy="181804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Осінь - Пори року"/>
          <p:cNvPicPr>
            <a:picLocks noChangeAspect="1" noChangeArrowheads="1"/>
          </p:cNvPicPr>
          <p:nvPr/>
        </p:nvPicPr>
        <p:blipFill rotWithShape="1">
          <a:blip r:embed="rId6" cstate="print"/>
          <a:srcRect t="9790" b="1129"/>
          <a:stretch/>
        </p:blipFill>
        <p:spPr bwMode="auto">
          <a:xfrm>
            <a:off x="4686324" y="1019735"/>
            <a:ext cx="2730505" cy="1805733"/>
          </a:xfrm>
          <a:prstGeom prst="rect">
            <a:avLst/>
          </a:prstGeom>
          <a:noFill/>
        </p:spPr>
      </p:pic>
      <p:pic>
        <p:nvPicPr>
          <p:cNvPr id="9" name="Picture 2" descr="Картинки красивый снег (35 фото) 🔥 Прикольные картинки и юмор"/>
          <p:cNvPicPr>
            <a:picLocks noChangeAspect="1" noChangeArrowheads="1"/>
          </p:cNvPicPr>
          <p:nvPr/>
        </p:nvPicPr>
        <p:blipFill rotWithShape="1">
          <a:blip r:embed="rId7" cstate="print"/>
          <a:srcRect t="4983" b="4960"/>
          <a:stretch/>
        </p:blipFill>
        <p:spPr bwMode="auto">
          <a:xfrm>
            <a:off x="1329510" y="2971392"/>
            <a:ext cx="2726599" cy="1820365"/>
          </a:xfrm>
          <a:prstGeom prst="rect">
            <a:avLst/>
          </a:prstGeom>
          <a:noFill/>
        </p:spPr>
      </p:pic>
      <p:pic>
        <p:nvPicPr>
          <p:cNvPr id="3" name="Picture 2" descr="The Beauty of the Summer Month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799" y="2978277"/>
            <a:ext cx="2726599" cy="181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ardening Tips for Early Spring | My Garden Lif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8" r="10393"/>
          <a:stretch/>
        </p:blipFill>
        <p:spPr bwMode="auto">
          <a:xfrm>
            <a:off x="4696853" y="4937370"/>
            <a:ext cx="2719976" cy="181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Глобальне потепління штовхає людство до майбутнього в бідності, голоді й з міграєцією / cikavosti.com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2"/>
          <a:stretch/>
        </p:blipFill>
        <p:spPr bwMode="auto">
          <a:xfrm>
            <a:off x="4686324" y="2966828"/>
            <a:ext cx="2730505" cy="181442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40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3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53595" y="304879"/>
            <a:ext cx="10293530" cy="646331"/>
          </a:xfrm>
          <a:prstGeom prst="rect">
            <a:avLst/>
          </a:prstGeom>
          <a:noFill/>
          <a:effectLst>
            <a:outerShdw blurRad="50800" dist="25400" dir="1800000" algn="ctr" rotWithShape="0">
              <a:schemeClr val="tx1">
                <a:alpha val="16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Як пов’язані зображення?</a:t>
            </a:r>
          </a:p>
        </p:txBody>
      </p:sp>
      <p:sp>
        <p:nvSpPr>
          <p:cNvPr id="20" name="Полілінія 19"/>
          <p:cNvSpPr/>
          <p:nvPr/>
        </p:nvSpPr>
        <p:spPr>
          <a:xfrm rot="10800000" flipH="1">
            <a:off x="7710991" y="2035698"/>
            <a:ext cx="92681" cy="266337"/>
          </a:xfrm>
          <a:custGeom>
            <a:avLst/>
            <a:gdLst>
              <a:gd name="connsiteX0" fmla="*/ 509452 w 690959"/>
              <a:gd name="connsiteY0" fmla="*/ 2913017 h 2913017"/>
              <a:gd name="connsiteX1" fmla="*/ 156754 w 690959"/>
              <a:gd name="connsiteY1" fmla="*/ 2612571 h 2913017"/>
              <a:gd name="connsiteX2" fmla="*/ 52252 w 690959"/>
              <a:gd name="connsiteY2" fmla="*/ 2377440 h 2913017"/>
              <a:gd name="connsiteX3" fmla="*/ 65314 w 690959"/>
              <a:gd name="connsiteY3" fmla="*/ 2116183 h 2913017"/>
              <a:gd name="connsiteX4" fmla="*/ 222069 w 690959"/>
              <a:gd name="connsiteY4" fmla="*/ 1841863 h 2913017"/>
              <a:gd name="connsiteX5" fmla="*/ 470263 w 690959"/>
              <a:gd name="connsiteY5" fmla="*/ 1619794 h 2913017"/>
              <a:gd name="connsiteX6" fmla="*/ 640080 w 690959"/>
              <a:gd name="connsiteY6" fmla="*/ 1397725 h 2913017"/>
              <a:gd name="connsiteX7" fmla="*/ 679269 w 690959"/>
              <a:gd name="connsiteY7" fmla="*/ 1058091 h 2913017"/>
              <a:gd name="connsiteX8" fmla="*/ 457200 w 690959"/>
              <a:gd name="connsiteY8" fmla="*/ 718457 h 2913017"/>
              <a:gd name="connsiteX9" fmla="*/ 222069 w 690959"/>
              <a:gd name="connsiteY9" fmla="*/ 574765 h 2913017"/>
              <a:gd name="connsiteX10" fmla="*/ 39189 w 690959"/>
              <a:gd name="connsiteY10" fmla="*/ 326571 h 2913017"/>
              <a:gd name="connsiteX11" fmla="*/ 0 w 690959"/>
              <a:gd name="connsiteY11" fmla="*/ 0 h 291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0959" h="2913017">
                <a:moveTo>
                  <a:pt x="509452" y="2913017"/>
                </a:moveTo>
                <a:cubicBezTo>
                  <a:pt x="371203" y="2807425"/>
                  <a:pt x="232954" y="2701834"/>
                  <a:pt x="156754" y="2612571"/>
                </a:cubicBezTo>
                <a:cubicBezTo>
                  <a:pt x="80554" y="2523308"/>
                  <a:pt x="67492" y="2460171"/>
                  <a:pt x="52252" y="2377440"/>
                </a:cubicBezTo>
                <a:cubicBezTo>
                  <a:pt x="37012" y="2294709"/>
                  <a:pt x="37011" y="2205446"/>
                  <a:pt x="65314" y="2116183"/>
                </a:cubicBezTo>
                <a:cubicBezTo>
                  <a:pt x="93617" y="2026920"/>
                  <a:pt x="154577" y="1924594"/>
                  <a:pt x="222069" y="1841863"/>
                </a:cubicBezTo>
                <a:cubicBezTo>
                  <a:pt x="289560" y="1759131"/>
                  <a:pt x="400595" y="1693817"/>
                  <a:pt x="470263" y="1619794"/>
                </a:cubicBezTo>
                <a:cubicBezTo>
                  <a:pt x="539931" y="1545771"/>
                  <a:pt x="605246" y="1491342"/>
                  <a:pt x="640080" y="1397725"/>
                </a:cubicBezTo>
                <a:cubicBezTo>
                  <a:pt x="674914" y="1304108"/>
                  <a:pt x="709749" y="1171302"/>
                  <a:pt x="679269" y="1058091"/>
                </a:cubicBezTo>
                <a:cubicBezTo>
                  <a:pt x="648789" y="944880"/>
                  <a:pt x="533400" y="799011"/>
                  <a:pt x="457200" y="718457"/>
                </a:cubicBezTo>
                <a:cubicBezTo>
                  <a:pt x="381000" y="637903"/>
                  <a:pt x="291737" y="640079"/>
                  <a:pt x="222069" y="574765"/>
                </a:cubicBezTo>
                <a:cubicBezTo>
                  <a:pt x="152400" y="509451"/>
                  <a:pt x="76200" y="422365"/>
                  <a:pt x="39189" y="326571"/>
                </a:cubicBezTo>
                <a:cubicBezTo>
                  <a:pt x="2178" y="230777"/>
                  <a:pt x="1089" y="115388"/>
                  <a:pt x="0" y="0"/>
                </a:cubicBezTo>
              </a:path>
            </a:pathLst>
          </a:custGeom>
          <a:noFill/>
          <a:ln w="571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Полілінія 20"/>
          <p:cNvSpPr/>
          <p:nvPr/>
        </p:nvSpPr>
        <p:spPr>
          <a:xfrm rot="10800000" flipH="1">
            <a:off x="8092349" y="2035697"/>
            <a:ext cx="92681" cy="266337"/>
          </a:xfrm>
          <a:custGeom>
            <a:avLst/>
            <a:gdLst>
              <a:gd name="connsiteX0" fmla="*/ 509452 w 690959"/>
              <a:gd name="connsiteY0" fmla="*/ 2913017 h 2913017"/>
              <a:gd name="connsiteX1" fmla="*/ 156754 w 690959"/>
              <a:gd name="connsiteY1" fmla="*/ 2612571 h 2913017"/>
              <a:gd name="connsiteX2" fmla="*/ 52252 w 690959"/>
              <a:gd name="connsiteY2" fmla="*/ 2377440 h 2913017"/>
              <a:gd name="connsiteX3" fmla="*/ 65314 w 690959"/>
              <a:gd name="connsiteY3" fmla="*/ 2116183 h 2913017"/>
              <a:gd name="connsiteX4" fmla="*/ 222069 w 690959"/>
              <a:gd name="connsiteY4" fmla="*/ 1841863 h 2913017"/>
              <a:gd name="connsiteX5" fmla="*/ 470263 w 690959"/>
              <a:gd name="connsiteY5" fmla="*/ 1619794 h 2913017"/>
              <a:gd name="connsiteX6" fmla="*/ 640080 w 690959"/>
              <a:gd name="connsiteY6" fmla="*/ 1397725 h 2913017"/>
              <a:gd name="connsiteX7" fmla="*/ 679269 w 690959"/>
              <a:gd name="connsiteY7" fmla="*/ 1058091 h 2913017"/>
              <a:gd name="connsiteX8" fmla="*/ 457200 w 690959"/>
              <a:gd name="connsiteY8" fmla="*/ 718457 h 2913017"/>
              <a:gd name="connsiteX9" fmla="*/ 222069 w 690959"/>
              <a:gd name="connsiteY9" fmla="*/ 574765 h 2913017"/>
              <a:gd name="connsiteX10" fmla="*/ 39189 w 690959"/>
              <a:gd name="connsiteY10" fmla="*/ 326571 h 2913017"/>
              <a:gd name="connsiteX11" fmla="*/ 0 w 690959"/>
              <a:gd name="connsiteY11" fmla="*/ 0 h 291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0959" h="2913017">
                <a:moveTo>
                  <a:pt x="509452" y="2913017"/>
                </a:moveTo>
                <a:cubicBezTo>
                  <a:pt x="371203" y="2807425"/>
                  <a:pt x="232954" y="2701834"/>
                  <a:pt x="156754" y="2612571"/>
                </a:cubicBezTo>
                <a:cubicBezTo>
                  <a:pt x="80554" y="2523308"/>
                  <a:pt x="67492" y="2460171"/>
                  <a:pt x="52252" y="2377440"/>
                </a:cubicBezTo>
                <a:cubicBezTo>
                  <a:pt x="37012" y="2294709"/>
                  <a:pt x="37011" y="2205446"/>
                  <a:pt x="65314" y="2116183"/>
                </a:cubicBezTo>
                <a:cubicBezTo>
                  <a:pt x="93617" y="2026920"/>
                  <a:pt x="154577" y="1924594"/>
                  <a:pt x="222069" y="1841863"/>
                </a:cubicBezTo>
                <a:cubicBezTo>
                  <a:pt x="289560" y="1759131"/>
                  <a:pt x="400595" y="1693817"/>
                  <a:pt x="470263" y="1619794"/>
                </a:cubicBezTo>
                <a:cubicBezTo>
                  <a:pt x="539931" y="1545771"/>
                  <a:pt x="605246" y="1491342"/>
                  <a:pt x="640080" y="1397725"/>
                </a:cubicBezTo>
                <a:cubicBezTo>
                  <a:pt x="674914" y="1304108"/>
                  <a:pt x="709749" y="1171302"/>
                  <a:pt x="679269" y="1058091"/>
                </a:cubicBezTo>
                <a:cubicBezTo>
                  <a:pt x="648789" y="944880"/>
                  <a:pt x="533400" y="799011"/>
                  <a:pt x="457200" y="718457"/>
                </a:cubicBezTo>
                <a:cubicBezTo>
                  <a:pt x="381000" y="637903"/>
                  <a:pt x="291737" y="640079"/>
                  <a:pt x="222069" y="574765"/>
                </a:cubicBezTo>
                <a:cubicBezTo>
                  <a:pt x="152400" y="509451"/>
                  <a:pt x="76200" y="422365"/>
                  <a:pt x="39189" y="326571"/>
                </a:cubicBezTo>
                <a:cubicBezTo>
                  <a:pt x="2178" y="230777"/>
                  <a:pt x="1089" y="115388"/>
                  <a:pt x="0" y="0"/>
                </a:cubicBezTo>
              </a:path>
            </a:pathLst>
          </a:custGeom>
          <a:noFill/>
          <a:ln w="571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Полілінія 21"/>
          <p:cNvSpPr/>
          <p:nvPr/>
        </p:nvSpPr>
        <p:spPr>
          <a:xfrm rot="10800000" flipH="1">
            <a:off x="8469710" y="2035698"/>
            <a:ext cx="92681" cy="266337"/>
          </a:xfrm>
          <a:custGeom>
            <a:avLst/>
            <a:gdLst>
              <a:gd name="connsiteX0" fmla="*/ 509452 w 690959"/>
              <a:gd name="connsiteY0" fmla="*/ 2913017 h 2913017"/>
              <a:gd name="connsiteX1" fmla="*/ 156754 w 690959"/>
              <a:gd name="connsiteY1" fmla="*/ 2612571 h 2913017"/>
              <a:gd name="connsiteX2" fmla="*/ 52252 w 690959"/>
              <a:gd name="connsiteY2" fmla="*/ 2377440 h 2913017"/>
              <a:gd name="connsiteX3" fmla="*/ 65314 w 690959"/>
              <a:gd name="connsiteY3" fmla="*/ 2116183 h 2913017"/>
              <a:gd name="connsiteX4" fmla="*/ 222069 w 690959"/>
              <a:gd name="connsiteY4" fmla="*/ 1841863 h 2913017"/>
              <a:gd name="connsiteX5" fmla="*/ 470263 w 690959"/>
              <a:gd name="connsiteY5" fmla="*/ 1619794 h 2913017"/>
              <a:gd name="connsiteX6" fmla="*/ 640080 w 690959"/>
              <a:gd name="connsiteY6" fmla="*/ 1397725 h 2913017"/>
              <a:gd name="connsiteX7" fmla="*/ 679269 w 690959"/>
              <a:gd name="connsiteY7" fmla="*/ 1058091 h 2913017"/>
              <a:gd name="connsiteX8" fmla="*/ 457200 w 690959"/>
              <a:gd name="connsiteY8" fmla="*/ 718457 h 2913017"/>
              <a:gd name="connsiteX9" fmla="*/ 222069 w 690959"/>
              <a:gd name="connsiteY9" fmla="*/ 574765 h 2913017"/>
              <a:gd name="connsiteX10" fmla="*/ 39189 w 690959"/>
              <a:gd name="connsiteY10" fmla="*/ 326571 h 2913017"/>
              <a:gd name="connsiteX11" fmla="*/ 0 w 690959"/>
              <a:gd name="connsiteY11" fmla="*/ 0 h 291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0959" h="2913017">
                <a:moveTo>
                  <a:pt x="509452" y="2913017"/>
                </a:moveTo>
                <a:cubicBezTo>
                  <a:pt x="371203" y="2807425"/>
                  <a:pt x="232954" y="2701834"/>
                  <a:pt x="156754" y="2612571"/>
                </a:cubicBezTo>
                <a:cubicBezTo>
                  <a:pt x="80554" y="2523308"/>
                  <a:pt x="67492" y="2460171"/>
                  <a:pt x="52252" y="2377440"/>
                </a:cubicBezTo>
                <a:cubicBezTo>
                  <a:pt x="37012" y="2294709"/>
                  <a:pt x="37011" y="2205446"/>
                  <a:pt x="65314" y="2116183"/>
                </a:cubicBezTo>
                <a:cubicBezTo>
                  <a:pt x="93617" y="2026920"/>
                  <a:pt x="154577" y="1924594"/>
                  <a:pt x="222069" y="1841863"/>
                </a:cubicBezTo>
                <a:cubicBezTo>
                  <a:pt x="289560" y="1759131"/>
                  <a:pt x="400595" y="1693817"/>
                  <a:pt x="470263" y="1619794"/>
                </a:cubicBezTo>
                <a:cubicBezTo>
                  <a:pt x="539931" y="1545771"/>
                  <a:pt x="605246" y="1491342"/>
                  <a:pt x="640080" y="1397725"/>
                </a:cubicBezTo>
                <a:cubicBezTo>
                  <a:pt x="674914" y="1304108"/>
                  <a:pt x="709749" y="1171302"/>
                  <a:pt x="679269" y="1058091"/>
                </a:cubicBezTo>
                <a:cubicBezTo>
                  <a:pt x="648789" y="944880"/>
                  <a:pt x="533400" y="799011"/>
                  <a:pt x="457200" y="718457"/>
                </a:cubicBezTo>
                <a:cubicBezTo>
                  <a:pt x="381000" y="637903"/>
                  <a:pt x="291737" y="640079"/>
                  <a:pt x="222069" y="574765"/>
                </a:cubicBezTo>
                <a:cubicBezTo>
                  <a:pt x="152400" y="509451"/>
                  <a:pt x="76200" y="422365"/>
                  <a:pt x="39189" y="326571"/>
                </a:cubicBezTo>
                <a:cubicBezTo>
                  <a:pt x="2178" y="230777"/>
                  <a:pt x="1089" y="115388"/>
                  <a:pt x="0" y="0"/>
                </a:cubicBezTo>
              </a:path>
            </a:pathLst>
          </a:custGeom>
          <a:noFill/>
          <a:ln w="571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Полілінія 22"/>
          <p:cNvSpPr/>
          <p:nvPr/>
        </p:nvSpPr>
        <p:spPr>
          <a:xfrm rot="10800000" flipH="1">
            <a:off x="8834749" y="2035698"/>
            <a:ext cx="92681" cy="266337"/>
          </a:xfrm>
          <a:custGeom>
            <a:avLst/>
            <a:gdLst>
              <a:gd name="connsiteX0" fmla="*/ 509452 w 690959"/>
              <a:gd name="connsiteY0" fmla="*/ 2913017 h 2913017"/>
              <a:gd name="connsiteX1" fmla="*/ 156754 w 690959"/>
              <a:gd name="connsiteY1" fmla="*/ 2612571 h 2913017"/>
              <a:gd name="connsiteX2" fmla="*/ 52252 w 690959"/>
              <a:gd name="connsiteY2" fmla="*/ 2377440 h 2913017"/>
              <a:gd name="connsiteX3" fmla="*/ 65314 w 690959"/>
              <a:gd name="connsiteY3" fmla="*/ 2116183 h 2913017"/>
              <a:gd name="connsiteX4" fmla="*/ 222069 w 690959"/>
              <a:gd name="connsiteY4" fmla="*/ 1841863 h 2913017"/>
              <a:gd name="connsiteX5" fmla="*/ 470263 w 690959"/>
              <a:gd name="connsiteY5" fmla="*/ 1619794 h 2913017"/>
              <a:gd name="connsiteX6" fmla="*/ 640080 w 690959"/>
              <a:gd name="connsiteY6" fmla="*/ 1397725 h 2913017"/>
              <a:gd name="connsiteX7" fmla="*/ 679269 w 690959"/>
              <a:gd name="connsiteY7" fmla="*/ 1058091 h 2913017"/>
              <a:gd name="connsiteX8" fmla="*/ 457200 w 690959"/>
              <a:gd name="connsiteY8" fmla="*/ 718457 h 2913017"/>
              <a:gd name="connsiteX9" fmla="*/ 222069 w 690959"/>
              <a:gd name="connsiteY9" fmla="*/ 574765 h 2913017"/>
              <a:gd name="connsiteX10" fmla="*/ 39189 w 690959"/>
              <a:gd name="connsiteY10" fmla="*/ 326571 h 2913017"/>
              <a:gd name="connsiteX11" fmla="*/ 0 w 690959"/>
              <a:gd name="connsiteY11" fmla="*/ 0 h 291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0959" h="2913017">
                <a:moveTo>
                  <a:pt x="509452" y="2913017"/>
                </a:moveTo>
                <a:cubicBezTo>
                  <a:pt x="371203" y="2807425"/>
                  <a:pt x="232954" y="2701834"/>
                  <a:pt x="156754" y="2612571"/>
                </a:cubicBezTo>
                <a:cubicBezTo>
                  <a:pt x="80554" y="2523308"/>
                  <a:pt x="67492" y="2460171"/>
                  <a:pt x="52252" y="2377440"/>
                </a:cubicBezTo>
                <a:cubicBezTo>
                  <a:pt x="37012" y="2294709"/>
                  <a:pt x="37011" y="2205446"/>
                  <a:pt x="65314" y="2116183"/>
                </a:cubicBezTo>
                <a:cubicBezTo>
                  <a:pt x="93617" y="2026920"/>
                  <a:pt x="154577" y="1924594"/>
                  <a:pt x="222069" y="1841863"/>
                </a:cubicBezTo>
                <a:cubicBezTo>
                  <a:pt x="289560" y="1759131"/>
                  <a:pt x="400595" y="1693817"/>
                  <a:pt x="470263" y="1619794"/>
                </a:cubicBezTo>
                <a:cubicBezTo>
                  <a:pt x="539931" y="1545771"/>
                  <a:pt x="605246" y="1491342"/>
                  <a:pt x="640080" y="1397725"/>
                </a:cubicBezTo>
                <a:cubicBezTo>
                  <a:pt x="674914" y="1304108"/>
                  <a:pt x="709749" y="1171302"/>
                  <a:pt x="679269" y="1058091"/>
                </a:cubicBezTo>
                <a:cubicBezTo>
                  <a:pt x="648789" y="944880"/>
                  <a:pt x="533400" y="799011"/>
                  <a:pt x="457200" y="718457"/>
                </a:cubicBezTo>
                <a:cubicBezTo>
                  <a:pt x="381000" y="637903"/>
                  <a:pt x="291737" y="640079"/>
                  <a:pt x="222069" y="574765"/>
                </a:cubicBezTo>
                <a:cubicBezTo>
                  <a:pt x="152400" y="509451"/>
                  <a:pt x="76200" y="422365"/>
                  <a:pt x="39189" y="326571"/>
                </a:cubicBezTo>
                <a:cubicBezTo>
                  <a:pt x="2178" y="230777"/>
                  <a:pt x="1089" y="115388"/>
                  <a:pt x="0" y="0"/>
                </a:cubicBezTo>
              </a:path>
            </a:pathLst>
          </a:custGeom>
          <a:noFill/>
          <a:ln w="571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Полілінія 23"/>
          <p:cNvSpPr/>
          <p:nvPr/>
        </p:nvSpPr>
        <p:spPr>
          <a:xfrm rot="10800000" flipH="1">
            <a:off x="9199788" y="2035698"/>
            <a:ext cx="92681" cy="266337"/>
          </a:xfrm>
          <a:custGeom>
            <a:avLst/>
            <a:gdLst>
              <a:gd name="connsiteX0" fmla="*/ 509452 w 690959"/>
              <a:gd name="connsiteY0" fmla="*/ 2913017 h 2913017"/>
              <a:gd name="connsiteX1" fmla="*/ 156754 w 690959"/>
              <a:gd name="connsiteY1" fmla="*/ 2612571 h 2913017"/>
              <a:gd name="connsiteX2" fmla="*/ 52252 w 690959"/>
              <a:gd name="connsiteY2" fmla="*/ 2377440 h 2913017"/>
              <a:gd name="connsiteX3" fmla="*/ 65314 w 690959"/>
              <a:gd name="connsiteY3" fmla="*/ 2116183 h 2913017"/>
              <a:gd name="connsiteX4" fmla="*/ 222069 w 690959"/>
              <a:gd name="connsiteY4" fmla="*/ 1841863 h 2913017"/>
              <a:gd name="connsiteX5" fmla="*/ 470263 w 690959"/>
              <a:gd name="connsiteY5" fmla="*/ 1619794 h 2913017"/>
              <a:gd name="connsiteX6" fmla="*/ 640080 w 690959"/>
              <a:gd name="connsiteY6" fmla="*/ 1397725 h 2913017"/>
              <a:gd name="connsiteX7" fmla="*/ 679269 w 690959"/>
              <a:gd name="connsiteY7" fmla="*/ 1058091 h 2913017"/>
              <a:gd name="connsiteX8" fmla="*/ 457200 w 690959"/>
              <a:gd name="connsiteY8" fmla="*/ 718457 h 2913017"/>
              <a:gd name="connsiteX9" fmla="*/ 222069 w 690959"/>
              <a:gd name="connsiteY9" fmla="*/ 574765 h 2913017"/>
              <a:gd name="connsiteX10" fmla="*/ 39189 w 690959"/>
              <a:gd name="connsiteY10" fmla="*/ 326571 h 2913017"/>
              <a:gd name="connsiteX11" fmla="*/ 0 w 690959"/>
              <a:gd name="connsiteY11" fmla="*/ 0 h 291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0959" h="2913017">
                <a:moveTo>
                  <a:pt x="509452" y="2913017"/>
                </a:moveTo>
                <a:cubicBezTo>
                  <a:pt x="371203" y="2807425"/>
                  <a:pt x="232954" y="2701834"/>
                  <a:pt x="156754" y="2612571"/>
                </a:cubicBezTo>
                <a:cubicBezTo>
                  <a:pt x="80554" y="2523308"/>
                  <a:pt x="67492" y="2460171"/>
                  <a:pt x="52252" y="2377440"/>
                </a:cubicBezTo>
                <a:cubicBezTo>
                  <a:pt x="37012" y="2294709"/>
                  <a:pt x="37011" y="2205446"/>
                  <a:pt x="65314" y="2116183"/>
                </a:cubicBezTo>
                <a:cubicBezTo>
                  <a:pt x="93617" y="2026920"/>
                  <a:pt x="154577" y="1924594"/>
                  <a:pt x="222069" y="1841863"/>
                </a:cubicBezTo>
                <a:cubicBezTo>
                  <a:pt x="289560" y="1759131"/>
                  <a:pt x="400595" y="1693817"/>
                  <a:pt x="470263" y="1619794"/>
                </a:cubicBezTo>
                <a:cubicBezTo>
                  <a:pt x="539931" y="1545771"/>
                  <a:pt x="605246" y="1491342"/>
                  <a:pt x="640080" y="1397725"/>
                </a:cubicBezTo>
                <a:cubicBezTo>
                  <a:pt x="674914" y="1304108"/>
                  <a:pt x="709749" y="1171302"/>
                  <a:pt x="679269" y="1058091"/>
                </a:cubicBezTo>
                <a:cubicBezTo>
                  <a:pt x="648789" y="944880"/>
                  <a:pt x="533400" y="799011"/>
                  <a:pt x="457200" y="718457"/>
                </a:cubicBezTo>
                <a:cubicBezTo>
                  <a:pt x="381000" y="637903"/>
                  <a:pt x="291737" y="640079"/>
                  <a:pt x="222069" y="574765"/>
                </a:cubicBezTo>
                <a:cubicBezTo>
                  <a:pt x="152400" y="509451"/>
                  <a:pt x="76200" y="422365"/>
                  <a:pt x="39189" y="326571"/>
                </a:cubicBezTo>
                <a:cubicBezTo>
                  <a:pt x="2178" y="230777"/>
                  <a:pt x="1089" y="115388"/>
                  <a:pt x="0" y="0"/>
                </a:cubicBezTo>
              </a:path>
            </a:pathLst>
          </a:custGeom>
          <a:noFill/>
          <a:ln w="571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00" y="3031518"/>
            <a:ext cx="4733563" cy="3161468"/>
          </a:xfrm>
          <a:prstGeom prst="rect">
            <a:avLst/>
          </a:prstGeom>
        </p:spPr>
      </p:pic>
      <p:sp>
        <p:nvSpPr>
          <p:cNvPr id="6" name="Дуга 5"/>
          <p:cNvSpPr/>
          <p:nvPr/>
        </p:nvSpPr>
        <p:spPr>
          <a:xfrm rot="18785310">
            <a:off x="5759572" y="1793731"/>
            <a:ext cx="5653673" cy="5754413"/>
          </a:xfrm>
          <a:prstGeom prst="arc">
            <a:avLst>
              <a:gd name="adj1" fmla="val 16200000"/>
              <a:gd name="adj2" fmla="val 21584200"/>
            </a:avLst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1" name="TextBox 30"/>
          <p:cNvSpPr txBox="1"/>
          <p:nvPr/>
        </p:nvSpPr>
        <p:spPr>
          <a:xfrm>
            <a:off x="6915537" y="2409818"/>
            <a:ext cx="3444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викиди газів у повітря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429945" y="1399138"/>
            <a:ext cx="2293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парникові гази</a:t>
            </a:r>
          </a:p>
        </p:txBody>
      </p:sp>
      <p:sp>
        <p:nvSpPr>
          <p:cNvPr id="13" name="Полілінія 12"/>
          <p:cNvSpPr/>
          <p:nvPr/>
        </p:nvSpPr>
        <p:spPr>
          <a:xfrm rot="10800000">
            <a:off x="1699111" y="2307775"/>
            <a:ext cx="222069" cy="1058091"/>
          </a:xfrm>
          <a:custGeom>
            <a:avLst/>
            <a:gdLst>
              <a:gd name="connsiteX0" fmla="*/ 509452 w 690959"/>
              <a:gd name="connsiteY0" fmla="*/ 2913017 h 2913017"/>
              <a:gd name="connsiteX1" fmla="*/ 156754 w 690959"/>
              <a:gd name="connsiteY1" fmla="*/ 2612571 h 2913017"/>
              <a:gd name="connsiteX2" fmla="*/ 52252 w 690959"/>
              <a:gd name="connsiteY2" fmla="*/ 2377440 h 2913017"/>
              <a:gd name="connsiteX3" fmla="*/ 65314 w 690959"/>
              <a:gd name="connsiteY3" fmla="*/ 2116183 h 2913017"/>
              <a:gd name="connsiteX4" fmla="*/ 222069 w 690959"/>
              <a:gd name="connsiteY4" fmla="*/ 1841863 h 2913017"/>
              <a:gd name="connsiteX5" fmla="*/ 470263 w 690959"/>
              <a:gd name="connsiteY5" fmla="*/ 1619794 h 2913017"/>
              <a:gd name="connsiteX6" fmla="*/ 640080 w 690959"/>
              <a:gd name="connsiteY6" fmla="*/ 1397725 h 2913017"/>
              <a:gd name="connsiteX7" fmla="*/ 679269 w 690959"/>
              <a:gd name="connsiteY7" fmla="*/ 1058091 h 2913017"/>
              <a:gd name="connsiteX8" fmla="*/ 457200 w 690959"/>
              <a:gd name="connsiteY8" fmla="*/ 718457 h 2913017"/>
              <a:gd name="connsiteX9" fmla="*/ 222069 w 690959"/>
              <a:gd name="connsiteY9" fmla="*/ 574765 h 2913017"/>
              <a:gd name="connsiteX10" fmla="*/ 39189 w 690959"/>
              <a:gd name="connsiteY10" fmla="*/ 326571 h 2913017"/>
              <a:gd name="connsiteX11" fmla="*/ 0 w 690959"/>
              <a:gd name="connsiteY11" fmla="*/ 0 h 291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0959" h="2913017">
                <a:moveTo>
                  <a:pt x="509452" y="2913017"/>
                </a:moveTo>
                <a:cubicBezTo>
                  <a:pt x="371203" y="2807425"/>
                  <a:pt x="232954" y="2701834"/>
                  <a:pt x="156754" y="2612571"/>
                </a:cubicBezTo>
                <a:cubicBezTo>
                  <a:pt x="80554" y="2523308"/>
                  <a:pt x="67492" y="2460171"/>
                  <a:pt x="52252" y="2377440"/>
                </a:cubicBezTo>
                <a:cubicBezTo>
                  <a:pt x="37012" y="2294709"/>
                  <a:pt x="37011" y="2205446"/>
                  <a:pt x="65314" y="2116183"/>
                </a:cubicBezTo>
                <a:cubicBezTo>
                  <a:pt x="93617" y="2026920"/>
                  <a:pt x="154577" y="1924594"/>
                  <a:pt x="222069" y="1841863"/>
                </a:cubicBezTo>
                <a:cubicBezTo>
                  <a:pt x="289560" y="1759131"/>
                  <a:pt x="400595" y="1693817"/>
                  <a:pt x="470263" y="1619794"/>
                </a:cubicBezTo>
                <a:cubicBezTo>
                  <a:pt x="539931" y="1545771"/>
                  <a:pt x="605246" y="1491342"/>
                  <a:pt x="640080" y="1397725"/>
                </a:cubicBezTo>
                <a:cubicBezTo>
                  <a:pt x="674914" y="1304108"/>
                  <a:pt x="709749" y="1171302"/>
                  <a:pt x="679269" y="1058091"/>
                </a:cubicBezTo>
                <a:cubicBezTo>
                  <a:pt x="648789" y="944880"/>
                  <a:pt x="533400" y="799011"/>
                  <a:pt x="457200" y="718457"/>
                </a:cubicBezTo>
                <a:cubicBezTo>
                  <a:pt x="381000" y="637903"/>
                  <a:pt x="291737" y="640079"/>
                  <a:pt x="222069" y="574765"/>
                </a:cubicBezTo>
                <a:cubicBezTo>
                  <a:pt x="152400" y="509451"/>
                  <a:pt x="76200" y="422365"/>
                  <a:pt x="39189" y="326571"/>
                </a:cubicBezTo>
                <a:cubicBezTo>
                  <a:pt x="2178" y="230777"/>
                  <a:pt x="1089" y="115388"/>
                  <a:pt x="0" y="0"/>
                </a:cubicBezTo>
              </a:path>
            </a:pathLst>
          </a:custGeom>
          <a:noFill/>
          <a:ln w="571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олілінія 13"/>
          <p:cNvSpPr/>
          <p:nvPr/>
        </p:nvSpPr>
        <p:spPr>
          <a:xfrm rot="10800000">
            <a:off x="2034391" y="2124731"/>
            <a:ext cx="222069" cy="1058091"/>
          </a:xfrm>
          <a:custGeom>
            <a:avLst/>
            <a:gdLst>
              <a:gd name="connsiteX0" fmla="*/ 509452 w 690959"/>
              <a:gd name="connsiteY0" fmla="*/ 2913017 h 2913017"/>
              <a:gd name="connsiteX1" fmla="*/ 156754 w 690959"/>
              <a:gd name="connsiteY1" fmla="*/ 2612571 h 2913017"/>
              <a:gd name="connsiteX2" fmla="*/ 52252 w 690959"/>
              <a:gd name="connsiteY2" fmla="*/ 2377440 h 2913017"/>
              <a:gd name="connsiteX3" fmla="*/ 65314 w 690959"/>
              <a:gd name="connsiteY3" fmla="*/ 2116183 h 2913017"/>
              <a:gd name="connsiteX4" fmla="*/ 222069 w 690959"/>
              <a:gd name="connsiteY4" fmla="*/ 1841863 h 2913017"/>
              <a:gd name="connsiteX5" fmla="*/ 470263 w 690959"/>
              <a:gd name="connsiteY5" fmla="*/ 1619794 h 2913017"/>
              <a:gd name="connsiteX6" fmla="*/ 640080 w 690959"/>
              <a:gd name="connsiteY6" fmla="*/ 1397725 h 2913017"/>
              <a:gd name="connsiteX7" fmla="*/ 679269 w 690959"/>
              <a:gd name="connsiteY7" fmla="*/ 1058091 h 2913017"/>
              <a:gd name="connsiteX8" fmla="*/ 457200 w 690959"/>
              <a:gd name="connsiteY8" fmla="*/ 718457 h 2913017"/>
              <a:gd name="connsiteX9" fmla="*/ 222069 w 690959"/>
              <a:gd name="connsiteY9" fmla="*/ 574765 h 2913017"/>
              <a:gd name="connsiteX10" fmla="*/ 39189 w 690959"/>
              <a:gd name="connsiteY10" fmla="*/ 326571 h 2913017"/>
              <a:gd name="connsiteX11" fmla="*/ 0 w 690959"/>
              <a:gd name="connsiteY11" fmla="*/ 0 h 291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0959" h="2913017">
                <a:moveTo>
                  <a:pt x="509452" y="2913017"/>
                </a:moveTo>
                <a:cubicBezTo>
                  <a:pt x="371203" y="2807425"/>
                  <a:pt x="232954" y="2701834"/>
                  <a:pt x="156754" y="2612571"/>
                </a:cubicBezTo>
                <a:cubicBezTo>
                  <a:pt x="80554" y="2523308"/>
                  <a:pt x="67492" y="2460171"/>
                  <a:pt x="52252" y="2377440"/>
                </a:cubicBezTo>
                <a:cubicBezTo>
                  <a:pt x="37012" y="2294709"/>
                  <a:pt x="37011" y="2205446"/>
                  <a:pt x="65314" y="2116183"/>
                </a:cubicBezTo>
                <a:cubicBezTo>
                  <a:pt x="93617" y="2026920"/>
                  <a:pt x="154577" y="1924594"/>
                  <a:pt x="222069" y="1841863"/>
                </a:cubicBezTo>
                <a:cubicBezTo>
                  <a:pt x="289560" y="1759131"/>
                  <a:pt x="400595" y="1693817"/>
                  <a:pt x="470263" y="1619794"/>
                </a:cubicBezTo>
                <a:cubicBezTo>
                  <a:pt x="539931" y="1545771"/>
                  <a:pt x="605246" y="1491342"/>
                  <a:pt x="640080" y="1397725"/>
                </a:cubicBezTo>
                <a:cubicBezTo>
                  <a:pt x="674914" y="1304108"/>
                  <a:pt x="709749" y="1171302"/>
                  <a:pt x="679269" y="1058091"/>
                </a:cubicBezTo>
                <a:cubicBezTo>
                  <a:pt x="648789" y="944880"/>
                  <a:pt x="533400" y="799011"/>
                  <a:pt x="457200" y="718457"/>
                </a:cubicBezTo>
                <a:cubicBezTo>
                  <a:pt x="381000" y="637903"/>
                  <a:pt x="291737" y="640079"/>
                  <a:pt x="222069" y="574765"/>
                </a:cubicBezTo>
                <a:cubicBezTo>
                  <a:pt x="152400" y="509451"/>
                  <a:pt x="76200" y="422365"/>
                  <a:pt x="39189" y="326571"/>
                </a:cubicBezTo>
                <a:cubicBezTo>
                  <a:pt x="2178" y="230777"/>
                  <a:pt x="1089" y="115388"/>
                  <a:pt x="0" y="0"/>
                </a:cubicBezTo>
              </a:path>
            </a:pathLst>
          </a:custGeom>
          <a:noFill/>
          <a:ln w="571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олілінія 14"/>
          <p:cNvSpPr/>
          <p:nvPr/>
        </p:nvSpPr>
        <p:spPr>
          <a:xfrm rot="10800000">
            <a:off x="2369671" y="1879883"/>
            <a:ext cx="222069" cy="1058091"/>
          </a:xfrm>
          <a:custGeom>
            <a:avLst/>
            <a:gdLst>
              <a:gd name="connsiteX0" fmla="*/ 509452 w 690959"/>
              <a:gd name="connsiteY0" fmla="*/ 2913017 h 2913017"/>
              <a:gd name="connsiteX1" fmla="*/ 156754 w 690959"/>
              <a:gd name="connsiteY1" fmla="*/ 2612571 h 2913017"/>
              <a:gd name="connsiteX2" fmla="*/ 52252 w 690959"/>
              <a:gd name="connsiteY2" fmla="*/ 2377440 h 2913017"/>
              <a:gd name="connsiteX3" fmla="*/ 65314 w 690959"/>
              <a:gd name="connsiteY3" fmla="*/ 2116183 h 2913017"/>
              <a:gd name="connsiteX4" fmla="*/ 222069 w 690959"/>
              <a:gd name="connsiteY4" fmla="*/ 1841863 h 2913017"/>
              <a:gd name="connsiteX5" fmla="*/ 470263 w 690959"/>
              <a:gd name="connsiteY5" fmla="*/ 1619794 h 2913017"/>
              <a:gd name="connsiteX6" fmla="*/ 640080 w 690959"/>
              <a:gd name="connsiteY6" fmla="*/ 1397725 h 2913017"/>
              <a:gd name="connsiteX7" fmla="*/ 679269 w 690959"/>
              <a:gd name="connsiteY7" fmla="*/ 1058091 h 2913017"/>
              <a:gd name="connsiteX8" fmla="*/ 457200 w 690959"/>
              <a:gd name="connsiteY8" fmla="*/ 718457 h 2913017"/>
              <a:gd name="connsiteX9" fmla="*/ 222069 w 690959"/>
              <a:gd name="connsiteY9" fmla="*/ 574765 h 2913017"/>
              <a:gd name="connsiteX10" fmla="*/ 39189 w 690959"/>
              <a:gd name="connsiteY10" fmla="*/ 326571 h 2913017"/>
              <a:gd name="connsiteX11" fmla="*/ 0 w 690959"/>
              <a:gd name="connsiteY11" fmla="*/ 0 h 291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0959" h="2913017">
                <a:moveTo>
                  <a:pt x="509452" y="2913017"/>
                </a:moveTo>
                <a:cubicBezTo>
                  <a:pt x="371203" y="2807425"/>
                  <a:pt x="232954" y="2701834"/>
                  <a:pt x="156754" y="2612571"/>
                </a:cubicBezTo>
                <a:cubicBezTo>
                  <a:pt x="80554" y="2523308"/>
                  <a:pt x="67492" y="2460171"/>
                  <a:pt x="52252" y="2377440"/>
                </a:cubicBezTo>
                <a:cubicBezTo>
                  <a:pt x="37012" y="2294709"/>
                  <a:pt x="37011" y="2205446"/>
                  <a:pt x="65314" y="2116183"/>
                </a:cubicBezTo>
                <a:cubicBezTo>
                  <a:pt x="93617" y="2026920"/>
                  <a:pt x="154577" y="1924594"/>
                  <a:pt x="222069" y="1841863"/>
                </a:cubicBezTo>
                <a:cubicBezTo>
                  <a:pt x="289560" y="1759131"/>
                  <a:pt x="400595" y="1693817"/>
                  <a:pt x="470263" y="1619794"/>
                </a:cubicBezTo>
                <a:cubicBezTo>
                  <a:pt x="539931" y="1545771"/>
                  <a:pt x="605246" y="1491342"/>
                  <a:pt x="640080" y="1397725"/>
                </a:cubicBezTo>
                <a:cubicBezTo>
                  <a:pt x="674914" y="1304108"/>
                  <a:pt x="709749" y="1171302"/>
                  <a:pt x="679269" y="1058091"/>
                </a:cubicBezTo>
                <a:cubicBezTo>
                  <a:pt x="648789" y="944880"/>
                  <a:pt x="533400" y="799011"/>
                  <a:pt x="457200" y="718457"/>
                </a:cubicBezTo>
                <a:cubicBezTo>
                  <a:pt x="381000" y="637903"/>
                  <a:pt x="291737" y="640079"/>
                  <a:pt x="222069" y="574765"/>
                </a:cubicBezTo>
                <a:cubicBezTo>
                  <a:pt x="152400" y="509451"/>
                  <a:pt x="76200" y="422365"/>
                  <a:pt x="39189" y="326571"/>
                </a:cubicBezTo>
                <a:cubicBezTo>
                  <a:pt x="2178" y="230777"/>
                  <a:pt x="1089" y="115388"/>
                  <a:pt x="0" y="0"/>
                </a:cubicBezTo>
              </a:path>
            </a:pathLst>
          </a:custGeom>
          <a:noFill/>
          <a:ln w="571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олілінія 15"/>
          <p:cNvSpPr/>
          <p:nvPr/>
        </p:nvSpPr>
        <p:spPr>
          <a:xfrm rot="10800000">
            <a:off x="2761553" y="1847223"/>
            <a:ext cx="222069" cy="1058091"/>
          </a:xfrm>
          <a:custGeom>
            <a:avLst/>
            <a:gdLst>
              <a:gd name="connsiteX0" fmla="*/ 509452 w 690959"/>
              <a:gd name="connsiteY0" fmla="*/ 2913017 h 2913017"/>
              <a:gd name="connsiteX1" fmla="*/ 156754 w 690959"/>
              <a:gd name="connsiteY1" fmla="*/ 2612571 h 2913017"/>
              <a:gd name="connsiteX2" fmla="*/ 52252 w 690959"/>
              <a:gd name="connsiteY2" fmla="*/ 2377440 h 2913017"/>
              <a:gd name="connsiteX3" fmla="*/ 65314 w 690959"/>
              <a:gd name="connsiteY3" fmla="*/ 2116183 h 2913017"/>
              <a:gd name="connsiteX4" fmla="*/ 222069 w 690959"/>
              <a:gd name="connsiteY4" fmla="*/ 1841863 h 2913017"/>
              <a:gd name="connsiteX5" fmla="*/ 470263 w 690959"/>
              <a:gd name="connsiteY5" fmla="*/ 1619794 h 2913017"/>
              <a:gd name="connsiteX6" fmla="*/ 640080 w 690959"/>
              <a:gd name="connsiteY6" fmla="*/ 1397725 h 2913017"/>
              <a:gd name="connsiteX7" fmla="*/ 679269 w 690959"/>
              <a:gd name="connsiteY7" fmla="*/ 1058091 h 2913017"/>
              <a:gd name="connsiteX8" fmla="*/ 457200 w 690959"/>
              <a:gd name="connsiteY8" fmla="*/ 718457 h 2913017"/>
              <a:gd name="connsiteX9" fmla="*/ 222069 w 690959"/>
              <a:gd name="connsiteY9" fmla="*/ 574765 h 2913017"/>
              <a:gd name="connsiteX10" fmla="*/ 39189 w 690959"/>
              <a:gd name="connsiteY10" fmla="*/ 326571 h 2913017"/>
              <a:gd name="connsiteX11" fmla="*/ 0 w 690959"/>
              <a:gd name="connsiteY11" fmla="*/ 0 h 291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0959" h="2913017">
                <a:moveTo>
                  <a:pt x="509452" y="2913017"/>
                </a:moveTo>
                <a:cubicBezTo>
                  <a:pt x="371203" y="2807425"/>
                  <a:pt x="232954" y="2701834"/>
                  <a:pt x="156754" y="2612571"/>
                </a:cubicBezTo>
                <a:cubicBezTo>
                  <a:pt x="80554" y="2523308"/>
                  <a:pt x="67492" y="2460171"/>
                  <a:pt x="52252" y="2377440"/>
                </a:cubicBezTo>
                <a:cubicBezTo>
                  <a:pt x="37012" y="2294709"/>
                  <a:pt x="37011" y="2205446"/>
                  <a:pt x="65314" y="2116183"/>
                </a:cubicBezTo>
                <a:cubicBezTo>
                  <a:pt x="93617" y="2026920"/>
                  <a:pt x="154577" y="1924594"/>
                  <a:pt x="222069" y="1841863"/>
                </a:cubicBezTo>
                <a:cubicBezTo>
                  <a:pt x="289560" y="1759131"/>
                  <a:pt x="400595" y="1693817"/>
                  <a:pt x="470263" y="1619794"/>
                </a:cubicBezTo>
                <a:cubicBezTo>
                  <a:pt x="539931" y="1545771"/>
                  <a:pt x="605246" y="1491342"/>
                  <a:pt x="640080" y="1397725"/>
                </a:cubicBezTo>
                <a:cubicBezTo>
                  <a:pt x="674914" y="1304108"/>
                  <a:pt x="709749" y="1171302"/>
                  <a:pt x="679269" y="1058091"/>
                </a:cubicBezTo>
                <a:cubicBezTo>
                  <a:pt x="648789" y="944880"/>
                  <a:pt x="533400" y="799011"/>
                  <a:pt x="457200" y="718457"/>
                </a:cubicBezTo>
                <a:cubicBezTo>
                  <a:pt x="381000" y="637903"/>
                  <a:pt x="291737" y="640079"/>
                  <a:pt x="222069" y="574765"/>
                </a:cubicBezTo>
                <a:cubicBezTo>
                  <a:pt x="152400" y="509451"/>
                  <a:pt x="76200" y="422365"/>
                  <a:pt x="39189" y="326571"/>
                </a:cubicBezTo>
                <a:cubicBezTo>
                  <a:pt x="2178" y="230777"/>
                  <a:pt x="1089" y="115388"/>
                  <a:pt x="0" y="0"/>
                </a:cubicBezTo>
              </a:path>
            </a:pathLst>
          </a:custGeom>
          <a:noFill/>
          <a:ln w="571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олілінія 16"/>
          <p:cNvSpPr/>
          <p:nvPr/>
        </p:nvSpPr>
        <p:spPr>
          <a:xfrm rot="10800000">
            <a:off x="3162150" y="1896126"/>
            <a:ext cx="222069" cy="1058091"/>
          </a:xfrm>
          <a:custGeom>
            <a:avLst/>
            <a:gdLst>
              <a:gd name="connsiteX0" fmla="*/ 509452 w 690959"/>
              <a:gd name="connsiteY0" fmla="*/ 2913017 h 2913017"/>
              <a:gd name="connsiteX1" fmla="*/ 156754 w 690959"/>
              <a:gd name="connsiteY1" fmla="*/ 2612571 h 2913017"/>
              <a:gd name="connsiteX2" fmla="*/ 52252 w 690959"/>
              <a:gd name="connsiteY2" fmla="*/ 2377440 h 2913017"/>
              <a:gd name="connsiteX3" fmla="*/ 65314 w 690959"/>
              <a:gd name="connsiteY3" fmla="*/ 2116183 h 2913017"/>
              <a:gd name="connsiteX4" fmla="*/ 222069 w 690959"/>
              <a:gd name="connsiteY4" fmla="*/ 1841863 h 2913017"/>
              <a:gd name="connsiteX5" fmla="*/ 470263 w 690959"/>
              <a:gd name="connsiteY5" fmla="*/ 1619794 h 2913017"/>
              <a:gd name="connsiteX6" fmla="*/ 640080 w 690959"/>
              <a:gd name="connsiteY6" fmla="*/ 1397725 h 2913017"/>
              <a:gd name="connsiteX7" fmla="*/ 679269 w 690959"/>
              <a:gd name="connsiteY7" fmla="*/ 1058091 h 2913017"/>
              <a:gd name="connsiteX8" fmla="*/ 457200 w 690959"/>
              <a:gd name="connsiteY8" fmla="*/ 718457 h 2913017"/>
              <a:gd name="connsiteX9" fmla="*/ 222069 w 690959"/>
              <a:gd name="connsiteY9" fmla="*/ 574765 h 2913017"/>
              <a:gd name="connsiteX10" fmla="*/ 39189 w 690959"/>
              <a:gd name="connsiteY10" fmla="*/ 326571 h 2913017"/>
              <a:gd name="connsiteX11" fmla="*/ 0 w 690959"/>
              <a:gd name="connsiteY11" fmla="*/ 0 h 291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0959" h="2913017">
                <a:moveTo>
                  <a:pt x="509452" y="2913017"/>
                </a:moveTo>
                <a:cubicBezTo>
                  <a:pt x="371203" y="2807425"/>
                  <a:pt x="232954" y="2701834"/>
                  <a:pt x="156754" y="2612571"/>
                </a:cubicBezTo>
                <a:cubicBezTo>
                  <a:pt x="80554" y="2523308"/>
                  <a:pt x="67492" y="2460171"/>
                  <a:pt x="52252" y="2377440"/>
                </a:cubicBezTo>
                <a:cubicBezTo>
                  <a:pt x="37012" y="2294709"/>
                  <a:pt x="37011" y="2205446"/>
                  <a:pt x="65314" y="2116183"/>
                </a:cubicBezTo>
                <a:cubicBezTo>
                  <a:pt x="93617" y="2026920"/>
                  <a:pt x="154577" y="1924594"/>
                  <a:pt x="222069" y="1841863"/>
                </a:cubicBezTo>
                <a:cubicBezTo>
                  <a:pt x="289560" y="1759131"/>
                  <a:pt x="400595" y="1693817"/>
                  <a:pt x="470263" y="1619794"/>
                </a:cubicBezTo>
                <a:cubicBezTo>
                  <a:pt x="539931" y="1545771"/>
                  <a:pt x="605246" y="1491342"/>
                  <a:pt x="640080" y="1397725"/>
                </a:cubicBezTo>
                <a:cubicBezTo>
                  <a:pt x="674914" y="1304108"/>
                  <a:pt x="709749" y="1171302"/>
                  <a:pt x="679269" y="1058091"/>
                </a:cubicBezTo>
                <a:cubicBezTo>
                  <a:pt x="648789" y="944880"/>
                  <a:pt x="533400" y="799011"/>
                  <a:pt x="457200" y="718457"/>
                </a:cubicBezTo>
                <a:cubicBezTo>
                  <a:pt x="381000" y="637903"/>
                  <a:pt x="291737" y="640079"/>
                  <a:pt x="222069" y="574765"/>
                </a:cubicBezTo>
                <a:cubicBezTo>
                  <a:pt x="152400" y="509451"/>
                  <a:pt x="76200" y="422365"/>
                  <a:pt x="39189" y="326571"/>
                </a:cubicBezTo>
                <a:cubicBezTo>
                  <a:pt x="2178" y="230777"/>
                  <a:pt x="1089" y="115388"/>
                  <a:pt x="0" y="0"/>
                </a:cubicBezTo>
              </a:path>
            </a:pathLst>
          </a:custGeom>
          <a:noFill/>
          <a:ln w="571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Полілінія 17"/>
          <p:cNvSpPr/>
          <p:nvPr/>
        </p:nvSpPr>
        <p:spPr>
          <a:xfrm rot="10800000">
            <a:off x="3562747" y="2124730"/>
            <a:ext cx="222069" cy="1058091"/>
          </a:xfrm>
          <a:custGeom>
            <a:avLst/>
            <a:gdLst>
              <a:gd name="connsiteX0" fmla="*/ 509452 w 690959"/>
              <a:gd name="connsiteY0" fmla="*/ 2913017 h 2913017"/>
              <a:gd name="connsiteX1" fmla="*/ 156754 w 690959"/>
              <a:gd name="connsiteY1" fmla="*/ 2612571 h 2913017"/>
              <a:gd name="connsiteX2" fmla="*/ 52252 w 690959"/>
              <a:gd name="connsiteY2" fmla="*/ 2377440 h 2913017"/>
              <a:gd name="connsiteX3" fmla="*/ 65314 w 690959"/>
              <a:gd name="connsiteY3" fmla="*/ 2116183 h 2913017"/>
              <a:gd name="connsiteX4" fmla="*/ 222069 w 690959"/>
              <a:gd name="connsiteY4" fmla="*/ 1841863 h 2913017"/>
              <a:gd name="connsiteX5" fmla="*/ 470263 w 690959"/>
              <a:gd name="connsiteY5" fmla="*/ 1619794 h 2913017"/>
              <a:gd name="connsiteX6" fmla="*/ 640080 w 690959"/>
              <a:gd name="connsiteY6" fmla="*/ 1397725 h 2913017"/>
              <a:gd name="connsiteX7" fmla="*/ 679269 w 690959"/>
              <a:gd name="connsiteY7" fmla="*/ 1058091 h 2913017"/>
              <a:gd name="connsiteX8" fmla="*/ 457200 w 690959"/>
              <a:gd name="connsiteY8" fmla="*/ 718457 h 2913017"/>
              <a:gd name="connsiteX9" fmla="*/ 222069 w 690959"/>
              <a:gd name="connsiteY9" fmla="*/ 574765 h 2913017"/>
              <a:gd name="connsiteX10" fmla="*/ 39189 w 690959"/>
              <a:gd name="connsiteY10" fmla="*/ 326571 h 2913017"/>
              <a:gd name="connsiteX11" fmla="*/ 0 w 690959"/>
              <a:gd name="connsiteY11" fmla="*/ 0 h 291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0959" h="2913017">
                <a:moveTo>
                  <a:pt x="509452" y="2913017"/>
                </a:moveTo>
                <a:cubicBezTo>
                  <a:pt x="371203" y="2807425"/>
                  <a:pt x="232954" y="2701834"/>
                  <a:pt x="156754" y="2612571"/>
                </a:cubicBezTo>
                <a:cubicBezTo>
                  <a:pt x="80554" y="2523308"/>
                  <a:pt x="67492" y="2460171"/>
                  <a:pt x="52252" y="2377440"/>
                </a:cubicBezTo>
                <a:cubicBezTo>
                  <a:pt x="37012" y="2294709"/>
                  <a:pt x="37011" y="2205446"/>
                  <a:pt x="65314" y="2116183"/>
                </a:cubicBezTo>
                <a:cubicBezTo>
                  <a:pt x="93617" y="2026920"/>
                  <a:pt x="154577" y="1924594"/>
                  <a:pt x="222069" y="1841863"/>
                </a:cubicBezTo>
                <a:cubicBezTo>
                  <a:pt x="289560" y="1759131"/>
                  <a:pt x="400595" y="1693817"/>
                  <a:pt x="470263" y="1619794"/>
                </a:cubicBezTo>
                <a:cubicBezTo>
                  <a:pt x="539931" y="1545771"/>
                  <a:pt x="605246" y="1491342"/>
                  <a:pt x="640080" y="1397725"/>
                </a:cubicBezTo>
                <a:cubicBezTo>
                  <a:pt x="674914" y="1304108"/>
                  <a:pt x="709749" y="1171302"/>
                  <a:pt x="679269" y="1058091"/>
                </a:cubicBezTo>
                <a:cubicBezTo>
                  <a:pt x="648789" y="944880"/>
                  <a:pt x="533400" y="799011"/>
                  <a:pt x="457200" y="718457"/>
                </a:cubicBezTo>
                <a:cubicBezTo>
                  <a:pt x="381000" y="637903"/>
                  <a:pt x="291737" y="640079"/>
                  <a:pt x="222069" y="574765"/>
                </a:cubicBezTo>
                <a:cubicBezTo>
                  <a:pt x="152400" y="509451"/>
                  <a:pt x="76200" y="422365"/>
                  <a:pt x="39189" y="326571"/>
                </a:cubicBezTo>
                <a:cubicBezTo>
                  <a:pt x="2178" y="230777"/>
                  <a:pt x="1089" y="115388"/>
                  <a:pt x="0" y="0"/>
                </a:cubicBezTo>
              </a:path>
            </a:pathLst>
          </a:custGeom>
          <a:noFill/>
          <a:ln w="571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Полілінія 18"/>
          <p:cNvSpPr/>
          <p:nvPr/>
        </p:nvSpPr>
        <p:spPr>
          <a:xfrm rot="10800000">
            <a:off x="3954629" y="2382797"/>
            <a:ext cx="222069" cy="1058091"/>
          </a:xfrm>
          <a:custGeom>
            <a:avLst/>
            <a:gdLst>
              <a:gd name="connsiteX0" fmla="*/ 509452 w 690959"/>
              <a:gd name="connsiteY0" fmla="*/ 2913017 h 2913017"/>
              <a:gd name="connsiteX1" fmla="*/ 156754 w 690959"/>
              <a:gd name="connsiteY1" fmla="*/ 2612571 h 2913017"/>
              <a:gd name="connsiteX2" fmla="*/ 52252 w 690959"/>
              <a:gd name="connsiteY2" fmla="*/ 2377440 h 2913017"/>
              <a:gd name="connsiteX3" fmla="*/ 65314 w 690959"/>
              <a:gd name="connsiteY3" fmla="*/ 2116183 h 2913017"/>
              <a:gd name="connsiteX4" fmla="*/ 222069 w 690959"/>
              <a:gd name="connsiteY4" fmla="*/ 1841863 h 2913017"/>
              <a:gd name="connsiteX5" fmla="*/ 470263 w 690959"/>
              <a:gd name="connsiteY5" fmla="*/ 1619794 h 2913017"/>
              <a:gd name="connsiteX6" fmla="*/ 640080 w 690959"/>
              <a:gd name="connsiteY6" fmla="*/ 1397725 h 2913017"/>
              <a:gd name="connsiteX7" fmla="*/ 679269 w 690959"/>
              <a:gd name="connsiteY7" fmla="*/ 1058091 h 2913017"/>
              <a:gd name="connsiteX8" fmla="*/ 457200 w 690959"/>
              <a:gd name="connsiteY8" fmla="*/ 718457 h 2913017"/>
              <a:gd name="connsiteX9" fmla="*/ 222069 w 690959"/>
              <a:gd name="connsiteY9" fmla="*/ 574765 h 2913017"/>
              <a:gd name="connsiteX10" fmla="*/ 39189 w 690959"/>
              <a:gd name="connsiteY10" fmla="*/ 326571 h 2913017"/>
              <a:gd name="connsiteX11" fmla="*/ 0 w 690959"/>
              <a:gd name="connsiteY11" fmla="*/ 0 h 291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0959" h="2913017">
                <a:moveTo>
                  <a:pt x="509452" y="2913017"/>
                </a:moveTo>
                <a:cubicBezTo>
                  <a:pt x="371203" y="2807425"/>
                  <a:pt x="232954" y="2701834"/>
                  <a:pt x="156754" y="2612571"/>
                </a:cubicBezTo>
                <a:cubicBezTo>
                  <a:pt x="80554" y="2523308"/>
                  <a:pt x="67492" y="2460171"/>
                  <a:pt x="52252" y="2377440"/>
                </a:cubicBezTo>
                <a:cubicBezTo>
                  <a:pt x="37012" y="2294709"/>
                  <a:pt x="37011" y="2205446"/>
                  <a:pt x="65314" y="2116183"/>
                </a:cubicBezTo>
                <a:cubicBezTo>
                  <a:pt x="93617" y="2026920"/>
                  <a:pt x="154577" y="1924594"/>
                  <a:pt x="222069" y="1841863"/>
                </a:cubicBezTo>
                <a:cubicBezTo>
                  <a:pt x="289560" y="1759131"/>
                  <a:pt x="400595" y="1693817"/>
                  <a:pt x="470263" y="1619794"/>
                </a:cubicBezTo>
                <a:cubicBezTo>
                  <a:pt x="539931" y="1545771"/>
                  <a:pt x="605246" y="1491342"/>
                  <a:pt x="640080" y="1397725"/>
                </a:cubicBezTo>
                <a:cubicBezTo>
                  <a:pt x="674914" y="1304108"/>
                  <a:pt x="709749" y="1171302"/>
                  <a:pt x="679269" y="1058091"/>
                </a:cubicBezTo>
                <a:cubicBezTo>
                  <a:pt x="648789" y="944880"/>
                  <a:pt x="533400" y="799011"/>
                  <a:pt x="457200" y="718457"/>
                </a:cubicBezTo>
                <a:cubicBezTo>
                  <a:pt x="381000" y="637903"/>
                  <a:pt x="291737" y="640079"/>
                  <a:pt x="222069" y="574765"/>
                </a:cubicBezTo>
                <a:cubicBezTo>
                  <a:pt x="152400" y="509451"/>
                  <a:pt x="76200" y="422365"/>
                  <a:pt x="39189" y="326571"/>
                </a:cubicBezTo>
                <a:cubicBezTo>
                  <a:pt x="2178" y="230777"/>
                  <a:pt x="1089" y="115388"/>
                  <a:pt x="0" y="0"/>
                </a:cubicBezTo>
              </a:path>
            </a:pathLst>
          </a:custGeom>
          <a:noFill/>
          <a:ln w="571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Полілінія 24"/>
          <p:cNvSpPr/>
          <p:nvPr/>
        </p:nvSpPr>
        <p:spPr>
          <a:xfrm rot="10800000">
            <a:off x="4294260" y="2575392"/>
            <a:ext cx="222069" cy="1058091"/>
          </a:xfrm>
          <a:custGeom>
            <a:avLst/>
            <a:gdLst>
              <a:gd name="connsiteX0" fmla="*/ 509452 w 690959"/>
              <a:gd name="connsiteY0" fmla="*/ 2913017 h 2913017"/>
              <a:gd name="connsiteX1" fmla="*/ 156754 w 690959"/>
              <a:gd name="connsiteY1" fmla="*/ 2612571 h 2913017"/>
              <a:gd name="connsiteX2" fmla="*/ 52252 w 690959"/>
              <a:gd name="connsiteY2" fmla="*/ 2377440 h 2913017"/>
              <a:gd name="connsiteX3" fmla="*/ 65314 w 690959"/>
              <a:gd name="connsiteY3" fmla="*/ 2116183 h 2913017"/>
              <a:gd name="connsiteX4" fmla="*/ 222069 w 690959"/>
              <a:gd name="connsiteY4" fmla="*/ 1841863 h 2913017"/>
              <a:gd name="connsiteX5" fmla="*/ 470263 w 690959"/>
              <a:gd name="connsiteY5" fmla="*/ 1619794 h 2913017"/>
              <a:gd name="connsiteX6" fmla="*/ 640080 w 690959"/>
              <a:gd name="connsiteY6" fmla="*/ 1397725 h 2913017"/>
              <a:gd name="connsiteX7" fmla="*/ 679269 w 690959"/>
              <a:gd name="connsiteY7" fmla="*/ 1058091 h 2913017"/>
              <a:gd name="connsiteX8" fmla="*/ 457200 w 690959"/>
              <a:gd name="connsiteY8" fmla="*/ 718457 h 2913017"/>
              <a:gd name="connsiteX9" fmla="*/ 222069 w 690959"/>
              <a:gd name="connsiteY9" fmla="*/ 574765 h 2913017"/>
              <a:gd name="connsiteX10" fmla="*/ 39189 w 690959"/>
              <a:gd name="connsiteY10" fmla="*/ 326571 h 2913017"/>
              <a:gd name="connsiteX11" fmla="*/ 0 w 690959"/>
              <a:gd name="connsiteY11" fmla="*/ 0 h 291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0959" h="2913017">
                <a:moveTo>
                  <a:pt x="509452" y="2913017"/>
                </a:moveTo>
                <a:cubicBezTo>
                  <a:pt x="371203" y="2807425"/>
                  <a:pt x="232954" y="2701834"/>
                  <a:pt x="156754" y="2612571"/>
                </a:cubicBezTo>
                <a:cubicBezTo>
                  <a:pt x="80554" y="2523308"/>
                  <a:pt x="67492" y="2460171"/>
                  <a:pt x="52252" y="2377440"/>
                </a:cubicBezTo>
                <a:cubicBezTo>
                  <a:pt x="37012" y="2294709"/>
                  <a:pt x="37011" y="2205446"/>
                  <a:pt x="65314" y="2116183"/>
                </a:cubicBezTo>
                <a:cubicBezTo>
                  <a:pt x="93617" y="2026920"/>
                  <a:pt x="154577" y="1924594"/>
                  <a:pt x="222069" y="1841863"/>
                </a:cubicBezTo>
                <a:cubicBezTo>
                  <a:pt x="289560" y="1759131"/>
                  <a:pt x="400595" y="1693817"/>
                  <a:pt x="470263" y="1619794"/>
                </a:cubicBezTo>
                <a:cubicBezTo>
                  <a:pt x="539931" y="1545771"/>
                  <a:pt x="605246" y="1491342"/>
                  <a:pt x="640080" y="1397725"/>
                </a:cubicBezTo>
                <a:cubicBezTo>
                  <a:pt x="674914" y="1304108"/>
                  <a:pt x="709749" y="1171302"/>
                  <a:pt x="679269" y="1058091"/>
                </a:cubicBezTo>
                <a:cubicBezTo>
                  <a:pt x="648789" y="944880"/>
                  <a:pt x="533400" y="799011"/>
                  <a:pt x="457200" y="718457"/>
                </a:cubicBezTo>
                <a:cubicBezTo>
                  <a:pt x="381000" y="637903"/>
                  <a:pt x="291737" y="640079"/>
                  <a:pt x="222069" y="574765"/>
                </a:cubicBezTo>
                <a:cubicBezTo>
                  <a:pt x="152400" y="509451"/>
                  <a:pt x="76200" y="422365"/>
                  <a:pt x="39189" y="326571"/>
                </a:cubicBezTo>
                <a:cubicBezTo>
                  <a:pt x="2178" y="230777"/>
                  <a:pt x="1089" y="115388"/>
                  <a:pt x="0" y="0"/>
                </a:cubicBezTo>
              </a:path>
            </a:pathLst>
          </a:custGeom>
          <a:noFill/>
          <a:ln w="571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Полілінія 25"/>
          <p:cNvSpPr/>
          <p:nvPr/>
        </p:nvSpPr>
        <p:spPr>
          <a:xfrm rot="10800000">
            <a:off x="4660021" y="2836820"/>
            <a:ext cx="222069" cy="1058091"/>
          </a:xfrm>
          <a:custGeom>
            <a:avLst/>
            <a:gdLst>
              <a:gd name="connsiteX0" fmla="*/ 509452 w 690959"/>
              <a:gd name="connsiteY0" fmla="*/ 2913017 h 2913017"/>
              <a:gd name="connsiteX1" fmla="*/ 156754 w 690959"/>
              <a:gd name="connsiteY1" fmla="*/ 2612571 h 2913017"/>
              <a:gd name="connsiteX2" fmla="*/ 52252 w 690959"/>
              <a:gd name="connsiteY2" fmla="*/ 2377440 h 2913017"/>
              <a:gd name="connsiteX3" fmla="*/ 65314 w 690959"/>
              <a:gd name="connsiteY3" fmla="*/ 2116183 h 2913017"/>
              <a:gd name="connsiteX4" fmla="*/ 222069 w 690959"/>
              <a:gd name="connsiteY4" fmla="*/ 1841863 h 2913017"/>
              <a:gd name="connsiteX5" fmla="*/ 470263 w 690959"/>
              <a:gd name="connsiteY5" fmla="*/ 1619794 h 2913017"/>
              <a:gd name="connsiteX6" fmla="*/ 640080 w 690959"/>
              <a:gd name="connsiteY6" fmla="*/ 1397725 h 2913017"/>
              <a:gd name="connsiteX7" fmla="*/ 679269 w 690959"/>
              <a:gd name="connsiteY7" fmla="*/ 1058091 h 2913017"/>
              <a:gd name="connsiteX8" fmla="*/ 457200 w 690959"/>
              <a:gd name="connsiteY8" fmla="*/ 718457 h 2913017"/>
              <a:gd name="connsiteX9" fmla="*/ 222069 w 690959"/>
              <a:gd name="connsiteY9" fmla="*/ 574765 h 2913017"/>
              <a:gd name="connsiteX10" fmla="*/ 39189 w 690959"/>
              <a:gd name="connsiteY10" fmla="*/ 326571 h 2913017"/>
              <a:gd name="connsiteX11" fmla="*/ 0 w 690959"/>
              <a:gd name="connsiteY11" fmla="*/ 0 h 291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0959" h="2913017">
                <a:moveTo>
                  <a:pt x="509452" y="2913017"/>
                </a:moveTo>
                <a:cubicBezTo>
                  <a:pt x="371203" y="2807425"/>
                  <a:pt x="232954" y="2701834"/>
                  <a:pt x="156754" y="2612571"/>
                </a:cubicBezTo>
                <a:cubicBezTo>
                  <a:pt x="80554" y="2523308"/>
                  <a:pt x="67492" y="2460171"/>
                  <a:pt x="52252" y="2377440"/>
                </a:cubicBezTo>
                <a:cubicBezTo>
                  <a:pt x="37012" y="2294709"/>
                  <a:pt x="37011" y="2205446"/>
                  <a:pt x="65314" y="2116183"/>
                </a:cubicBezTo>
                <a:cubicBezTo>
                  <a:pt x="93617" y="2026920"/>
                  <a:pt x="154577" y="1924594"/>
                  <a:pt x="222069" y="1841863"/>
                </a:cubicBezTo>
                <a:cubicBezTo>
                  <a:pt x="289560" y="1759131"/>
                  <a:pt x="400595" y="1693817"/>
                  <a:pt x="470263" y="1619794"/>
                </a:cubicBezTo>
                <a:cubicBezTo>
                  <a:pt x="539931" y="1545771"/>
                  <a:pt x="605246" y="1491342"/>
                  <a:pt x="640080" y="1397725"/>
                </a:cubicBezTo>
                <a:cubicBezTo>
                  <a:pt x="674914" y="1304108"/>
                  <a:pt x="709749" y="1171302"/>
                  <a:pt x="679269" y="1058091"/>
                </a:cubicBezTo>
                <a:cubicBezTo>
                  <a:pt x="648789" y="944880"/>
                  <a:pt x="533400" y="799011"/>
                  <a:pt x="457200" y="718457"/>
                </a:cubicBezTo>
                <a:cubicBezTo>
                  <a:pt x="381000" y="637903"/>
                  <a:pt x="291737" y="640079"/>
                  <a:pt x="222069" y="574765"/>
                </a:cubicBezTo>
                <a:cubicBezTo>
                  <a:pt x="152400" y="509451"/>
                  <a:pt x="76200" y="422365"/>
                  <a:pt x="39189" y="326571"/>
                </a:cubicBezTo>
                <a:cubicBezTo>
                  <a:pt x="2178" y="230777"/>
                  <a:pt x="1089" y="115388"/>
                  <a:pt x="0" y="0"/>
                </a:cubicBezTo>
              </a:path>
            </a:pathLst>
          </a:custGeom>
          <a:noFill/>
          <a:ln w="571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9"/>
          <a:stretch/>
        </p:blipFill>
        <p:spPr>
          <a:xfrm>
            <a:off x="1699111" y="2653777"/>
            <a:ext cx="3270072" cy="330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2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25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 animBg="1"/>
      <p:bldP spid="21" grpId="0" animBg="1"/>
      <p:bldP spid="22" grpId="0" animBg="1"/>
      <p:bldP spid="23" grpId="0" animBg="1"/>
      <p:bldP spid="24" grpId="0" animBg="1"/>
      <p:bldP spid="6" grpId="0" animBg="1"/>
      <p:bldP spid="31" grpId="0"/>
      <p:bldP spid="3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Місце для вмісту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427289"/>
              </p:ext>
            </p:extLst>
          </p:nvPr>
        </p:nvGraphicFramePr>
        <p:xfrm>
          <a:off x="2862266" y="1052808"/>
          <a:ext cx="6467467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" name="Стрілка вправо 20"/>
          <p:cNvSpPr/>
          <p:nvPr/>
        </p:nvSpPr>
        <p:spPr>
          <a:xfrm>
            <a:off x="7512245" y="4875769"/>
            <a:ext cx="938072" cy="405347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Стрілка вправо 17"/>
          <p:cNvSpPr/>
          <p:nvPr/>
        </p:nvSpPr>
        <p:spPr>
          <a:xfrm>
            <a:off x="7620000" y="2558941"/>
            <a:ext cx="830317" cy="405347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 descr="https://www.deti.zp.ua/images/big4/mom-planting-tree-with-kids-horiz_600x40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08" y="3352991"/>
            <a:ext cx="2892441" cy="1928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953595" y="304879"/>
            <a:ext cx="10293530" cy="646331"/>
          </a:xfrm>
          <a:prstGeom prst="rect">
            <a:avLst/>
          </a:prstGeom>
          <a:noFill/>
          <a:effectLst>
            <a:outerShdw blurRad="50800" dist="25400" dir="1800000" algn="ctr" rotWithShape="0">
              <a:schemeClr val="tx1">
                <a:alpha val="16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Скорочення кількості парникових газів</a:t>
            </a:r>
          </a:p>
        </p:txBody>
      </p:sp>
      <p:pic>
        <p:nvPicPr>
          <p:cNvPr id="1026" name="Picture 2" descr="Bicycle routes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3" r="-1"/>
          <a:stretch/>
        </p:blipFill>
        <p:spPr bwMode="auto">
          <a:xfrm>
            <a:off x="8591810" y="3998716"/>
            <a:ext cx="2902856" cy="193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kabel-house.ru/wp-content/uploads/2019/06/datchik-dvizheniya-dlya-sveta_4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9"/>
          <a:stretch/>
        </p:blipFill>
        <p:spPr bwMode="auto">
          <a:xfrm>
            <a:off x="8586007" y="1671166"/>
            <a:ext cx="2902856" cy="193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4208" y="1067770"/>
            <a:ext cx="2892441" cy="1927541"/>
          </a:xfrm>
          <a:prstGeom prst="rect">
            <a:avLst/>
          </a:prstGeom>
        </p:spPr>
      </p:pic>
      <p:pic>
        <p:nvPicPr>
          <p:cNvPr id="1032" name="Picture 8" descr="Табличка (знак) при пожежі дзвонити 10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66" y="5566226"/>
            <a:ext cx="2979525" cy="129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трілка вправо 12"/>
          <p:cNvSpPr/>
          <p:nvPr/>
        </p:nvSpPr>
        <p:spPr>
          <a:xfrm flipH="1">
            <a:off x="3702049" y="1421835"/>
            <a:ext cx="986717" cy="40534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Стрілка вправо 18"/>
          <p:cNvSpPr/>
          <p:nvPr/>
        </p:nvSpPr>
        <p:spPr>
          <a:xfrm flipH="1">
            <a:off x="3702050" y="3694450"/>
            <a:ext cx="934164" cy="405347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Стрілка вправо 19"/>
          <p:cNvSpPr/>
          <p:nvPr/>
        </p:nvSpPr>
        <p:spPr>
          <a:xfrm flipH="1">
            <a:off x="3702050" y="6009439"/>
            <a:ext cx="938418" cy="405347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4547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7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21" grpId="0" animBg="1"/>
      <p:bldP spid="18" grpId="0" animBg="1"/>
      <p:bldP spid="10" grpId="0"/>
      <p:bldP spid="13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6" t="41846" r="26667"/>
          <a:stretch/>
        </p:blipFill>
        <p:spPr>
          <a:xfrm>
            <a:off x="6583680" y="1181686"/>
            <a:ext cx="4895557" cy="4913324"/>
          </a:xfrm>
          <a:prstGeom prst="rect">
            <a:avLst/>
          </a:prstGeom>
        </p:spPr>
      </p:pic>
      <p:sp>
        <p:nvSpPr>
          <p:cNvPr id="7" name="Блискавка 6"/>
          <p:cNvSpPr/>
          <p:nvPr/>
        </p:nvSpPr>
        <p:spPr>
          <a:xfrm rot="1034334">
            <a:off x="5606081" y="2134132"/>
            <a:ext cx="434628" cy="643527"/>
          </a:xfrm>
          <a:prstGeom prst="lightningBolt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Блискавка 7"/>
          <p:cNvSpPr/>
          <p:nvPr/>
        </p:nvSpPr>
        <p:spPr>
          <a:xfrm rot="1034334">
            <a:off x="8090747" y="2141166"/>
            <a:ext cx="434628" cy="643527"/>
          </a:xfrm>
          <a:prstGeom prst="lightningBolt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TextBox 9"/>
          <p:cNvSpPr txBox="1"/>
          <p:nvPr/>
        </p:nvSpPr>
        <p:spPr>
          <a:xfrm>
            <a:off x="979539" y="408743"/>
            <a:ext cx="10293530" cy="646331"/>
          </a:xfrm>
          <a:prstGeom prst="rect">
            <a:avLst/>
          </a:prstGeom>
          <a:noFill/>
          <a:effectLst>
            <a:outerShdw blurRad="50800" dist="25400" dir="1800000" algn="ctr" rotWithShape="0">
              <a:schemeClr val="tx1">
                <a:alpha val="16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Електрична енергія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1EB7717-C32C-49FF-9DAA-1F042E06B1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38" t="6639" r="6852" b="5818"/>
          <a:stretch/>
        </p:blipFill>
        <p:spPr>
          <a:xfrm>
            <a:off x="167554" y="126085"/>
            <a:ext cx="4895556" cy="7024526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17397C45-9597-44DA-AC75-E7DCA2F61E88}"/>
              </a:ext>
            </a:extLst>
          </p:cNvPr>
          <p:cNvGrpSpPr/>
          <p:nvPr/>
        </p:nvGrpSpPr>
        <p:grpSpPr>
          <a:xfrm>
            <a:off x="3449320" y="441960"/>
            <a:ext cx="5743842" cy="3317812"/>
            <a:chOff x="3449320" y="441960"/>
            <a:chExt cx="5743842" cy="3317812"/>
          </a:xfrm>
        </p:grpSpPr>
        <p:grpSp>
          <p:nvGrpSpPr>
            <p:cNvPr id="11" name="Групувати 10"/>
            <p:cNvGrpSpPr/>
            <p:nvPr/>
          </p:nvGrpSpPr>
          <p:grpSpPr>
            <a:xfrm>
              <a:off x="4212312" y="1913205"/>
              <a:ext cx="4980850" cy="1846567"/>
              <a:chOff x="4212312" y="1913205"/>
              <a:chExt cx="4980850" cy="1846567"/>
            </a:xfrm>
          </p:grpSpPr>
          <p:sp>
            <p:nvSpPr>
              <p:cNvPr id="9" name="Овал 8"/>
              <p:cNvSpPr/>
              <p:nvPr/>
            </p:nvSpPr>
            <p:spPr>
              <a:xfrm>
                <a:off x="6126304" y="3629464"/>
                <a:ext cx="1554656" cy="130308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dirty="0"/>
                  <a:t>‘’’’’’’’’’’’’’’’’’’’’’’’’’’’’’’’’’’’’’’’’’’’’’’’’’’’’’’</a:t>
                </a:r>
              </a:p>
            </p:txBody>
          </p:sp>
          <p:pic>
            <p:nvPicPr>
              <p:cNvPr id="4" name="Рисунок 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1612"/>
              <a:stretch/>
            </p:blipFill>
            <p:spPr>
              <a:xfrm>
                <a:off x="4212312" y="1913205"/>
                <a:ext cx="4980850" cy="1842870"/>
              </a:xfrm>
              <a:prstGeom prst="rect">
                <a:avLst/>
              </a:prstGeom>
            </p:spPr>
          </p:pic>
        </p:grpSp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xmlns="" id="{7E313B0B-6956-49A6-9C6F-6A5095A71FAB}"/>
                </a:ext>
              </a:extLst>
            </p:cNvPr>
            <p:cNvSpPr/>
            <p:nvPr/>
          </p:nvSpPr>
          <p:spPr>
            <a:xfrm>
              <a:off x="3723640" y="726440"/>
              <a:ext cx="539750" cy="1212850"/>
            </a:xfrm>
            <a:custGeom>
              <a:avLst/>
              <a:gdLst>
                <a:gd name="connsiteX0" fmla="*/ 0 w 543560"/>
                <a:gd name="connsiteY0" fmla="*/ 0 h 1224280"/>
                <a:gd name="connsiteX1" fmla="*/ 162560 w 543560"/>
                <a:gd name="connsiteY1" fmla="*/ 665480 h 1224280"/>
                <a:gd name="connsiteX2" fmla="*/ 543560 w 543560"/>
                <a:gd name="connsiteY2" fmla="*/ 1224280 h 1224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3560" h="1224280">
                  <a:moveTo>
                    <a:pt x="0" y="0"/>
                  </a:moveTo>
                  <a:cubicBezTo>
                    <a:pt x="35983" y="230716"/>
                    <a:pt x="71967" y="461433"/>
                    <a:pt x="162560" y="665480"/>
                  </a:cubicBezTo>
                  <a:cubicBezTo>
                    <a:pt x="253153" y="869527"/>
                    <a:pt x="398356" y="1046903"/>
                    <a:pt x="543560" y="1224280"/>
                  </a:cubicBezTo>
                </a:path>
              </a:pathLst>
            </a:custGeom>
            <a:noFill/>
            <a:ln w="19050">
              <a:solidFill>
                <a:srgbClr val="1341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xmlns="" id="{3A15A990-9BE7-4F9E-A28E-6EECE43FA304}"/>
                </a:ext>
              </a:extLst>
            </p:cNvPr>
            <p:cNvSpPr/>
            <p:nvPr/>
          </p:nvSpPr>
          <p:spPr>
            <a:xfrm>
              <a:off x="3449320" y="441960"/>
              <a:ext cx="876935" cy="2084070"/>
            </a:xfrm>
            <a:custGeom>
              <a:avLst/>
              <a:gdLst>
                <a:gd name="connsiteX0" fmla="*/ 0 w 543560"/>
                <a:gd name="connsiteY0" fmla="*/ 0 h 1224280"/>
                <a:gd name="connsiteX1" fmla="*/ 162560 w 543560"/>
                <a:gd name="connsiteY1" fmla="*/ 665480 h 1224280"/>
                <a:gd name="connsiteX2" fmla="*/ 543560 w 543560"/>
                <a:gd name="connsiteY2" fmla="*/ 1224280 h 1224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3560" h="1224280">
                  <a:moveTo>
                    <a:pt x="0" y="0"/>
                  </a:moveTo>
                  <a:cubicBezTo>
                    <a:pt x="35983" y="230716"/>
                    <a:pt x="71967" y="461433"/>
                    <a:pt x="162560" y="665480"/>
                  </a:cubicBezTo>
                  <a:cubicBezTo>
                    <a:pt x="253153" y="869527"/>
                    <a:pt x="398356" y="1046903"/>
                    <a:pt x="543560" y="1224280"/>
                  </a:cubicBezTo>
                </a:path>
              </a:pathLst>
            </a:custGeom>
            <a:noFill/>
            <a:ln w="19050">
              <a:solidFill>
                <a:srgbClr val="1341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xmlns="" id="{14338F07-B282-45EF-8588-C68290B6A723}"/>
                </a:ext>
              </a:extLst>
            </p:cNvPr>
            <p:cNvSpPr/>
            <p:nvPr/>
          </p:nvSpPr>
          <p:spPr>
            <a:xfrm>
              <a:off x="3623977" y="589279"/>
              <a:ext cx="605123" cy="2220596"/>
            </a:xfrm>
            <a:custGeom>
              <a:avLst/>
              <a:gdLst>
                <a:gd name="connsiteX0" fmla="*/ 8222 w 617822"/>
                <a:gd name="connsiteY0" fmla="*/ 0 h 2230120"/>
                <a:gd name="connsiteX1" fmla="*/ 33622 w 617822"/>
                <a:gd name="connsiteY1" fmla="*/ 1061720 h 2230120"/>
                <a:gd name="connsiteX2" fmla="*/ 277462 w 617822"/>
                <a:gd name="connsiteY2" fmla="*/ 1783080 h 2230120"/>
                <a:gd name="connsiteX3" fmla="*/ 617822 w 617822"/>
                <a:gd name="connsiteY3" fmla="*/ 2230120 h 223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22" h="2230120">
                  <a:moveTo>
                    <a:pt x="8222" y="0"/>
                  </a:moveTo>
                  <a:cubicBezTo>
                    <a:pt x="-1515" y="382270"/>
                    <a:pt x="-11251" y="764540"/>
                    <a:pt x="33622" y="1061720"/>
                  </a:cubicBezTo>
                  <a:cubicBezTo>
                    <a:pt x="78495" y="1358900"/>
                    <a:pt x="180095" y="1588347"/>
                    <a:pt x="277462" y="1783080"/>
                  </a:cubicBezTo>
                  <a:cubicBezTo>
                    <a:pt x="374829" y="1977813"/>
                    <a:pt x="496325" y="2103966"/>
                    <a:pt x="617822" y="2230120"/>
                  </a:cubicBezTo>
                </a:path>
              </a:pathLst>
            </a:custGeom>
            <a:noFill/>
            <a:ln w="19050">
              <a:solidFill>
                <a:srgbClr val="1341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</p:spTree>
    <p:extLst>
      <p:ext uri="{BB962C8B-B14F-4D97-AF65-F5344CB8AC3E}">
        <p14:creationId xmlns:p14="http://schemas.microsoft.com/office/powerpoint/2010/main" val="96632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Сегодня правительство попытается взять под контроль климатические изменения  и озоновый слой | GreenPos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4" r="16882"/>
          <a:stretch/>
        </p:blipFill>
        <p:spPr bwMode="auto">
          <a:xfrm>
            <a:off x="415702" y="1809377"/>
            <a:ext cx="5445983" cy="394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53595" y="417423"/>
            <a:ext cx="10293530" cy="646331"/>
          </a:xfrm>
          <a:prstGeom prst="rect">
            <a:avLst/>
          </a:prstGeom>
          <a:noFill/>
          <a:effectLst>
            <a:outerShdw blurRad="50800" dist="25400" dir="1800000" algn="ctr" rotWithShape="0">
              <a:schemeClr val="tx1">
                <a:alpha val="16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Чиста (відновлювана) енергія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317" y="1809377"/>
            <a:ext cx="5445983" cy="394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86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9235" y="441240"/>
            <a:ext cx="10293530" cy="646331"/>
          </a:xfrm>
          <a:prstGeom prst="rect">
            <a:avLst/>
          </a:prstGeom>
          <a:noFill/>
          <a:effectLst>
            <a:outerShdw blurRad="50800" dist="25400" dir="1800000" algn="ctr" rotWithShape="0">
              <a:schemeClr val="tx1">
                <a:alpha val="16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Посадка рослин і дерев</a:t>
            </a:r>
          </a:p>
        </p:txBody>
      </p:sp>
      <p:pic>
        <p:nvPicPr>
          <p:cNvPr id="6" name="Рисунок 5" descr="https://www.deti.zp.ua/images/big4/mom-planting-tree-with-kids-horiz_600x402.jpg">
            <a:extLst>
              <a:ext uri="{FF2B5EF4-FFF2-40B4-BE49-F238E27FC236}">
                <a16:creationId xmlns:a16="http://schemas.microsoft.com/office/drawing/2014/main" xmlns="" id="{24CA43E5-5830-4A5B-BC08-EDEB86C31835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6"/>
          <a:stretch/>
        </p:blipFill>
        <p:spPr bwMode="auto">
          <a:xfrm>
            <a:off x="400548" y="1809377"/>
            <a:ext cx="5445983" cy="3948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Зачем нужно сажать деревья? | СЦ &quot;Зеленый дом&quot;">
            <a:extLst>
              <a:ext uri="{FF2B5EF4-FFF2-40B4-BE49-F238E27FC236}">
                <a16:creationId xmlns:a16="http://schemas.microsoft.com/office/drawing/2014/main" xmlns="" id="{A325B6AD-B181-4D98-A0F4-29938A1161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02"/>
          <a:stretch/>
        </p:blipFill>
        <p:spPr bwMode="auto">
          <a:xfrm>
            <a:off x="6345469" y="1809377"/>
            <a:ext cx="5445983" cy="396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8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83781" y="473692"/>
            <a:ext cx="10293530" cy="646331"/>
          </a:xfrm>
          <a:prstGeom prst="rect">
            <a:avLst/>
          </a:prstGeom>
          <a:noFill/>
          <a:effectLst>
            <a:outerShdw blurRad="50800" dist="25400" dir="1800000" algn="ctr" rotWithShape="0">
              <a:schemeClr val="tx1">
                <a:alpha val="16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Запобігання пожежам</a:t>
            </a:r>
          </a:p>
        </p:txBody>
      </p:sp>
      <p:pic>
        <p:nvPicPr>
          <p:cNvPr id="4098" name="Picture 2" descr="Способы применения вазелин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52" y="1405555"/>
            <a:ext cx="3563197" cy="237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11375"/>
          <a:stretch/>
        </p:blipFill>
        <p:spPr>
          <a:xfrm>
            <a:off x="4278610" y="1410781"/>
            <a:ext cx="3563198" cy="23684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299358" y="4066350"/>
            <a:ext cx="3953023" cy="23830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811765" y="4066350"/>
            <a:ext cx="4149968" cy="23830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383B71F-FF79-4BB4-9DD8-BA02FF71B5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43" t="9290" r="6152"/>
          <a:stretch/>
        </p:blipFill>
        <p:spPr>
          <a:xfrm>
            <a:off x="8227477" y="1419213"/>
            <a:ext cx="3563198" cy="235998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9174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8715" y="506900"/>
            <a:ext cx="10293530" cy="646331"/>
          </a:xfrm>
          <a:prstGeom prst="rect">
            <a:avLst/>
          </a:prstGeom>
          <a:noFill/>
          <a:effectLst>
            <a:outerShdw blurRad="50800" dist="25400" dir="1800000" algn="ctr" rotWithShape="0">
              <a:schemeClr val="tx1">
                <a:alpha val="16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Пересуваємось здорово</a:t>
            </a:r>
          </a:p>
        </p:txBody>
      </p:sp>
      <p:pic>
        <p:nvPicPr>
          <p:cNvPr id="9" name="Picture 4" descr="Поход с детьми. - Суперпоход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b="7141"/>
          <a:stretch/>
        </p:blipFill>
        <p:spPr bwMode="auto">
          <a:xfrm>
            <a:off x="1522872" y="4155770"/>
            <a:ext cx="4294431" cy="21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icycle rout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3" r="-1"/>
          <a:stretch/>
        </p:blipFill>
        <p:spPr bwMode="auto">
          <a:xfrm>
            <a:off x="8134349" y="1589813"/>
            <a:ext cx="3311526" cy="220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t="12607" b="10671"/>
          <a:stretch/>
        </p:blipFill>
        <p:spPr>
          <a:xfrm>
            <a:off x="844671" y="1590081"/>
            <a:ext cx="3212980" cy="22081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4697" y="4151468"/>
            <a:ext cx="4294431" cy="21472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l="4541"/>
          <a:stretch/>
        </p:blipFill>
        <p:spPr>
          <a:xfrm>
            <a:off x="4489510" y="1571390"/>
            <a:ext cx="3212980" cy="222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4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10853</TotalTime>
  <Words>60</Words>
  <Application>Microsoft Office PowerPoint</Application>
  <PresentationFormat>Произвольный</PresentationFormat>
  <Paragraphs>22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165</cp:revision>
  <dcterms:created xsi:type="dcterms:W3CDTF">2020-10-27T19:49:41Z</dcterms:created>
  <dcterms:modified xsi:type="dcterms:W3CDTF">2021-08-03T11:47:28Z</dcterms:modified>
</cp:coreProperties>
</file>