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5" r:id="rId3"/>
    <p:sldId id="278" r:id="rId4"/>
    <p:sldId id="269" r:id="rId5"/>
    <p:sldId id="266" r:id="rId6"/>
    <p:sldId id="276" r:id="rId7"/>
    <p:sldId id="279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" initials="g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54C7CC"/>
    <a:srgbClr val="3CABBE"/>
    <a:srgbClr val="5AB6D6"/>
    <a:srgbClr val="DF3C1B"/>
    <a:srgbClr val="3DA9CF"/>
    <a:srgbClr val="CC0000"/>
    <a:srgbClr val="16AE02"/>
    <a:srgbClr val="F9F9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678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A0AA7-E846-4936-9BE9-BD91C285374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B6209DD9-CABB-4410-B7FF-0DA5D2B11DD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Витрачаю води рівно, </a:t>
          </a:r>
        </a:p>
        <a:p>
          <a:r>
            <a: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скільки треба</a:t>
          </a:r>
          <a:endParaRPr lang="uk-UA" sz="2400" dirty="0">
            <a:solidFill>
              <a:schemeClr val="tx1"/>
            </a:solidFill>
          </a:endParaRPr>
        </a:p>
      </dgm:t>
    </dgm:pt>
    <dgm:pt modelId="{CA4D59A7-CC8B-4DAB-ADAF-58A1948A00DE}" type="parTrans" cxnId="{6A01B18F-E469-41A4-8A50-D31D2931812C}">
      <dgm:prSet/>
      <dgm:spPr/>
      <dgm:t>
        <a:bodyPr/>
        <a:lstStyle/>
        <a:p>
          <a:endParaRPr lang="uk-UA"/>
        </a:p>
      </dgm:t>
    </dgm:pt>
    <dgm:pt modelId="{2E3FDBC9-2F7A-4703-96FD-FE5FC5A3A9B8}" type="sibTrans" cxnId="{6A01B18F-E469-41A4-8A50-D31D2931812C}">
      <dgm:prSet/>
      <dgm:spPr/>
      <dgm:t>
        <a:bodyPr/>
        <a:lstStyle/>
        <a:p>
          <a:endParaRPr lang="uk-UA"/>
        </a:p>
      </dgm:t>
    </dgm:pt>
    <dgm:pt modelId="{B934CA41-0980-4673-9807-DBA79973143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Чищу зуби </a:t>
          </a:r>
          <a:r>
            <a:rPr lang="uk-UA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економно</a:t>
          </a:r>
          <a:endParaRPr lang="uk-UA" sz="2400" dirty="0">
            <a:solidFill>
              <a:schemeClr val="tx1"/>
            </a:solidFill>
          </a:endParaRPr>
        </a:p>
      </dgm:t>
    </dgm:pt>
    <dgm:pt modelId="{82E1D301-3B72-41E9-BB71-E85FC9389856}" type="parTrans" cxnId="{F781529A-5415-4EAC-B8B5-F11A84F16830}">
      <dgm:prSet/>
      <dgm:spPr/>
      <dgm:t>
        <a:bodyPr/>
        <a:lstStyle/>
        <a:p>
          <a:endParaRPr lang="uk-UA"/>
        </a:p>
      </dgm:t>
    </dgm:pt>
    <dgm:pt modelId="{4EF81EBC-04E9-4B6A-AE9F-E97D93B73B60}" type="sibTrans" cxnId="{F781529A-5415-4EAC-B8B5-F11A84F16830}">
      <dgm:prSet/>
      <dgm:spPr/>
      <dgm:t>
        <a:bodyPr/>
        <a:lstStyle/>
        <a:p>
          <a:endParaRPr lang="uk-UA"/>
        </a:p>
      </dgm:t>
    </dgm:pt>
    <dgm:pt modelId="{9D879312-90C2-4E61-B4DD-84B9A5DFADF8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Мию руки і зберігаю воду</a:t>
          </a:r>
          <a:endParaRPr lang="uk-UA" sz="2400" dirty="0">
            <a:solidFill>
              <a:schemeClr val="tx1"/>
            </a:solidFill>
          </a:endParaRPr>
        </a:p>
      </dgm:t>
    </dgm:pt>
    <dgm:pt modelId="{DCBBFBEC-F34A-4B2E-A2BC-413D6700C27B}" type="parTrans" cxnId="{7C67096F-E325-40EE-831D-AE822EFD3D3A}">
      <dgm:prSet/>
      <dgm:spPr/>
      <dgm:t>
        <a:bodyPr/>
        <a:lstStyle/>
        <a:p>
          <a:endParaRPr lang="uk-UA"/>
        </a:p>
      </dgm:t>
    </dgm:pt>
    <dgm:pt modelId="{8C1C9CCC-0FA4-4A45-83A6-DD42196AF700}" type="sibTrans" cxnId="{7C67096F-E325-40EE-831D-AE822EFD3D3A}">
      <dgm:prSet/>
      <dgm:spPr/>
      <dgm:t>
        <a:bodyPr/>
        <a:lstStyle/>
        <a:p>
          <a:endParaRPr lang="uk-UA"/>
        </a:p>
      </dgm:t>
    </dgm:pt>
    <dgm:pt modelId="{8A894B1B-E3EF-4101-B262-CEF3174EB89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Використовую воду повторно</a:t>
          </a:r>
          <a:endParaRPr lang="uk-UA" sz="2400" dirty="0">
            <a:solidFill>
              <a:schemeClr val="tx1"/>
            </a:solidFill>
          </a:endParaRPr>
        </a:p>
      </dgm:t>
    </dgm:pt>
    <dgm:pt modelId="{F8BBDAB4-CB76-4EEC-B027-5090DC5B8F65}" type="parTrans" cxnId="{0D20F550-3C19-4B9A-9BF5-768838AAE4B6}">
      <dgm:prSet/>
      <dgm:spPr/>
      <dgm:t>
        <a:bodyPr/>
        <a:lstStyle/>
        <a:p>
          <a:endParaRPr lang="uk-UA"/>
        </a:p>
      </dgm:t>
    </dgm:pt>
    <dgm:pt modelId="{F0565FFE-DB7C-45C0-A45E-538099E01E64}" type="sibTrans" cxnId="{0D20F550-3C19-4B9A-9BF5-768838AAE4B6}">
      <dgm:prSet/>
      <dgm:spPr/>
      <dgm:t>
        <a:bodyPr/>
        <a:lstStyle/>
        <a:p>
          <a:endParaRPr lang="uk-UA"/>
        </a:p>
      </dgm:t>
    </dgm:pt>
    <dgm:pt modelId="{BC4C0207-F0B8-44D7-8BC9-27CB65A3E71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Закриваю кран міцно</a:t>
          </a:r>
          <a:endParaRPr lang="uk-UA" sz="2400" dirty="0">
            <a:solidFill>
              <a:schemeClr val="tx1"/>
            </a:solidFill>
          </a:endParaRPr>
        </a:p>
      </dgm:t>
    </dgm:pt>
    <dgm:pt modelId="{F4F5ED82-AE5E-457B-A00C-46C3F58B6259}" type="parTrans" cxnId="{F66BCBEF-70EC-44A9-8869-3C2E3CF6DC1B}">
      <dgm:prSet/>
      <dgm:spPr/>
      <dgm:t>
        <a:bodyPr/>
        <a:lstStyle/>
        <a:p>
          <a:endParaRPr lang="uk-UA"/>
        </a:p>
      </dgm:t>
    </dgm:pt>
    <dgm:pt modelId="{B87D84B7-822B-4BE3-9728-6C5FAC06D97C}" type="sibTrans" cxnId="{F66BCBEF-70EC-44A9-8869-3C2E3CF6DC1B}">
      <dgm:prSet/>
      <dgm:spPr/>
      <dgm:t>
        <a:bodyPr/>
        <a:lstStyle/>
        <a:p>
          <a:endParaRPr lang="uk-UA"/>
        </a:p>
      </dgm:t>
    </dgm:pt>
    <dgm:pt modelId="{AA69C5DF-4875-44E6-B031-35DCB1D5BB78}" type="pres">
      <dgm:prSet presAssocID="{20FA0AA7-E846-4936-9BE9-BD91C28537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B056E7-8B55-4BBC-A905-7505C19F8B25}" type="pres">
      <dgm:prSet presAssocID="{B6209DD9-CABB-4410-B7FF-0DA5D2B11DD6}" presName="linNode" presStyleCnt="0"/>
      <dgm:spPr/>
    </dgm:pt>
    <dgm:pt modelId="{A0C897F0-87E4-469E-98DA-D49A246D0BE5}" type="pres">
      <dgm:prSet presAssocID="{B6209DD9-CABB-4410-B7FF-0DA5D2B11DD6}" presName="parentText" presStyleLbl="node1" presStyleIdx="0" presStyleCnt="5" custScaleX="123275" custLinFactY="6577" custLinFactNeighborX="48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3824B-D734-44B8-BEE4-01B1B0C99BF2}" type="pres">
      <dgm:prSet presAssocID="{2E3FDBC9-2F7A-4703-96FD-FE5FC5A3A9B8}" presName="sp" presStyleCnt="0"/>
      <dgm:spPr/>
    </dgm:pt>
    <dgm:pt modelId="{072C3C5E-6A3B-42E6-AE75-83B1C95B68F8}" type="pres">
      <dgm:prSet presAssocID="{B934CA41-0980-4673-9807-DBA799731433}" presName="linNode" presStyleCnt="0"/>
      <dgm:spPr/>
    </dgm:pt>
    <dgm:pt modelId="{7DFB850D-3198-43B0-9573-A0B728F4B037}" type="pres">
      <dgm:prSet presAssocID="{B934CA41-0980-4673-9807-DBA799731433}" presName="parentText" presStyleLbl="node1" presStyleIdx="1" presStyleCnt="5" custScaleX="123275" custLinFactY="-4034" custLinFactNeighborX="48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05851-B62E-454C-B23D-B221AC4B3FC6}" type="pres">
      <dgm:prSet presAssocID="{4EF81EBC-04E9-4B6A-AE9F-E97D93B73B60}" presName="sp" presStyleCnt="0"/>
      <dgm:spPr/>
    </dgm:pt>
    <dgm:pt modelId="{072763D2-C39C-43D7-8E91-DC1C8858E9B7}" type="pres">
      <dgm:prSet presAssocID="{9D879312-90C2-4E61-B4DD-84B9A5DFADF8}" presName="linNode" presStyleCnt="0"/>
      <dgm:spPr/>
    </dgm:pt>
    <dgm:pt modelId="{D2814A60-D054-40F2-A4BF-D271E4293261}" type="pres">
      <dgm:prSet presAssocID="{9D879312-90C2-4E61-B4DD-84B9A5DFADF8}" presName="parentText" presStyleLbl="node1" presStyleIdx="2" presStyleCnt="5" custScaleX="123275" custLinFactNeighborY="1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96DC4-B297-4915-A534-BACFE67FC50B}" type="pres">
      <dgm:prSet presAssocID="{8C1C9CCC-0FA4-4A45-83A6-DD42196AF700}" presName="sp" presStyleCnt="0"/>
      <dgm:spPr/>
    </dgm:pt>
    <dgm:pt modelId="{0F6EC2DF-1BB6-4036-BB77-0185B1F374B6}" type="pres">
      <dgm:prSet presAssocID="{8A894B1B-E3EF-4101-B262-CEF3174EB89B}" presName="linNode" presStyleCnt="0"/>
      <dgm:spPr/>
    </dgm:pt>
    <dgm:pt modelId="{7F63C0D0-7977-44C4-9FA5-DA239518B79A}" type="pres">
      <dgm:prSet presAssocID="{8A894B1B-E3EF-4101-B262-CEF3174EB89B}" presName="parentText" presStyleLbl="node1" presStyleIdx="3" presStyleCnt="5" custScaleX="1232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92D78-1ABC-4EAD-ACDD-17BA0A00D315}" type="pres">
      <dgm:prSet presAssocID="{F0565FFE-DB7C-45C0-A45E-538099E01E64}" presName="sp" presStyleCnt="0"/>
      <dgm:spPr/>
    </dgm:pt>
    <dgm:pt modelId="{CEACF749-96EB-4A48-B1AA-2E0F39CC80E9}" type="pres">
      <dgm:prSet presAssocID="{BC4C0207-F0B8-44D7-8BC9-27CB65A3E71A}" presName="linNode" presStyleCnt="0"/>
      <dgm:spPr/>
    </dgm:pt>
    <dgm:pt modelId="{DBB4BBC3-20B1-4F41-BFBC-3CF22A81E68F}" type="pres">
      <dgm:prSet presAssocID="{BC4C0207-F0B8-44D7-8BC9-27CB65A3E71A}" presName="parentText" presStyleLbl="node1" presStyleIdx="4" presStyleCnt="5" custScaleX="1232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0F550-3C19-4B9A-9BF5-768838AAE4B6}" srcId="{20FA0AA7-E846-4936-9BE9-BD91C2853742}" destId="{8A894B1B-E3EF-4101-B262-CEF3174EB89B}" srcOrd="3" destOrd="0" parTransId="{F8BBDAB4-CB76-4EEC-B027-5090DC5B8F65}" sibTransId="{F0565FFE-DB7C-45C0-A45E-538099E01E64}"/>
    <dgm:cxn modelId="{A9FD7776-B08C-4A71-88E0-DB950F4A2239}" type="presOf" srcId="{8A894B1B-E3EF-4101-B262-CEF3174EB89B}" destId="{7F63C0D0-7977-44C4-9FA5-DA239518B79A}" srcOrd="0" destOrd="0" presId="urn:microsoft.com/office/officeart/2005/8/layout/vList5"/>
    <dgm:cxn modelId="{6A01B18F-E469-41A4-8A50-D31D2931812C}" srcId="{20FA0AA7-E846-4936-9BE9-BD91C2853742}" destId="{B6209DD9-CABB-4410-B7FF-0DA5D2B11DD6}" srcOrd="0" destOrd="0" parTransId="{CA4D59A7-CC8B-4DAB-ADAF-58A1948A00DE}" sibTransId="{2E3FDBC9-2F7A-4703-96FD-FE5FC5A3A9B8}"/>
    <dgm:cxn modelId="{0EA9F8FE-CDC3-4705-891E-C292F6C888E8}" type="presOf" srcId="{B6209DD9-CABB-4410-B7FF-0DA5D2B11DD6}" destId="{A0C897F0-87E4-469E-98DA-D49A246D0BE5}" srcOrd="0" destOrd="0" presId="urn:microsoft.com/office/officeart/2005/8/layout/vList5"/>
    <dgm:cxn modelId="{7C67096F-E325-40EE-831D-AE822EFD3D3A}" srcId="{20FA0AA7-E846-4936-9BE9-BD91C2853742}" destId="{9D879312-90C2-4E61-B4DD-84B9A5DFADF8}" srcOrd="2" destOrd="0" parTransId="{DCBBFBEC-F34A-4B2E-A2BC-413D6700C27B}" sibTransId="{8C1C9CCC-0FA4-4A45-83A6-DD42196AF700}"/>
    <dgm:cxn modelId="{9BC2C907-C2B4-4A82-A5A2-2590DEE8FB9D}" type="presOf" srcId="{20FA0AA7-E846-4936-9BE9-BD91C2853742}" destId="{AA69C5DF-4875-44E6-B031-35DCB1D5BB78}" srcOrd="0" destOrd="0" presId="urn:microsoft.com/office/officeart/2005/8/layout/vList5"/>
    <dgm:cxn modelId="{D1BD9D40-A8CC-4EC6-9728-5424D20269A3}" type="presOf" srcId="{BC4C0207-F0B8-44D7-8BC9-27CB65A3E71A}" destId="{DBB4BBC3-20B1-4F41-BFBC-3CF22A81E68F}" srcOrd="0" destOrd="0" presId="urn:microsoft.com/office/officeart/2005/8/layout/vList5"/>
    <dgm:cxn modelId="{F781529A-5415-4EAC-B8B5-F11A84F16830}" srcId="{20FA0AA7-E846-4936-9BE9-BD91C2853742}" destId="{B934CA41-0980-4673-9807-DBA799731433}" srcOrd="1" destOrd="0" parTransId="{82E1D301-3B72-41E9-BB71-E85FC9389856}" sibTransId="{4EF81EBC-04E9-4B6A-AE9F-E97D93B73B60}"/>
    <dgm:cxn modelId="{75A6F21F-16B6-44B6-9735-F655DBBE01F1}" type="presOf" srcId="{B934CA41-0980-4673-9807-DBA799731433}" destId="{7DFB850D-3198-43B0-9573-A0B728F4B037}" srcOrd="0" destOrd="0" presId="urn:microsoft.com/office/officeart/2005/8/layout/vList5"/>
    <dgm:cxn modelId="{F66BCBEF-70EC-44A9-8869-3C2E3CF6DC1B}" srcId="{20FA0AA7-E846-4936-9BE9-BD91C2853742}" destId="{BC4C0207-F0B8-44D7-8BC9-27CB65A3E71A}" srcOrd="4" destOrd="0" parTransId="{F4F5ED82-AE5E-457B-A00C-46C3F58B6259}" sibTransId="{B87D84B7-822B-4BE3-9728-6C5FAC06D97C}"/>
    <dgm:cxn modelId="{00C9AA8D-861B-482A-83B8-91B8A5FBB2FE}" type="presOf" srcId="{9D879312-90C2-4E61-B4DD-84B9A5DFADF8}" destId="{D2814A60-D054-40F2-A4BF-D271E4293261}" srcOrd="0" destOrd="0" presId="urn:microsoft.com/office/officeart/2005/8/layout/vList5"/>
    <dgm:cxn modelId="{A3048D30-8887-4E2E-BD6B-0DA695B00150}" type="presParOf" srcId="{AA69C5DF-4875-44E6-B031-35DCB1D5BB78}" destId="{96B056E7-8B55-4BBC-A905-7505C19F8B25}" srcOrd="0" destOrd="0" presId="urn:microsoft.com/office/officeart/2005/8/layout/vList5"/>
    <dgm:cxn modelId="{53F2A7D4-232D-4DD9-9765-E989939C48F9}" type="presParOf" srcId="{96B056E7-8B55-4BBC-A905-7505C19F8B25}" destId="{A0C897F0-87E4-469E-98DA-D49A246D0BE5}" srcOrd="0" destOrd="0" presId="urn:microsoft.com/office/officeart/2005/8/layout/vList5"/>
    <dgm:cxn modelId="{AA517C17-F259-4639-9732-C4999A9069AF}" type="presParOf" srcId="{AA69C5DF-4875-44E6-B031-35DCB1D5BB78}" destId="{BA33824B-D734-44B8-BEE4-01B1B0C99BF2}" srcOrd="1" destOrd="0" presId="urn:microsoft.com/office/officeart/2005/8/layout/vList5"/>
    <dgm:cxn modelId="{864EA9B4-D6CE-41DC-966D-9B71A56B6F41}" type="presParOf" srcId="{AA69C5DF-4875-44E6-B031-35DCB1D5BB78}" destId="{072C3C5E-6A3B-42E6-AE75-83B1C95B68F8}" srcOrd="2" destOrd="0" presId="urn:microsoft.com/office/officeart/2005/8/layout/vList5"/>
    <dgm:cxn modelId="{3B9EF758-D594-4593-90E9-A6D184597138}" type="presParOf" srcId="{072C3C5E-6A3B-42E6-AE75-83B1C95B68F8}" destId="{7DFB850D-3198-43B0-9573-A0B728F4B037}" srcOrd="0" destOrd="0" presId="urn:microsoft.com/office/officeart/2005/8/layout/vList5"/>
    <dgm:cxn modelId="{52BB5F1E-AC32-41FA-8D04-C4621C799BA0}" type="presParOf" srcId="{AA69C5DF-4875-44E6-B031-35DCB1D5BB78}" destId="{35405851-B62E-454C-B23D-B221AC4B3FC6}" srcOrd="3" destOrd="0" presId="urn:microsoft.com/office/officeart/2005/8/layout/vList5"/>
    <dgm:cxn modelId="{E4CA8C8E-5B76-4911-91FC-AD63924B8DA2}" type="presParOf" srcId="{AA69C5DF-4875-44E6-B031-35DCB1D5BB78}" destId="{072763D2-C39C-43D7-8E91-DC1C8858E9B7}" srcOrd="4" destOrd="0" presId="urn:microsoft.com/office/officeart/2005/8/layout/vList5"/>
    <dgm:cxn modelId="{1DB4CD59-CA8D-4995-AA48-6EC59021A4E1}" type="presParOf" srcId="{072763D2-C39C-43D7-8E91-DC1C8858E9B7}" destId="{D2814A60-D054-40F2-A4BF-D271E4293261}" srcOrd="0" destOrd="0" presId="urn:microsoft.com/office/officeart/2005/8/layout/vList5"/>
    <dgm:cxn modelId="{15D071D1-FC3D-4D64-BDCC-873E22CE8D9C}" type="presParOf" srcId="{AA69C5DF-4875-44E6-B031-35DCB1D5BB78}" destId="{6DA96DC4-B297-4915-A534-BACFE67FC50B}" srcOrd="5" destOrd="0" presId="urn:microsoft.com/office/officeart/2005/8/layout/vList5"/>
    <dgm:cxn modelId="{92AD924B-A9EC-4224-A614-687AEEA305C0}" type="presParOf" srcId="{AA69C5DF-4875-44E6-B031-35DCB1D5BB78}" destId="{0F6EC2DF-1BB6-4036-BB77-0185B1F374B6}" srcOrd="6" destOrd="0" presId="urn:microsoft.com/office/officeart/2005/8/layout/vList5"/>
    <dgm:cxn modelId="{644EC3F0-45E2-43D1-BEAC-388433D883AA}" type="presParOf" srcId="{0F6EC2DF-1BB6-4036-BB77-0185B1F374B6}" destId="{7F63C0D0-7977-44C4-9FA5-DA239518B79A}" srcOrd="0" destOrd="0" presId="urn:microsoft.com/office/officeart/2005/8/layout/vList5"/>
    <dgm:cxn modelId="{FB21C713-0802-418D-9835-280227B32550}" type="presParOf" srcId="{AA69C5DF-4875-44E6-B031-35DCB1D5BB78}" destId="{FA292D78-1ABC-4EAD-ACDD-17BA0A00D315}" srcOrd="7" destOrd="0" presId="urn:microsoft.com/office/officeart/2005/8/layout/vList5"/>
    <dgm:cxn modelId="{3E0D8C5B-3FEB-44BC-A2AC-0F292636B716}" type="presParOf" srcId="{AA69C5DF-4875-44E6-B031-35DCB1D5BB78}" destId="{CEACF749-96EB-4A48-B1AA-2E0F39CC80E9}" srcOrd="8" destOrd="0" presId="urn:microsoft.com/office/officeart/2005/8/layout/vList5"/>
    <dgm:cxn modelId="{99328F1C-329C-4399-A266-31C39E0D3958}" type="presParOf" srcId="{CEACF749-96EB-4A48-B1AA-2E0F39CC80E9}" destId="{DBB4BBC3-20B1-4F41-BFBC-3CF22A81E68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897F0-87E4-469E-98DA-D49A246D0BE5}">
      <dsp:nvSpPr>
        <dsp:cNvPr id="0" name=""/>
        <dsp:cNvSpPr/>
      </dsp:nvSpPr>
      <dsp:spPr>
        <a:xfrm>
          <a:off x="2355552" y="1167393"/>
          <a:ext cx="3735262" cy="109300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Витрачаю води рівно,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скільки треба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2408908" y="1220749"/>
        <a:ext cx="3628550" cy="986294"/>
      </dsp:txXfrm>
    </dsp:sp>
    <dsp:sp modelId="{7DFB850D-3198-43B0-9573-A0B728F4B037}">
      <dsp:nvSpPr>
        <dsp:cNvPr id="0" name=""/>
        <dsp:cNvSpPr/>
      </dsp:nvSpPr>
      <dsp:spPr>
        <a:xfrm>
          <a:off x="2355552" y="13058"/>
          <a:ext cx="3735262" cy="1093006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Чищу зуби </a:t>
          </a:r>
          <a:r>
            <a:rPr lang="uk-UA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економно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2408908" y="66414"/>
        <a:ext cx="3628550" cy="986294"/>
      </dsp:txXfrm>
    </dsp:sp>
    <dsp:sp modelId="{D2814A60-D054-40F2-A4BF-D271E4293261}">
      <dsp:nvSpPr>
        <dsp:cNvPr id="0" name=""/>
        <dsp:cNvSpPr/>
      </dsp:nvSpPr>
      <dsp:spPr>
        <a:xfrm>
          <a:off x="2340735" y="2310874"/>
          <a:ext cx="3735262" cy="10930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Мию руки і зберігаю воду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2394091" y="2364230"/>
        <a:ext cx="3628550" cy="986294"/>
      </dsp:txXfrm>
    </dsp:sp>
    <dsp:sp modelId="{7F63C0D0-7977-44C4-9FA5-DA239518B79A}">
      <dsp:nvSpPr>
        <dsp:cNvPr id="0" name=""/>
        <dsp:cNvSpPr/>
      </dsp:nvSpPr>
      <dsp:spPr>
        <a:xfrm>
          <a:off x="2340735" y="3445469"/>
          <a:ext cx="3735262" cy="109300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Використовую воду повторно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2394091" y="3498825"/>
        <a:ext cx="3628550" cy="986294"/>
      </dsp:txXfrm>
    </dsp:sp>
    <dsp:sp modelId="{DBB4BBC3-20B1-4F41-BFBC-3CF22A81E68F}">
      <dsp:nvSpPr>
        <dsp:cNvPr id="0" name=""/>
        <dsp:cNvSpPr/>
      </dsp:nvSpPr>
      <dsp:spPr>
        <a:xfrm>
          <a:off x="2340735" y="4593125"/>
          <a:ext cx="3735262" cy="109300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Закриваю кран міцно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2394091" y="4646481"/>
        <a:ext cx="3628550" cy="98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12C-30A1-4475-AD25-666B67242544}" type="datetimeFigureOut">
              <a:rPr lang="uk-UA" smtClean="0"/>
              <a:t>02.02.2021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5921-6141-4BED-B037-9D93FAD24F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543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6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366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44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65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831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02.02.2021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7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02.02.2021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87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02.02.2021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646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02.02.2021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02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02.02.2021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27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02.02.2021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49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EEA1-935C-4573-ACFF-7A9C29F82B18}" type="datetimeFigureOut">
              <a:rPr lang="uk-UA" smtClean="0"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03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8230" y="464820"/>
            <a:ext cx="6323550" cy="1200329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 пов’язані зміни клімату і споживання води</a:t>
            </a:r>
            <a:endParaRPr lang="uk-UA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65522" y="5973118"/>
            <a:ext cx="24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 5 </a:t>
            </a:r>
            <a:endParaRPr lang="uk-UA" sz="28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F94C5B3C-99D1-430D-8525-ED78D8078A35}"/>
              </a:ext>
            </a:extLst>
          </p:cNvPr>
          <p:cNvGrpSpPr/>
          <p:nvPr/>
        </p:nvGrpSpPr>
        <p:grpSpPr>
          <a:xfrm>
            <a:off x="9019466" y="448551"/>
            <a:ext cx="2935154" cy="6033763"/>
            <a:chOff x="9019466" y="448551"/>
            <a:chExt cx="2935154" cy="6033763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876C6933-2C13-4B62-AD77-1A9E13F3A739}"/>
                </a:ext>
              </a:extLst>
            </p:cNvPr>
            <p:cNvSpPr/>
            <p:nvPr/>
          </p:nvSpPr>
          <p:spPr>
            <a:xfrm>
              <a:off x="9025742" y="464820"/>
              <a:ext cx="2918182" cy="6017494"/>
            </a:xfrm>
            <a:prstGeom prst="roundRect">
              <a:avLst>
                <a:gd name="adj" fmla="val 3438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114300" sx="103000" sy="103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ик: скругленные верхние углы 16">
              <a:extLst>
                <a:ext uri="{FF2B5EF4-FFF2-40B4-BE49-F238E27FC236}">
                  <a16:creationId xmlns:a16="http://schemas.microsoft.com/office/drawing/2014/main" xmlns="" id="{9E088436-1CA7-4D91-A092-853077D0532F}"/>
                </a:ext>
              </a:extLst>
            </p:cNvPr>
            <p:cNvSpPr/>
            <p:nvPr/>
          </p:nvSpPr>
          <p:spPr>
            <a:xfrm>
              <a:off x="9019466" y="448551"/>
              <a:ext cx="2935154" cy="1322200"/>
            </a:xfrm>
            <a:prstGeom prst="round2SameRect">
              <a:avLst>
                <a:gd name="adj1" fmla="val 10134"/>
                <a:gd name="adj2" fmla="val 0"/>
              </a:avLst>
            </a:prstGeom>
            <a:solidFill>
              <a:srgbClr val="D5E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8" name="Прямокутник 3">
            <a:extLst>
              <a:ext uri="{FF2B5EF4-FFF2-40B4-BE49-F238E27FC236}">
                <a16:creationId xmlns:a16="http://schemas.microsoft.com/office/drawing/2014/main" xmlns="" id="{06C1EFB7-01FF-429A-A187-349DCD5BD631}"/>
              </a:ext>
            </a:extLst>
          </p:cNvPr>
          <p:cNvSpPr/>
          <p:nvPr/>
        </p:nvSpPr>
        <p:spPr>
          <a:xfrm>
            <a:off x="8880581" y="643007"/>
            <a:ext cx="326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</a:rPr>
              <a:t>Проект «Кліматична та екологічна освіта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</a:rPr>
              <a:t>для </a:t>
            </a:r>
            <a:endParaRPr lang="en-US" dirty="0">
              <a:latin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</a:rPr>
              <a:t>учнів початкових класів»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12FA13F-DC4D-47F8-9525-7A14E4D3D4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8"/>
          <a:stretch/>
        </p:blipFill>
        <p:spPr>
          <a:xfrm>
            <a:off x="9570721" y="2512171"/>
            <a:ext cx="1828224" cy="1683922"/>
          </a:xfrm>
          <a:prstGeom prst="rect">
            <a:avLst/>
          </a:prstGeom>
        </p:spPr>
      </p:pic>
      <p:sp>
        <p:nvSpPr>
          <p:cNvPr id="20" name="Прямокутник 10">
            <a:extLst>
              <a:ext uri="{FF2B5EF4-FFF2-40B4-BE49-F238E27FC236}">
                <a16:creationId xmlns:a16="http://schemas.microsoft.com/office/drawing/2014/main" xmlns="" id="{678DD4DE-A5FE-4B77-91AA-6BF1925EAF45}"/>
              </a:ext>
            </a:extLst>
          </p:cNvPr>
          <p:cNvSpPr/>
          <p:nvPr/>
        </p:nvSpPr>
        <p:spPr>
          <a:xfrm>
            <a:off x="9487524" y="2096344"/>
            <a:ext cx="2006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підтримки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кутник 11">
            <a:extLst>
              <a:ext uri="{FF2B5EF4-FFF2-40B4-BE49-F238E27FC236}">
                <a16:creationId xmlns:a16="http://schemas.microsoft.com/office/drawing/2014/main" xmlns="" id="{040F2C50-6263-420C-A222-88D42FFA6BC3}"/>
              </a:ext>
            </a:extLst>
          </p:cNvPr>
          <p:cNvSpPr/>
          <p:nvPr/>
        </p:nvSpPr>
        <p:spPr>
          <a:xfrm>
            <a:off x="9829111" y="4397673"/>
            <a:ext cx="1372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dirty="0">
                <a:solidFill>
                  <a:srgbClr val="222222"/>
                </a:solidFill>
                <a:latin typeface="Arial" panose="020B0604020202020204" pitchFamily="34" charset="0"/>
              </a:rPr>
              <a:t>Виконавець:</a:t>
            </a:r>
            <a:endParaRPr lang="uk-UA" sz="16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E4B9665-5971-4034-A5DD-3C0A86150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56" y="4816564"/>
            <a:ext cx="1286495" cy="1286495"/>
          </a:xfrm>
          <a:prstGeom prst="rect">
            <a:avLst/>
          </a:prstGeom>
        </p:spPr>
      </p:pic>
      <p:pic>
        <p:nvPicPr>
          <p:cNvPr id="1026" name="Picture 2" descr="10 фактів, які кожен має знати про зміни клімату ➢ Погляд ➢ Новини Києва та  Київщини онлайн">
            <a:extLst>
              <a:ext uri="{FF2B5EF4-FFF2-40B4-BE49-F238E27FC236}">
                <a16:creationId xmlns:a16="http://schemas.microsoft.com/office/drawing/2014/main" xmlns="" id="{2A7EBF90-7CD1-4E82-A527-1CC18869B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948"/>
          <a:stretch/>
        </p:blipFill>
        <p:spPr bwMode="auto">
          <a:xfrm>
            <a:off x="1801711" y="1835814"/>
            <a:ext cx="5536588" cy="396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1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4377" y="397759"/>
            <a:ext cx="7694023" cy="1200329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таке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клімату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і як вони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впливають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на воду 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933" y="3050834"/>
            <a:ext cx="3483281" cy="2321281"/>
          </a:xfrm>
          <a:prstGeom prst="rect">
            <a:avLst/>
          </a:prstGeom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5BC2A9-2E70-4123-9875-1A84A43CB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5" y="1994256"/>
            <a:ext cx="3376444" cy="41056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5B0648-8E1D-4A16-BB06-183FA235B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57" y="4317659"/>
            <a:ext cx="3483281" cy="2312713"/>
          </a:xfrm>
          <a:prstGeom prst="rect">
            <a:avLst/>
          </a:prstGeom>
        </p:spPr>
      </p:pic>
      <p:pic>
        <p:nvPicPr>
          <p:cNvPr id="3074" name="Picture 2" descr="Dried up River | River, Ocean, Lake">
            <a:extLst>
              <a:ext uri="{FF2B5EF4-FFF2-40B4-BE49-F238E27FC236}">
                <a16:creationId xmlns:a16="http://schemas.microsoft.com/office/drawing/2014/main" xmlns="" id="{5BF15E80-F158-410F-BD5A-8C3210E2C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33444" r="9036"/>
          <a:stretch/>
        </p:blipFill>
        <p:spPr bwMode="auto">
          <a:xfrm>
            <a:off x="4354357" y="1725795"/>
            <a:ext cx="3483281" cy="23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3">
            <a:extLst>
              <a:ext uri="{FF2B5EF4-FFF2-40B4-BE49-F238E27FC236}">
                <a16:creationId xmlns:a16="http://schemas.microsoft.com/office/drawing/2014/main" xmlns="" id="{445D7008-FDA6-430E-B3CA-4C949B2C446F}"/>
              </a:ext>
            </a:extLst>
          </p:cNvPr>
          <p:cNvSpPr/>
          <p:nvPr/>
        </p:nvSpPr>
        <p:spPr>
          <a:xfrm>
            <a:off x="3088302" y="4455514"/>
            <a:ext cx="61823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Крізь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Ніагарський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Водоспад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в секунду проходить  –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3409569 л води.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44E50B-496E-4319-B93F-A45D6CF5CB6B}"/>
              </a:ext>
            </a:extLst>
          </p:cNvPr>
          <p:cNvSpPr txBox="1"/>
          <p:nvPr/>
        </p:nvSpPr>
        <p:spPr>
          <a:xfrm>
            <a:off x="4079992" y="372654"/>
            <a:ext cx="4430459" cy="646331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Факти про воду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68C6754-1E97-4775-A514-96DA2C49A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392" y="665241"/>
            <a:ext cx="2232535" cy="21968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C3722D2-C0D1-47E1-BB8D-DE8493D7F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31" y="1512442"/>
            <a:ext cx="1415479" cy="191655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01042F4-BFA8-40EF-8AC9-5EEF80D566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81" y="3200009"/>
            <a:ext cx="2772755" cy="13669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FC2A81E-2B29-485D-A66C-99EE32D58B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41" y="3914582"/>
            <a:ext cx="1700579" cy="249985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1547EBB-663B-4689-A511-BE982D9441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51" y="4985936"/>
            <a:ext cx="3361790" cy="1603575"/>
          </a:xfrm>
          <a:prstGeom prst="rect">
            <a:avLst/>
          </a:prstGeom>
        </p:spPr>
      </p:pic>
      <p:sp>
        <p:nvSpPr>
          <p:cNvPr id="35" name="Прямокутник 3">
            <a:extLst>
              <a:ext uri="{FF2B5EF4-FFF2-40B4-BE49-F238E27FC236}">
                <a16:creationId xmlns:a16="http://schemas.microsoft.com/office/drawing/2014/main" xmlns="" id="{C33DA08C-6821-4DCA-AD8D-72E3F971E5F7}"/>
              </a:ext>
            </a:extLst>
          </p:cNvPr>
          <p:cNvSpPr/>
          <p:nvPr/>
        </p:nvSpPr>
        <p:spPr>
          <a:xfrm>
            <a:off x="3088302" y="1305664"/>
            <a:ext cx="57224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Лише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води на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прісна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97%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солона вода.</a:t>
            </a:r>
          </a:p>
        </p:txBody>
      </p:sp>
      <p:sp>
        <p:nvSpPr>
          <p:cNvPr id="36" name="Прямокутник 3">
            <a:extLst>
              <a:ext uri="{FF2B5EF4-FFF2-40B4-BE49-F238E27FC236}">
                <a16:creationId xmlns:a16="http://schemas.microsoft.com/office/drawing/2014/main" xmlns="" id="{287800B9-7E81-48C8-81A0-9103CF377F26}"/>
              </a:ext>
            </a:extLst>
          </p:cNvPr>
          <p:cNvSpPr/>
          <p:nvPr/>
        </p:nvSpPr>
        <p:spPr>
          <a:xfrm>
            <a:off x="3088302" y="2105883"/>
            <a:ext cx="57224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краплина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з крану в секунду =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13638 </a:t>
            </a:r>
            <a:r>
              <a:rPr lang="ru-R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літрів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ванну треба 318 л води, а душ - до 110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літрів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кутник 3">
            <a:extLst>
              <a:ext uri="{FF2B5EF4-FFF2-40B4-BE49-F238E27FC236}">
                <a16:creationId xmlns:a16="http://schemas.microsoft.com/office/drawing/2014/main" xmlns="" id="{FC062863-F517-4EAF-ABB1-320AF0D1D9BD}"/>
              </a:ext>
            </a:extLst>
          </p:cNvPr>
          <p:cNvSpPr/>
          <p:nvPr/>
        </p:nvSpPr>
        <p:spPr>
          <a:xfrm>
            <a:off x="3088301" y="3591048"/>
            <a:ext cx="57224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існує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в 3-х формах –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тверда, </a:t>
            </a:r>
            <a:r>
              <a:rPr lang="ru-R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рідка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газоподібна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кутник 3">
            <a:extLst>
              <a:ext uri="{FF2B5EF4-FFF2-40B4-BE49-F238E27FC236}">
                <a16:creationId xmlns:a16="http://schemas.microsoft.com/office/drawing/2014/main" xmlns="" id="{5BED803A-EE32-4C9C-A861-2189C13829DB}"/>
              </a:ext>
            </a:extLst>
          </p:cNvPr>
          <p:cNvSpPr/>
          <p:nvPr/>
        </p:nvSpPr>
        <p:spPr>
          <a:xfrm>
            <a:off x="3088301" y="5296461"/>
            <a:ext cx="55132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Виготовлення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літру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молока =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ru-R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літрів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води. 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594" y="347613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Обговоріть в парах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543822" y="1397112"/>
            <a:ext cx="6079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 яких формах існує вода на планеті?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Чому людям може не вистачити води на Землі, хоча вона покриває більшу частину земної поверхні?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Які факти свідчать про витрачання води людиною кожного дня?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Чи можна заощадити воду у повсякденному житті, виходячи з цих фактів?</a:t>
            </a:r>
          </a:p>
        </p:txBody>
      </p:sp>
      <p:pic>
        <p:nvPicPr>
          <p:cNvPr id="8" name="Рисунок 7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5D3B7A4-7EAD-4EB5-A07B-91B940749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24" y="1397112"/>
            <a:ext cx="5108899" cy="43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1852" y="283033"/>
            <a:ext cx="8055428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Вода – це життя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3070685" y="876312"/>
            <a:ext cx="6050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Знайди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кожного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прислів’я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поясни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 descr="Изображение выглядит как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xmlns="" id="{21FAA44C-A087-406F-BB3F-04080CAD5B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8" b="15640"/>
          <a:stretch/>
        </p:blipFill>
        <p:spPr>
          <a:xfrm>
            <a:off x="2533761" y="3742920"/>
            <a:ext cx="7151610" cy="3683582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10B883A0-84EC-42F5-999C-13376D864603}"/>
              </a:ext>
            </a:extLst>
          </p:cNvPr>
          <p:cNvGrpSpPr/>
          <p:nvPr/>
        </p:nvGrpSpPr>
        <p:grpSpPr>
          <a:xfrm>
            <a:off x="701230" y="1417417"/>
            <a:ext cx="4677103" cy="2537865"/>
            <a:chOff x="701230" y="1417417"/>
            <a:chExt cx="4677103" cy="253786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4EF77989-A040-402E-8C80-08D72975F500}"/>
                </a:ext>
              </a:extLst>
            </p:cNvPr>
            <p:cNvSpPr/>
            <p:nvPr/>
          </p:nvSpPr>
          <p:spPr>
            <a:xfrm>
              <a:off x="701230" y="1417417"/>
              <a:ext cx="4666593" cy="809297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</a:rPr>
                <a:t>Витікає, як вода крізь пальці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75827628-668C-4C98-B877-B96799819E56}"/>
                </a:ext>
              </a:extLst>
            </p:cNvPr>
            <p:cNvSpPr/>
            <p:nvPr/>
          </p:nvSpPr>
          <p:spPr>
            <a:xfrm>
              <a:off x="701230" y="2284798"/>
              <a:ext cx="4666593" cy="809297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</a:rPr>
                <a:t>Потрібен, як ковток води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E8A3B9E7-3715-4D15-A866-54ED629C7E8C}"/>
                </a:ext>
              </a:extLst>
            </p:cNvPr>
            <p:cNvSpPr/>
            <p:nvPr/>
          </p:nvSpPr>
          <p:spPr>
            <a:xfrm>
              <a:off x="701230" y="3145985"/>
              <a:ext cx="4677103" cy="809297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</a:rPr>
                <a:t>Все до краплі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CAD02D1F-11B1-4EC3-BC83-9473433CB2C0}"/>
              </a:ext>
            </a:extLst>
          </p:cNvPr>
          <p:cNvGrpSpPr/>
          <p:nvPr/>
        </p:nvGrpSpPr>
        <p:grpSpPr>
          <a:xfrm>
            <a:off x="6797607" y="1416822"/>
            <a:ext cx="4672144" cy="2544061"/>
            <a:chOff x="6797607" y="1416822"/>
            <a:chExt cx="4672144" cy="254406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87C8D861-43E7-4989-9A04-7C3516BD639E}"/>
                </a:ext>
              </a:extLst>
            </p:cNvPr>
            <p:cNvSpPr/>
            <p:nvPr/>
          </p:nvSpPr>
          <p:spPr>
            <a:xfrm>
              <a:off x="6797607" y="1416822"/>
              <a:ext cx="4666593" cy="809297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</a:rPr>
                <a:t>важливий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F367F427-7E9E-4097-A99E-0E32A56C1214}"/>
                </a:ext>
              </a:extLst>
            </p:cNvPr>
            <p:cNvSpPr/>
            <p:nvPr/>
          </p:nvSpPr>
          <p:spPr>
            <a:xfrm>
              <a:off x="6803158" y="2290399"/>
              <a:ext cx="4666593" cy="809297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</a:rPr>
                <a:t>швидко закінчується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E66FAD99-B624-438C-B7B6-EDEC71EDF812}"/>
                </a:ext>
              </a:extLst>
            </p:cNvPr>
            <p:cNvSpPr/>
            <p:nvPr/>
          </p:nvSpPr>
          <p:spPr>
            <a:xfrm>
              <a:off x="6797607" y="3151586"/>
              <a:ext cx="4666593" cy="80929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</a:rPr>
                <a:t>до кінця</a:t>
              </a:r>
            </a:p>
          </p:txBody>
        </p:sp>
      </p:grpSp>
      <p:cxnSp>
        <p:nvCxnSpPr>
          <p:cNvPr id="14" name="Пряма зі стрілкою 7">
            <a:extLst>
              <a:ext uri="{FF2B5EF4-FFF2-40B4-BE49-F238E27FC236}">
                <a16:creationId xmlns:a16="http://schemas.microsoft.com/office/drawing/2014/main" xmlns="" id="{B923B8BE-9C66-45ED-B93A-736AFDB4EE33}"/>
              </a:ext>
            </a:extLst>
          </p:cNvPr>
          <p:cNvCxnSpPr>
            <a:cxnSpLocks/>
          </p:cNvCxnSpPr>
          <p:nvPr/>
        </p:nvCxnSpPr>
        <p:spPr>
          <a:xfrm>
            <a:off x="5480780" y="1821470"/>
            <a:ext cx="1230437" cy="100217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7">
            <a:extLst>
              <a:ext uri="{FF2B5EF4-FFF2-40B4-BE49-F238E27FC236}">
                <a16:creationId xmlns:a16="http://schemas.microsoft.com/office/drawing/2014/main" xmlns="" id="{A1F29249-A660-4E83-974E-4485E9828783}"/>
              </a:ext>
            </a:extLst>
          </p:cNvPr>
          <p:cNvCxnSpPr>
            <a:cxnSpLocks/>
          </p:cNvCxnSpPr>
          <p:nvPr/>
        </p:nvCxnSpPr>
        <p:spPr>
          <a:xfrm flipV="1">
            <a:off x="5507916" y="1821470"/>
            <a:ext cx="1203301" cy="100218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7">
            <a:extLst>
              <a:ext uri="{FF2B5EF4-FFF2-40B4-BE49-F238E27FC236}">
                <a16:creationId xmlns:a16="http://schemas.microsoft.com/office/drawing/2014/main" xmlns="" id="{8889F316-30E5-48B0-AA36-015A7EE6292E}"/>
              </a:ext>
            </a:extLst>
          </p:cNvPr>
          <p:cNvCxnSpPr>
            <a:cxnSpLocks/>
          </p:cNvCxnSpPr>
          <p:nvPr/>
        </p:nvCxnSpPr>
        <p:spPr>
          <a:xfrm flipV="1">
            <a:off x="5507916" y="3550633"/>
            <a:ext cx="1203301" cy="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594" y="465180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 допомогти Водяному???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271451" y="2084087"/>
            <a:ext cx="48289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«Я – Водяний, я – Водяний.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Порожнім став ставочок мій.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Не став – якесь болото!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У ньому плаває гидота!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Покинули мене рибки і жабки.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Живуть в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ставу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тепер бляшанки.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Папір навколо, банки, склянки.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Латаття не пускає тут пуп′янки.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Ех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, життя моє – самота…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" b="621"/>
          <a:stretch/>
        </p:blipFill>
        <p:spPr>
          <a:xfrm>
            <a:off x="6766560" y="1763039"/>
            <a:ext cx="4247398" cy="40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Місце для вмісту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526587"/>
              </p:ext>
            </p:extLst>
          </p:nvPr>
        </p:nvGraphicFramePr>
        <p:xfrm>
          <a:off x="1887633" y="936873"/>
          <a:ext cx="841673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Стрілка вправо 17"/>
          <p:cNvSpPr/>
          <p:nvPr/>
        </p:nvSpPr>
        <p:spPr>
          <a:xfrm flipH="1">
            <a:off x="3478618" y="1345643"/>
            <a:ext cx="1006781" cy="40534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901644" y="232495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Що можна робити, щоб зберегти воду</a:t>
            </a:r>
          </a:p>
        </p:txBody>
      </p:sp>
      <p:sp>
        <p:nvSpPr>
          <p:cNvPr id="21" name="Стрілка вправо 20"/>
          <p:cNvSpPr/>
          <p:nvPr/>
        </p:nvSpPr>
        <p:spPr>
          <a:xfrm>
            <a:off x="7854528" y="4699713"/>
            <a:ext cx="855408" cy="40534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право 12"/>
          <p:cNvSpPr/>
          <p:nvPr/>
        </p:nvSpPr>
        <p:spPr>
          <a:xfrm>
            <a:off x="7855973" y="2461318"/>
            <a:ext cx="855408" cy="4053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Стрілка вправо 18"/>
          <p:cNvSpPr/>
          <p:nvPr/>
        </p:nvSpPr>
        <p:spPr>
          <a:xfrm flipH="1">
            <a:off x="3478618" y="3578515"/>
            <a:ext cx="928916" cy="40534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ілка вправо 19"/>
          <p:cNvSpPr/>
          <p:nvPr/>
        </p:nvSpPr>
        <p:spPr>
          <a:xfrm flipH="1">
            <a:off x="3478618" y="5862126"/>
            <a:ext cx="798414" cy="40534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t="15243" b="1031"/>
          <a:stretch/>
        </p:blipFill>
        <p:spPr>
          <a:xfrm>
            <a:off x="605194" y="882337"/>
            <a:ext cx="2766204" cy="1843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t="4688" b="5685"/>
          <a:stretch/>
        </p:blipFill>
        <p:spPr>
          <a:xfrm>
            <a:off x="592514" y="2903376"/>
            <a:ext cx="2778884" cy="1776548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E357EFB9-46F6-46FC-896C-3734BCF2C3D9}"/>
              </a:ext>
            </a:extLst>
          </p:cNvPr>
          <p:cNvGrpSpPr/>
          <p:nvPr/>
        </p:nvGrpSpPr>
        <p:grpSpPr>
          <a:xfrm>
            <a:off x="8818752" y="1794301"/>
            <a:ext cx="2788913" cy="1919479"/>
            <a:chOff x="8713137" y="4136659"/>
            <a:chExt cx="2788913" cy="1919479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EA889E7B-F6A2-4D7C-80FD-500D9983AA2D}"/>
                </a:ext>
              </a:extLst>
            </p:cNvPr>
            <p:cNvSpPr/>
            <p:nvPr/>
          </p:nvSpPr>
          <p:spPr>
            <a:xfrm>
              <a:off x="8713137" y="4136659"/>
              <a:ext cx="2788913" cy="1919479"/>
            </a:xfrm>
            <a:prstGeom prst="rect">
              <a:avLst/>
            </a:prstGeom>
            <a:solidFill>
              <a:srgbClr val="3CA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3" name="Рисунок 22" descr="Изображение выглядит как текст, игрушка, кукла, векторн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0E6BDF4-2062-42BF-824C-39EEEE23E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664" y="4212388"/>
              <a:ext cx="1345522" cy="184375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1B0FD6B3-6D85-4E99-B817-BD0A38545F4D}"/>
              </a:ext>
            </a:extLst>
          </p:cNvPr>
          <p:cNvGrpSpPr/>
          <p:nvPr/>
        </p:nvGrpSpPr>
        <p:grpSpPr>
          <a:xfrm>
            <a:off x="592514" y="4602328"/>
            <a:ext cx="2778884" cy="2069387"/>
            <a:chOff x="592514" y="4602328"/>
            <a:chExt cx="2778884" cy="2069387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834BFFF6-46B6-46B7-880D-68CF21ACE0EB}"/>
                </a:ext>
              </a:extLst>
            </p:cNvPr>
            <p:cNvSpPr/>
            <p:nvPr/>
          </p:nvSpPr>
          <p:spPr>
            <a:xfrm>
              <a:off x="592514" y="4855874"/>
              <a:ext cx="2778884" cy="1815841"/>
            </a:xfrm>
            <a:prstGeom prst="rect">
              <a:avLst/>
            </a:prstGeom>
            <a:solidFill>
              <a:srgbClr val="54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Рисунок 26" descr="Изображение выглядит как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71DDF68-7202-4C78-B3EB-F34BE7EDB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96" y="4602328"/>
              <a:ext cx="2069387" cy="2069387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B43FB89E-816C-451F-9D16-66701D2B3B67}"/>
              </a:ext>
            </a:extLst>
          </p:cNvPr>
          <p:cNvGrpSpPr/>
          <p:nvPr/>
        </p:nvGrpSpPr>
        <p:grpSpPr>
          <a:xfrm>
            <a:off x="8820604" y="3897416"/>
            <a:ext cx="2788913" cy="1919479"/>
            <a:chOff x="8820604" y="3897416"/>
            <a:chExt cx="2788913" cy="19194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E01A2522-2A8D-43D3-9049-0B029F868F25}"/>
                </a:ext>
              </a:extLst>
            </p:cNvPr>
            <p:cNvSpPr/>
            <p:nvPr/>
          </p:nvSpPr>
          <p:spPr>
            <a:xfrm>
              <a:off x="8820604" y="3897416"/>
              <a:ext cx="2788913" cy="19194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 descr="Изображение выглядит как игрушка, векторная графика, кукл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ABBF792-BFA8-4713-B6B9-16E4DB4B5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4" t="19279" r="13433" b="16748"/>
            <a:stretch/>
          </p:blipFill>
          <p:spPr>
            <a:xfrm>
              <a:off x="8890664" y="3983862"/>
              <a:ext cx="2696142" cy="1815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52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8" grpId="0" animBg="1"/>
      <p:bldP spid="10" grpId="0"/>
      <p:bldP spid="21" grpId="0" animBg="1"/>
      <p:bldP spid="13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11804</TotalTime>
  <Words>273</Words>
  <Application>Microsoft Office PowerPoint</Application>
  <PresentationFormat>Произвольный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</cp:lastModifiedBy>
  <cp:revision>200</cp:revision>
  <dcterms:created xsi:type="dcterms:W3CDTF">2020-10-27T19:49:41Z</dcterms:created>
  <dcterms:modified xsi:type="dcterms:W3CDTF">2021-02-02T13:25:00Z</dcterms:modified>
</cp:coreProperties>
</file>